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Baloo" panose="020B0604020202020204" charset="-93"/>
      <p:regular r:id="rId18"/>
    </p:embeddedFont>
    <p:embeddedFont>
      <p:font typeface="DejaVu Serif Bold" panose="020B0604020202020204" charset="0"/>
      <p:regular r:id="rId19"/>
    </p:embeddedFont>
    <p:embeddedFont>
      <p:font typeface="Muli Bold" panose="020B0604020202020204" charset="-93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58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21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9.svg"/><Relationship Id="rId10" Type="http://schemas.openxmlformats.org/officeDocument/2006/relationships/image" Target="../media/image32.png"/><Relationship Id="rId4" Type="http://schemas.openxmlformats.org/officeDocument/2006/relationships/image" Target="../media/image13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21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5.png"/><Relationship Id="rId5" Type="http://schemas.openxmlformats.org/officeDocument/2006/relationships/image" Target="../media/image19.svg"/><Relationship Id="rId10" Type="http://schemas.openxmlformats.org/officeDocument/2006/relationships/image" Target="../media/image34.png"/><Relationship Id="rId4" Type="http://schemas.openxmlformats.org/officeDocument/2006/relationships/image" Target="../media/image13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13.png"/><Relationship Id="rId7" Type="http://schemas.openxmlformats.org/officeDocument/2006/relationships/image" Target="../media/image3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36.png"/><Relationship Id="rId4" Type="http://schemas.openxmlformats.org/officeDocument/2006/relationships/image" Target="../media/image1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21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9.sv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30.svg"/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12" Type="http://schemas.openxmlformats.org/officeDocument/2006/relationships/image" Target="../media/image2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28.sv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19.sv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36.svg"/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12" Type="http://schemas.openxmlformats.org/officeDocument/2006/relationships/image" Target="../media/image24.png"/><Relationship Id="rId2" Type="http://schemas.openxmlformats.org/officeDocument/2006/relationships/image" Target="../media/image11.jpe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3.png"/><Relationship Id="rId5" Type="http://schemas.openxmlformats.org/officeDocument/2006/relationships/image" Target="../media/image14.png"/><Relationship Id="rId15" Type="http://schemas.openxmlformats.org/officeDocument/2006/relationships/image" Target="../media/image38.svg"/><Relationship Id="rId10" Type="http://schemas.openxmlformats.org/officeDocument/2006/relationships/image" Target="../media/image33.svg"/><Relationship Id="rId4" Type="http://schemas.openxmlformats.org/officeDocument/2006/relationships/image" Target="../media/image19.svg"/><Relationship Id="rId9" Type="http://schemas.openxmlformats.org/officeDocument/2006/relationships/image" Target="../media/image22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2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14.png"/><Relationship Id="rId4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44" t="-52957" r="-837" b="-7665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57175" y="8078264"/>
            <a:ext cx="18802350" cy="1742095"/>
            <a:chOff x="0" y="0"/>
            <a:chExt cx="4952059" cy="45882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52059" cy="458823"/>
            </a:xfrm>
            <a:custGeom>
              <a:avLst/>
              <a:gdLst/>
              <a:ahLst/>
              <a:cxnLst/>
              <a:rect l="l" t="t" r="r" b="b"/>
              <a:pathLst>
                <a:path w="4952059" h="458823">
                  <a:moveTo>
                    <a:pt x="0" y="0"/>
                  </a:moveTo>
                  <a:lnTo>
                    <a:pt x="4952059" y="0"/>
                  </a:lnTo>
                  <a:lnTo>
                    <a:pt x="4952059" y="458823"/>
                  </a:lnTo>
                  <a:lnTo>
                    <a:pt x="0" y="45882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952059" cy="4969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859654" y="3435998"/>
            <a:ext cx="4365836" cy="4114800"/>
          </a:xfrm>
          <a:custGeom>
            <a:avLst/>
            <a:gdLst/>
            <a:ahLst/>
            <a:cxnLst/>
            <a:rect l="l" t="t" r="r" b="b"/>
            <a:pathLst>
              <a:path w="4365836" h="4114800">
                <a:moveTo>
                  <a:pt x="0" y="0"/>
                </a:moveTo>
                <a:lnTo>
                  <a:pt x="4365835" y="0"/>
                </a:lnTo>
                <a:lnTo>
                  <a:pt x="43658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8111807"/>
            <a:ext cx="16230600" cy="2064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939"/>
              </a:lnSpc>
            </a:pPr>
            <a:r>
              <a:rPr lang="en-US" sz="12099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Tìm hiểu về gà trống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4537" b="-745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76853" y="1028700"/>
            <a:ext cx="15982447" cy="8713539"/>
            <a:chOff x="0" y="0"/>
            <a:chExt cx="4209369" cy="22949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09369" cy="2294924"/>
            </a:xfrm>
            <a:custGeom>
              <a:avLst/>
              <a:gdLst/>
              <a:ahLst/>
              <a:cxnLst/>
              <a:rect l="l" t="t" r="r" b="b"/>
              <a:pathLst>
                <a:path w="4209369" h="2294924">
                  <a:moveTo>
                    <a:pt x="24704" y="0"/>
                  </a:moveTo>
                  <a:lnTo>
                    <a:pt x="4184664" y="0"/>
                  </a:lnTo>
                  <a:cubicBezTo>
                    <a:pt x="4198308" y="0"/>
                    <a:pt x="4209369" y="11061"/>
                    <a:pt x="4209369" y="24704"/>
                  </a:cubicBezTo>
                  <a:lnTo>
                    <a:pt x="4209369" y="2270219"/>
                  </a:lnTo>
                  <a:cubicBezTo>
                    <a:pt x="4209369" y="2283863"/>
                    <a:pt x="4198308" y="2294924"/>
                    <a:pt x="4184664" y="2294924"/>
                  </a:cubicBezTo>
                  <a:lnTo>
                    <a:pt x="24704" y="2294924"/>
                  </a:lnTo>
                  <a:cubicBezTo>
                    <a:pt x="11061" y="2294924"/>
                    <a:pt x="0" y="2283863"/>
                    <a:pt x="0" y="2270219"/>
                  </a:cubicBezTo>
                  <a:lnTo>
                    <a:pt x="0" y="24704"/>
                  </a:lnTo>
                  <a:cubicBezTo>
                    <a:pt x="0" y="11061"/>
                    <a:pt x="11061" y="0"/>
                    <a:pt x="24704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09369" cy="233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8495" y="164341"/>
            <a:ext cx="1960411" cy="2052786"/>
          </a:xfrm>
          <a:custGeom>
            <a:avLst/>
            <a:gdLst/>
            <a:ahLst/>
            <a:cxnLst/>
            <a:rect l="l" t="t" r="r" b="b"/>
            <a:pathLst>
              <a:path w="1960411" h="2052786">
                <a:moveTo>
                  <a:pt x="0" y="0"/>
                </a:moveTo>
                <a:lnTo>
                  <a:pt x="1960410" y="0"/>
                </a:lnTo>
                <a:lnTo>
                  <a:pt x="1960410" y="2052786"/>
                </a:lnTo>
                <a:lnTo>
                  <a:pt x="0" y="20527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33265" y="8338955"/>
            <a:ext cx="18288000" cy="2157984"/>
          </a:xfrm>
          <a:custGeom>
            <a:avLst/>
            <a:gdLst/>
            <a:ahLst/>
            <a:cxnLst/>
            <a:rect l="l" t="t" r="r" b="b"/>
            <a:pathLst>
              <a:path w="18288000" h="2157984">
                <a:moveTo>
                  <a:pt x="0" y="0"/>
                </a:moveTo>
                <a:lnTo>
                  <a:pt x="18288000" y="0"/>
                </a:lnTo>
                <a:lnTo>
                  <a:pt x="18288000" y="2157984"/>
                </a:lnTo>
                <a:lnTo>
                  <a:pt x="0" y="21579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8491379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241025" y="8491379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482050" y="8520136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4" y="0"/>
                </a:lnTo>
                <a:lnTo>
                  <a:pt x="2241024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723074" y="8520136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910735" y="8701318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4" y="0"/>
                </a:lnTo>
                <a:lnTo>
                  <a:pt x="2241024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151759" y="8701318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392784" y="8701318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633809" y="8701318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7874834" y="8701318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751713" y="197334"/>
            <a:ext cx="2536287" cy="2406302"/>
          </a:xfrm>
          <a:custGeom>
            <a:avLst/>
            <a:gdLst/>
            <a:ahLst/>
            <a:cxnLst/>
            <a:rect l="l" t="t" r="r" b="b"/>
            <a:pathLst>
              <a:path w="2536287" h="2406302">
                <a:moveTo>
                  <a:pt x="0" y="0"/>
                </a:moveTo>
                <a:lnTo>
                  <a:pt x="2536287" y="0"/>
                </a:lnTo>
                <a:lnTo>
                  <a:pt x="2536287" y="2406302"/>
                </a:lnTo>
                <a:lnTo>
                  <a:pt x="0" y="24063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47959" y="2603636"/>
            <a:ext cx="7756980" cy="4495723"/>
          </a:xfrm>
          <a:custGeom>
            <a:avLst/>
            <a:gdLst/>
            <a:ahLst/>
            <a:cxnLst/>
            <a:rect l="l" t="t" r="r" b="b"/>
            <a:pathLst>
              <a:path w="7756980" h="4495723">
                <a:moveTo>
                  <a:pt x="0" y="0"/>
                </a:moveTo>
                <a:lnTo>
                  <a:pt x="7756980" y="0"/>
                </a:lnTo>
                <a:lnTo>
                  <a:pt x="7756980" y="4495723"/>
                </a:lnTo>
                <a:lnTo>
                  <a:pt x="0" y="449572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9801" r="-10617" b="-16857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794393" y="2603636"/>
            <a:ext cx="6743585" cy="4495723"/>
          </a:xfrm>
          <a:custGeom>
            <a:avLst/>
            <a:gdLst/>
            <a:ahLst/>
            <a:cxnLst/>
            <a:rect l="l" t="t" r="r" b="b"/>
            <a:pathLst>
              <a:path w="6743585" h="4495723">
                <a:moveTo>
                  <a:pt x="0" y="0"/>
                </a:moveTo>
                <a:lnTo>
                  <a:pt x="6743585" y="0"/>
                </a:lnTo>
                <a:lnTo>
                  <a:pt x="6743585" y="4495723"/>
                </a:lnTo>
                <a:lnTo>
                  <a:pt x="0" y="449572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7203700" y="7399361"/>
            <a:ext cx="3948059" cy="1166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  <a:spcBef>
                <a:spcPct val="0"/>
              </a:spcBef>
            </a:pPr>
            <a:r>
              <a:rPr lang="en-US" sz="65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Chọi</a:t>
            </a:r>
            <a:r>
              <a:rPr lang="en-US" sz="65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5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gà</a:t>
            </a:r>
            <a:endParaRPr lang="en-US" sz="6500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4537" b="-745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76853" y="1028700"/>
            <a:ext cx="15982447" cy="8713539"/>
            <a:chOff x="0" y="0"/>
            <a:chExt cx="4209369" cy="22949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09369" cy="2294924"/>
            </a:xfrm>
            <a:custGeom>
              <a:avLst/>
              <a:gdLst/>
              <a:ahLst/>
              <a:cxnLst/>
              <a:rect l="l" t="t" r="r" b="b"/>
              <a:pathLst>
                <a:path w="4209369" h="2294924">
                  <a:moveTo>
                    <a:pt x="24704" y="0"/>
                  </a:moveTo>
                  <a:lnTo>
                    <a:pt x="4184664" y="0"/>
                  </a:lnTo>
                  <a:cubicBezTo>
                    <a:pt x="4198308" y="0"/>
                    <a:pt x="4209369" y="11061"/>
                    <a:pt x="4209369" y="24704"/>
                  </a:cubicBezTo>
                  <a:lnTo>
                    <a:pt x="4209369" y="2270219"/>
                  </a:lnTo>
                  <a:cubicBezTo>
                    <a:pt x="4209369" y="2283863"/>
                    <a:pt x="4198308" y="2294924"/>
                    <a:pt x="4184664" y="2294924"/>
                  </a:cubicBezTo>
                  <a:lnTo>
                    <a:pt x="24704" y="2294924"/>
                  </a:lnTo>
                  <a:cubicBezTo>
                    <a:pt x="11061" y="2294924"/>
                    <a:pt x="0" y="2283863"/>
                    <a:pt x="0" y="2270219"/>
                  </a:cubicBezTo>
                  <a:lnTo>
                    <a:pt x="0" y="24704"/>
                  </a:lnTo>
                  <a:cubicBezTo>
                    <a:pt x="0" y="11061"/>
                    <a:pt x="11061" y="0"/>
                    <a:pt x="24704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09369" cy="233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8495" y="164341"/>
            <a:ext cx="1960411" cy="2052786"/>
          </a:xfrm>
          <a:custGeom>
            <a:avLst/>
            <a:gdLst/>
            <a:ahLst/>
            <a:cxnLst/>
            <a:rect l="l" t="t" r="r" b="b"/>
            <a:pathLst>
              <a:path w="1960411" h="2052786">
                <a:moveTo>
                  <a:pt x="0" y="0"/>
                </a:moveTo>
                <a:lnTo>
                  <a:pt x="1960410" y="0"/>
                </a:lnTo>
                <a:lnTo>
                  <a:pt x="1960410" y="2052786"/>
                </a:lnTo>
                <a:lnTo>
                  <a:pt x="0" y="20527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33265" y="8338955"/>
            <a:ext cx="18288000" cy="2157984"/>
          </a:xfrm>
          <a:custGeom>
            <a:avLst/>
            <a:gdLst/>
            <a:ahLst/>
            <a:cxnLst/>
            <a:rect l="l" t="t" r="r" b="b"/>
            <a:pathLst>
              <a:path w="18288000" h="2157984">
                <a:moveTo>
                  <a:pt x="0" y="0"/>
                </a:moveTo>
                <a:lnTo>
                  <a:pt x="18288000" y="0"/>
                </a:lnTo>
                <a:lnTo>
                  <a:pt x="18288000" y="2157984"/>
                </a:lnTo>
                <a:lnTo>
                  <a:pt x="0" y="21579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8491379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241025" y="8491379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482050" y="8520136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4" y="0"/>
                </a:lnTo>
                <a:lnTo>
                  <a:pt x="2241024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723074" y="8520136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910735" y="8701318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4" y="0"/>
                </a:lnTo>
                <a:lnTo>
                  <a:pt x="2241024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151759" y="8701318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392784" y="8701318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633809" y="8701318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7874834" y="8701318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541997" y="164341"/>
            <a:ext cx="2746003" cy="2605271"/>
          </a:xfrm>
          <a:custGeom>
            <a:avLst/>
            <a:gdLst/>
            <a:ahLst/>
            <a:cxnLst/>
            <a:rect l="l" t="t" r="r" b="b"/>
            <a:pathLst>
              <a:path w="2746003" h="2605271">
                <a:moveTo>
                  <a:pt x="0" y="0"/>
                </a:moveTo>
                <a:lnTo>
                  <a:pt x="2746003" y="0"/>
                </a:lnTo>
                <a:lnTo>
                  <a:pt x="2746003" y="2605270"/>
                </a:lnTo>
                <a:lnTo>
                  <a:pt x="0" y="26052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2241025" y="1874112"/>
            <a:ext cx="3876474" cy="5474267"/>
          </a:xfrm>
          <a:custGeom>
            <a:avLst/>
            <a:gdLst/>
            <a:ahLst/>
            <a:cxnLst/>
            <a:rect l="l" t="t" r="r" b="b"/>
            <a:pathLst>
              <a:path w="3876474" h="5474267">
                <a:moveTo>
                  <a:pt x="0" y="0"/>
                </a:moveTo>
                <a:lnTo>
                  <a:pt x="3876474" y="0"/>
                </a:lnTo>
                <a:lnTo>
                  <a:pt x="3876474" y="5474267"/>
                </a:lnTo>
                <a:lnTo>
                  <a:pt x="0" y="54742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90261" t="-825" r="-132985" b="-27930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951091" y="1874112"/>
            <a:ext cx="3648719" cy="5474267"/>
          </a:xfrm>
          <a:custGeom>
            <a:avLst/>
            <a:gdLst/>
            <a:ahLst/>
            <a:cxnLst/>
            <a:rect l="l" t="t" r="r" b="b"/>
            <a:pathLst>
              <a:path w="3648719" h="5474267">
                <a:moveTo>
                  <a:pt x="0" y="0"/>
                </a:moveTo>
                <a:lnTo>
                  <a:pt x="3648720" y="0"/>
                </a:lnTo>
                <a:lnTo>
                  <a:pt x="3648720" y="5474267"/>
                </a:lnTo>
                <a:lnTo>
                  <a:pt x="0" y="547426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198" r="-1198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1438011" y="1874112"/>
            <a:ext cx="3954286" cy="5522365"/>
          </a:xfrm>
          <a:custGeom>
            <a:avLst/>
            <a:gdLst/>
            <a:ahLst/>
            <a:cxnLst/>
            <a:rect l="l" t="t" r="r" b="b"/>
            <a:pathLst>
              <a:path w="3954286" h="5522365">
                <a:moveTo>
                  <a:pt x="0" y="0"/>
                </a:moveTo>
                <a:lnTo>
                  <a:pt x="3954286" y="0"/>
                </a:lnTo>
                <a:lnTo>
                  <a:pt x="3954286" y="5522365"/>
                </a:lnTo>
                <a:lnTo>
                  <a:pt x="0" y="55223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4656603" y="7377136"/>
            <a:ext cx="9306631" cy="1235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7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Nặn</a:t>
            </a:r>
            <a:r>
              <a:rPr lang="en-US" sz="7500" b="1" dirty="0">
                <a:solidFill>
                  <a:srgbClr val="000000"/>
                </a:solidFill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 </a:t>
            </a:r>
            <a:r>
              <a:rPr lang="en-US" sz="7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các</a:t>
            </a:r>
            <a:r>
              <a:rPr lang="en-US" sz="7500" b="1" dirty="0">
                <a:solidFill>
                  <a:srgbClr val="000000"/>
                </a:solidFill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 con </a:t>
            </a:r>
            <a:r>
              <a:rPr lang="en-US" sz="75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ga</a:t>
            </a:r>
            <a:r>
              <a:rPr lang="en-US" sz="75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̀ </a:t>
            </a:r>
            <a:r>
              <a:rPr lang="en-US" sz="7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trống</a:t>
            </a:r>
            <a:endParaRPr lang="en-US" sz="7500" b="1" dirty="0">
              <a:solidFill>
                <a:srgbClr val="000000"/>
              </a:solidFill>
              <a:latin typeface="Times New Roman" panose="02020603050405020304" pitchFamily="18" charset="0"/>
              <a:ea typeface="Baloo"/>
              <a:cs typeface="Times New Roman" panose="02020603050405020304" pitchFamily="18" charset="0"/>
              <a:sym typeface="Balo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4537" b="-745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5982447" cy="8900151"/>
            <a:chOff x="0" y="0"/>
            <a:chExt cx="4209369" cy="23440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09369" cy="2344073"/>
            </a:xfrm>
            <a:custGeom>
              <a:avLst/>
              <a:gdLst/>
              <a:ahLst/>
              <a:cxnLst/>
              <a:rect l="l" t="t" r="r" b="b"/>
              <a:pathLst>
                <a:path w="4209369" h="2344073">
                  <a:moveTo>
                    <a:pt x="24704" y="0"/>
                  </a:moveTo>
                  <a:lnTo>
                    <a:pt x="4184664" y="0"/>
                  </a:lnTo>
                  <a:cubicBezTo>
                    <a:pt x="4198308" y="0"/>
                    <a:pt x="4209369" y="11061"/>
                    <a:pt x="4209369" y="24704"/>
                  </a:cubicBezTo>
                  <a:lnTo>
                    <a:pt x="4209369" y="2319368"/>
                  </a:lnTo>
                  <a:cubicBezTo>
                    <a:pt x="4209369" y="2333012"/>
                    <a:pt x="4198308" y="2344073"/>
                    <a:pt x="4184664" y="2344073"/>
                  </a:cubicBezTo>
                  <a:lnTo>
                    <a:pt x="24704" y="2344073"/>
                  </a:lnTo>
                  <a:cubicBezTo>
                    <a:pt x="11061" y="2344073"/>
                    <a:pt x="0" y="2333012"/>
                    <a:pt x="0" y="2319368"/>
                  </a:cubicBezTo>
                  <a:lnTo>
                    <a:pt x="0" y="24704"/>
                  </a:lnTo>
                  <a:cubicBezTo>
                    <a:pt x="0" y="11061"/>
                    <a:pt x="11061" y="0"/>
                    <a:pt x="24704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09369" cy="23821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8129016"/>
            <a:ext cx="18288000" cy="2157984"/>
          </a:xfrm>
          <a:custGeom>
            <a:avLst/>
            <a:gdLst/>
            <a:ahLst/>
            <a:cxnLst/>
            <a:rect l="l" t="t" r="r" b="b"/>
            <a:pathLst>
              <a:path w="18288000" h="2157984">
                <a:moveTo>
                  <a:pt x="0" y="0"/>
                </a:moveTo>
                <a:lnTo>
                  <a:pt x="18288000" y="0"/>
                </a:lnTo>
                <a:lnTo>
                  <a:pt x="18288000" y="2157984"/>
                </a:lnTo>
                <a:lnTo>
                  <a:pt x="0" y="2157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620969" y="2048462"/>
            <a:ext cx="5323842" cy="8005777"/>
          </a:xfrm>
          <a:custGeom>
            <a:avLst/>
            <a:gdLst/>
            <a:ahLst/>
            <a:cxnLst/>
            <a:rect l="l" t="t" r="r" b="b"/>
            <a:pathLst>
              <a:path w="5323842" h="8005777">
                <a:moveTo>
                  <a:pt x="0" y="0"/>
                </a:moveTo>
                <a:lnTo>
                  <a:pt x="5323842" y="0"/>
                </a:lnTo>
                <a:lnTo>
                  <a:pt x="5323842" y="8005777"/>
                </a:lnTo>
                <a:lnTo>
                  <a:pt x="0" y="80057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201696" y="5650766"/>
            <a:ext cx="3636455" cy="4114800"/>
          </a:xfrm>
          <a:custGeom>
            <a:avLst/>
            <a:gdLst/>
            <a:ahLst/>
            <a:cxnLst/>
            <a:rect l="l" t="t" r="r" b="b"/>
            <a:pathLst>
              <a:path w="3636455" h="4114800">
                <a:moveTo>
                  <a:pt x="0" y="0"/>
                </a:moveTo>
                <a:lnTo>
                  <a:pt x="3636455" y="0"/>
                </a:lnTo>
                <a:lnTo>
                  <a:pt x="36364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590279" y="2487284"/>
            <a:ext cx="11686880" cy="2991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39"/>
              </a:lnSpc>
              <a:spcBef>
                <a:spcPct val="0"/>
              </a:spcBef>
            </a:pPr>
            <a:r>
              <a:rPr lang="en-US" sz="8599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Hẹn gặp lại các bé ở các hoạt động tiếp theo!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777" b="-127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2031741"/>
            <a:ext cx="8696131" cy="6555831"/>
            <a:chOff x="0" y="0"/>
            <a:chExt cx="2290339" cy="17266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90339" cy="1726639"/>
            </a:xfrm>
            <a:custGeom>
              <a:avLst/>
              <a:gdLst/>
              <a:ahLst/>
              <a:cxnLst/>
              <a:rect l="l" t="t" r="r" b="b"/>
              <a:pathLst>
                <a:path w="2290339" h="1726639">
                  <a:moveTo>
                    <a:pt x="45404" y="0"/>
                  </a:moveTo>
                  <a:lnTo>
                    <a:pt x="2244935" y="0"/>
                  </a:lnTo>
                  <a:cubicBezTo>
                    <a:pt x="2270011" y="0"/>
                    <a:pt x="2290339" y="20328"/>
                    <a:pt x="2290339" y="45404"/>
                  </a:cubicBezTo>
                  <a:lnTo>
                    <a:pt x="2290339" y="1681235"/>
                  </a:lnTo>
                  <a:cubicBezTo>
                    <a:pt x="2290339" y="1706311"/>
                    <a:pt x="2270011" y="1726639"/>
                    <a:pt x="2244935" y="1726639"/>
                  </a:cubicBezTo>
                  <a:lnTo>
                    <a:pt x="45404" y="1726639"/>
                  </a:lnTo>
                  <a:cubicBezTo>
                    <a:pt x="20328" y="1726639"/>
                    <a:pt x="0" y="1706311"/>
                    <a:pt x="0" y="1681235"/>
                  </a:cubicBezTo>
                  <a:lnTo>
                    <a:pt x="0" y="45404"/>
                  </a:lnTo>
                  <a:cubicBezTo>
                    <a:pt x="0" y="20328"/>
                    <a:pt x="20328" y="0"/>
                    <a:pt x="4540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290339" cy="17647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326184" y="5143500"/>
            <a:ext cx="4365836" cy="4114800"/>
          </a:xfrm>
          <a:custGeom>
            <a:avLst/>
            <a:gdLst/>
            <a:ahLst/>
            <a:cxnLst/>
            <a:rect l="l" t="t" r="r" b="b"/>
            <a:pathLst>
              <a:path w="4365836" h="4114800">
                <a:moveTo>
                  <a:pt x="0" y="0"/>
                </a:moveTo>
                <a:lnTo>
                  <a:pt x="4365836" y="0"/>
                </a:lnTo>
                <a:lnTo>
                  <a:pt x="43658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528455" y="4886017"/>
            <a:ext cx="5353674" cy="3703913"/>
          </a:xfrm>
          <a:custGeom>
            <a:avLst/>
            <a:gdLst/>
            <a:ahLst/>
            <a:cxnLst/>
            <a:rect l="l" t="t" r="r" b="b"/>
            <a:pathLst>
              <a:path w="4543563" h="3095302">
                <a:moveTo>
                  <a:pt x="0" y="0"/>
                </a:moveTo>
                <a:lnTo>
                  <a:pt x="4543563" y="0"/>
                </a:lnTo>
                <a:lnTo>
                  <a:pt x="4543563" y="3095303"/>
                </a:lnTo>
                <a:lnTo>
                  <a:pt x="0" y="30953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226976" y="2501187"/>
            <a:ext cx="8299580" cy="729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Bài </a:t>
            </a:r>
            <a:r>
              <a:rPr lang="en-US" sz="42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hát</a:t>
            </a:r>
            <a:r>
              <a:rPr lang="en-US" sz="42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</a:t>
            </a:r>
            <a:r>
              <a:rPr lang="en-US" sz="42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Gà</a:t>
            </a:r>
            <a:r>
              <a:rPr lang="en-US" sz="42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trống</a:t>
            </a:r>
            <a:r>
              <a:rPr lang="en-US" sz="42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thổi</a:t>
            </a:r>
            <a:r>
              <a:rPr lang="en-US" sz="42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kèn</a:t>
            </a:r>
            <a:endParaRPr lang="en-US" sz="4200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514600" y="3758741"/>
            <a:ext cx="3128865" cy="715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vi-VN" sz="4800" dirty="0" smtClean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Nhạc: </a:t>
            </a:r>
            <a:endParaRPr lang="en-US" sz="4800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pic>
        <p:nvPicPr>
          <p:cNvPr id="10" name="GÀ TRỐNG THỔI KÈN (Hình minh họa theo lời bài há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76765" y="3503922"/>
            <a:ext cx="1235075" cy="1235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6172200"/>
            <a:ext cx="4862393" cy="4114800"/>
          </a:xfrm>
          <a:custGeom>
            <a:avLst/>
            <a:gdLst/>
            <a:ahLst/>
            <a:cxnLst/>
            <a:rect l="l" t="t" r="r" b="b"/>
            <a:pathLst>
              <a:path w="4862393" h="4114800">
                <a:moveTo>
                  <a:pt x="4862393" y="0"/>
                </a:moveTo>
                <a:lnTo>
                  <a:pt x="0" y="0"/>
                </a:lnTo>
                <a:lnTo>
                  <a:pt x="0" y="4114800"/>
                </a:lnTo>
                <a:lnTo>
                  <a:pt x="4862393" y="4114800"/>
                </a:lnTo>
                <a:lnTo>
                  <a:pt x="486239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440950" y="6172200"/>
            <a:ext cx="4862393" cy="4114800"/>
          </a:xfrm>
          <a:custGeom>
            <a:avLst/>
            <a:gdLst/>
            <a:ahLst/>
            <a:cxnLst/>
            <a:rect l="l" t="t" r="r" b="b"/>
            <a:pathLst>
              <a:path w="4862393" h="4114800">
                <a:moveTo>
                  <a:pt x="0" y="0"/>
                </a:moveTo>
                <a:lnTo>
                  <a:pt x="4862393" y="0"/>
                </a:lnTo>
                <a:lnTo>
                  <a:pt x="48623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 flipH="1">
            <a:off x="13518672" y="0"/>
            <a:ext cx="4862393" cy="4114800"/>
          </a:xfrm>
          <a:custGeom>
            <a:avLst/>
            <a:gdLst/>
            <a:ahLst/>
            <a:cxnLst/>
            <a:rect l="l" t="t" r="r" b="b"/>
            <a:pathLst>
              <a:path w="4862393" h="4114800">
                <a:moveTo>
                  <a:pt x="4862393" y="0"/>
                </a:moveTo>
                <a:lnTo>
                  <a:pt x="0" y="0"/>
                </a:lnTo>
                <a:lnTo>
                  <a:pt x="0" y="4114800"/>
                </a:lnTo>
                <a:lnTo>
                  <a:pt x="4862393" y="4114800"/>
                </a:lnTo>
                <a:lnTo>
                  <a:pt x="486239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0" y="0"/>
            <a:ext cx="4862393" cy="4114800"/>
          </a:xfrm>
          <a:custGeom>
            <a:avLst/>
            <a:gdLst/>
            <a:ahLst/>
            <a:cxnLst/>
            <a:rect l="l" t="t" r="r" b="b"/>
            <a:pathLst>
              <a:path w="4862393" h="4114800">
                <a:moveTo>
                  <a:pt x="0" y="0"/>
                </a:moveTo>
                <a:lnTo>
                  <a:pt x="4862393" y="0"/>
                </a:lnTo>
                <a:lnTo>
                  <a:pt x="48623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14119" y="532852"/>
            <a:ext cx="15830550" cy="9221295"/>
          </a:xfrm>
          <a:custGeom>
            <a:avLst/>
            <a:gdLst/>
            <a:ahLst/>
            <a:cxnLst/>
            <a:rect l="l" t="t" r="r" b="b"/>
            <a:pathLst>
              <a:path w="15830550" h="9221295">
                <a:moveTo>
                  <a:pt x="0" y="0"/>
                </a:moveTo>
                <a:lnTo>
                  <a:pt x="15830550" y="0"/>
                </a:lnTo>
                <a:lnTo>
                  <a:pt x="15830550" y="9221296"/>
                </a:lnTo>
                <a:lnTo>
                  <a:pt x="0" y="92212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171566" y="1028700"/>
            <a:ext cx="6115656" cy="1651227"/>
          </a:xfrm>
          <a:custGeom>
            <a:avLst/>
            <a:gdLst/>
            <a:ahLst/>
            <a:cxnLst/>
            <a:rect l="l" t="t" r="r" b="b"/>
            <a:pathLst>
              <a:path w="6115656" h="1651227">
                <a:moveTo>
                  <a:pt x="0" y="0"/>
                </a:moveTo>
                <a:lnTo>
                  <a:pt x="6115655" y="0"/>
                </a:lnTo>
                <a:lnTo>
                  <a:pt x="6115655" y="1651227"/>
                </a:lnTo>
                <a:lnTo>
                  <a:pt x="0" y="16512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508919" y="3038376"/>
            <a:ext cx="857222" cy="857222"/>
          </a:xfrm>
          <a:custGeom>
            <a:avLst/>
            <a:gdLst/>
            <a:ahLst/>
            <a:cxnLst/>
            <a:rect l="l" t="t" r="r" b="b"/>
            <a:pathLst>
              <a:path w="857222" h="857222">
                <a:moveTo>
                  <a:pt x="0" y="0"/>
                </a:moveTo>
                <a:lnTo>
                  <a:pt x="857221" y="0"/>
                </a:lnTo>
                <a:lnTo>
                  <a:pt x="857221" y="857221"/>
                </a:lnTo>
                <a:lnTo>
                  <a:pt x="0" y="8572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508919" y="4497821"/>
            <a:ext cx="857222" cy="857222"/>
          </a:xfrm>
          <a:custGeom>
            <a:avLst/>
            <a:gdLst/>
            <a:ahLst/>
            <a:cxnLst/>
            <a:rect l="l" t="t" r="r" b="b"/>
            <a:pathLst>
              <a:path w="857222" h="857222">
                <a:moveTo>
                  <a:pt x="0" y="0"/>
                </a:moveTo>
                <a:lnTo>
                  <a:pt x="857221" y="0"/>
                </a:lnTo>
                <a:lnTo>
                  <a:pt x="857221" y="857221"/>
                </a:lnTo>
                <a:lnTo>
                  <a:pt x="0" y="8572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508919" y="5957265"/>
            <a:ext cx="857222" cy="857222"/>
          </a:xfrm>
          <a:custGeom>
            <a:avLst/>
            <a:gdLst/>
            <a:ahLst/>
            <a:cxnLst/>
            <a:rect l="l" t="t" r="r" b="b"/>
            <a:pathLst>
              <a:path w="857222" h="857222">
                <a:moveTo>
                  <a:pt x="0" y="0"/>
                </a:moveTo>
                <a:lnTo>
                  <a:pt x="857221" y="0"/>
                </a:lnTo>
                <a:lnTo>
                  <a:pt x="857221" y="857222"/>
                </a:lnTo>
                <a:lnTo>
                  <a:pt x="0" y="8572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508919" y="7416710"/>
            <a:ext cx="857222" cy="857222"/>
          </a:xfrm>
          <a:custGeom>
            <a:avLst/>
            <a:gdLst/>
            <a:ahLst/>
            <a:cxnLst/>
            <a:rect l="l" t="t" r="r" b="b"/>
            <a:pathLst>
              <a:path w="857222" h="857222">
                <a:moveTo>
                  <a:pt x="0" y="0"/>
                </a:moveTo>
                <a:lnTo>
                  <a:pt x="857221" y="0"/>
                </a:lnTo>
                <a:lnTo>
                  <a:pt x="857221" y="857222"/>
                </a:lnTo>
                <a:lnTo>
                  <a:pt x="0" y="8572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287221" y="2869031"/>
            <a:ext cx="3780472" cy="4114800"/>
          </a:xfrm>
          <a:custGeom>
            <a:avLst/>
            <a:gdLst/>
            <a:ahLst/>
            <a:cxnLst/>
            <a:rect l="l" t="t" r="r" b="b"/>
            <a:pathLst>
              <a:path w="3780472" h="4114800">
                <a:moveTo>
                  <a:pt x="0" y="0"/>
                </a:moveTo>
                <a:lnTo>
                  <a:pt x="3780473" y="0"/>
                </a:lnTo>
                <a:lnTo>
                  <a:pt x="37804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6342829" y="1379651"/>
            <a:ext cx="5944392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1E8ED1"/>
                </a:solidFill>
                <a:latin typeface="Baloo"/>
                <a:ea typeface="Baloo"/>
                <a:cs typeface="Baloo"/>
                <a:sym typeface="Baloo"/>
              </a:rPr>
              <a:t>BẢNG LƯU KẾT QUẢ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693535" y="2991357"/>
            <a:ext cx="8148400" cy="904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Cấu tạo của gà trống?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653887" y="4450802"/>
            <a:ext cx="8476536" cy="904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Gà trống có mấy chân?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653887" y="5881369"/>
            <a:ext cx="7897773" cy="904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Gà trống sống ở đâu?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693535" y="7309484"/>
            <a:ext cx="12067580" cy="904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Gà trống có đặc điểm gì nổi bật?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4537" b="-745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76853" y="1028700"/>
            <a:ext cx="15982447" cy="8713539"/>
            <a:chOff x="0" y="0"/>
            <a:chExt cx="4209369" cy="22949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09369" cy="2294924"/>
            </a:xfrm>
            <a:custGeom>
              <a:avLst/>
              <a:gdLst/>
              <a:ahLst/>
              <a:cxnLst/>
              <a:rect l="l" t="t" r="r" b="b"/>
              <a:pathLst>
                <a:path w="4209369" h="2294924">
                  <a:moveTo>
                    <a:pt x="24704" y="0"/>
                  </a:moveTo>
                  <a:lnTo>
                    <a:pt x="4184664" y="0"/>
                  </a:lnTo>
                  <a:cubicBezTo>
                    <a:pt x="4198308" y="0"/>
                    <a:pt x="4209369" y="11061"/>
                    <a:pt x="4209369" y="24704"/>
                  </a:cubicBezTo>
                  <a:lnTo>
                    <a:pt x="4209369" y="2270219"/>
                  </a:lnTo>
                  <a:cubicBezTo>
                    <a:pt x="4209369" y="2283863"/>
                    <a:pt x="4198308" y="2294924"/>
                    <a:pt x="4184664" y="2294924"/>
                  </a:cubicBezTo>
                  <a:lnTo>
                    <a:pt x="24704" y="2294924"/>
                  </a:lnTo>
                  <a:cubicBezTo>
                    <a:pt x="11061" y="2294924"/>
                    <a:pt x="0" y="2283863"/>
                    <a:pt x="0" y="2270219"/>
                  </a:cubicBezTo>
                  <a:lnTo>
                    <a:pt x="0" y="24704"/>
                  </a:lnTo>
                  <a:cubicBezTo>
                    <a:pt x="0" y="11061"/>
                    <a:pt x="11061" y="0"/>
                    <a:pt x="24704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09369" cy="233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8495" y="164341"/>
            <a:ext cx="1960411" cy="2052786"/>
          </a:xfrm>
          <a:custGeom>
            <a:avLst/>
            <a:gdLst/>
            <a:ahLst/>
            <a:cxnLst/>
            <a:rect l="l" t="t" r="r" b="b"/>
            <a:pathLst>
              <a:path w="1960411" h="2052786">
                <a:moveTo>
                  <a:pt x="0" y="0"/>
                </a:moveTo>
                <a:lnTo>
                  <a:pt x="1960410" y="0"/>
                </a:lnTo>
                <a:lnTo>
                  <a:pt x="1960410" y="2052786"/>
                </a:lnTo>
                <a:lnTo>
                  <a:pt x="0" y="20527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33265" y="8338955"/>
            <a:ext cx="18288000" cy="2157984"/>
          </a:xfrm>
          <a:custGeom>
            <a:avLst/>
            <a:gdLst/>
            <a:ahLst/>
            <a:cxnLst/>
            <a:rect l="l" t="t" r="r" b="b"/>
            <a:pathLst>
              <a:path w="18288000" h="2157984">
                <a:moveTo>
                  <a:pt x="0" y="0"/>
                </a:moveTo>
                <a:lnTo>
                  <a:pt x="18288000" y="0"/>
                </a:lnTo>
                <a:lnTo>
                  <a:pt x="18288000" y="2157984"/>
                </a:lnTo>
                <a:lnTo>
                  <a:pt x="0" y="21579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8491379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241025" y="8491379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482050" y="8520136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4" y="0"/>
                </a:lnTo>
                <a:lnTo>
                  <a:pt x="2241024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723074" y="8520136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910735" y="8701318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4" y="0"/>
                </a:lnTo>
                <a:lnTo>
                  <a:pt x="2241024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151759" y="8701318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392784" y="8701318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633809" y="8701318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7874834" y="8701318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513297" y="164341"/>
            <a:ext cx="3618124" cy="3432695"/>
          </a:xfrm>
          <a:custGeom>
            <a:avLst/>
            <a:gdLst/>
            <a:ahLst/>
            <a:cxnLst/>
            <a:rect l="l" t="t" r="r" b="b"/>
            <a:pathLst>
              <a:path w="3618124" h="3432695">
                <a:moveTo>
                  <a:pt x="0" y="0"/>
                </a:moveTo>
                <a:lnTo>
                  <a:pt x="3618123" y="0"/>
                </a:lnTo>
                <a:lnTo>
                  <a:pt x="3618123" y="3432695"/>
                </a:lnTo>
                <a:lnTo>
                  <a:pt x="0" y="34326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2406232" y="1028700"/>
            <a:ext cx="13916127" cy="7940017"/>
          </a:xfrm>
          <a:custGeom>
            <a:avLst/>
            <a:gdLst/>
            <a:ahLst/>
            <a:cxnLst/>
            <a:rect l="l" t="t" r="r" b="b"/>
            <a:pathLst>
              <a:path w="13916127" h="7940017">
                <a:moveTo>
                  <a:pt x="0" y="0"/>
                </a:moveTo>
                <a:lnTo>
                  <a:pt x="13916127" y="0"/>
                </a:lnTo>
                <a:lnTo>
                  <a:pt x="13916127" y="7940017"/>
                </a:lnTo>
                <a:lnTo>
                  <a:pt x="0" y="79400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5334118" y="50041"/>
            <a:ext cx="7924681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Đặc</a:t>
            </a:r>
            <a:r>
              <a:rPr lang="en-US" sz="5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điểm</a:t>
            </a:r>
            <a:r>
              <a:rPr lang="en-US" sz="5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ngoại</a:t>
            </a:r>
            <a:r>
              <a:rPr lang="en-US" sz="5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hình</a:t>
            </a:r>
            <a:r>
              <a:rPr lang="en-US" sz="5000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4537" b="-745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5982447" cy="8868121"/>
            <a:chOff x="0" y="0"/>
            <a:chExt cx="4209369" cy="23356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09369" cy="2335637"/>
            </a:xfrm>
            <a:custGeom>
              <a:avLst/>
              <a:gdLst/>
              <a:ahLst/>
              <a:cxnLst/>
              <a:rect l="l" t="t" r="r" b="b"/>
              <a:pathLst>
                <a:path w="4209369" h="2335637">
                  <a:moveTo>
                    <a:pt x="24704" y="0"/>
                  </a:moveTo>
                  <a:lnTo>
                    <a:pt x="4184664" y="0"/>
                  </a:lnTo>
                  <a:cubicBezTo>
                    <a:pt x="4198308" y="0"/>
                    <a:pt x="4209369" y="11061"/>
                    <a:pt x="4209369" y="24704"/>
                  </a:cubicBezTo>
                  <a:lnTo>
                    <a:pt x="4209369" y="2310932"/>
                  </a:lnTo>
                  <a:cubicBezTo>
                    <a:pt x="4209369" y="2324576"/>
                    <a:pt x="4198308" y="2335637"/>
                    <a:pt x="4184664" y="2335637"/>
                  </a:cubicBezTo>
                  <a:lnTo>
                    <a:pt x="24704" y="2335637"/>
                  </a:lnTo>
                  <a:cubicBezTo>
                    <a:pt x="11061" y="2335637"/>
                    <a:pt x="0" y="2324576"/>
                    <a:pt x="0" y="2310932"/>
                  </a:cubicBezTo>
                  <a:lnTo>
                    <a:pt x="0" y="24704"/>
                  </a:lnTo>
                  <a:cubicBezTo>
                    <a:pt x="0" y="11061"/>
                    <a:pt x="11061" y="0"/>
                    <a:pt x="24704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09369" cy="23737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326571" y="7968410"/>
            <a:ext cx="19649066" cy="2318590"/>
          </a:xfrm>
          <a:custGeom>
            <a:avLst/>
            <a:gdLst/>
            <a:ahLst/>
            <a:cxnLst/>
            <a:rect l="l" t="t" r="r" b="b"/>
            <a:pathLst>
              <a:path w="19649066" h="2318590">
                <a:moveTo>
                  <a:pt x="0" y="0"/>
                </a:moveTo>
                <a:lnTo>
                  <a:pt x="19649066" y="0"/>
                </a:lnTo>
                <a:lnTo>
                  <a:pt x="19649066" y="2318590"/>
                </a:lnTo>
                <a:lnTo>
                  <a:pt x="0" y="23185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0"/>
            <a:ext cx="3279591" cy="3209900"/>
          </a:xfrm>
          <a:custGeom>
            <a:avLst/>
            <a:gdLst/>
            <a:ahLst/>
            <a:cxnLst/>
            <a:rect l="l" t="t" r="r" b="b"/>
            <a:pathLst>
              <a:path w="3279591" h="3209900">
                <a:moveTo>
                  <a:pt x="0" y="0"/>
                </a:moveTo>
                <a:lnTo>
                  <a:pt x="3279591" y="0"/>
                </a:lnTo>
                <a:lnTo>
                  <a:pt x="3279591" y="3209900"/>
                </a:lnTo>
                <a:lnTo>
                  <a:pt x="0" y="32099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2242196" y="3521863"/>
            <a:ext cx="6101257" cy="5954932"/>
            <a:chOff x="0" y="0"/>
            <a:chExt cx="8135010" cy="7939909"/>
          </a:xfrm>
        </p:grpSpPr>
        <p:sp>
          <p:nvSpPr>
            <p:cNvPr id="9" name="Freeform 9"/>
            <p:cNvSpPr/>
            <p:nvPr/>
          </p:nvSpPr>
          <p:spPr>
            <a:xfrm rot="470117">
              <a:off x="2743940" y="2135535"/>
              <a:ext cx="5040630" cy="5486400"/>
            </a:xfrm>
            <a:custGeom>
              <a:avLst/>
              <a:gdLst/>
              <a:ahLst/>
              <a:cxnLst/>
              <a:rect l="l" t="t" r="r" b="b"/>
              <a:pathLst>
                <a:path w="5040630" h="5486400">
                  <a:moveTo>
                    <a:pt x="0" y="0"/>
                  </a:moveTo>
                  <a:lnTo>
                    <a:pt x="5040630" y="0"/>
                  </a:lnTo>
                  <a:lnTo>
                    <a:pt x="504063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 rot="476620">
              <a:off x="1557034" y="1941087"/>
              <a:ext cx="1684541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5000">
                  <a:solidFill>
                    <a:srgbClr val="000000"/>
                  </a:solidFill>
                  <a:latin typeface="Baloo"/>
                  <a:ea typeface="Baloo"/>
                  <a:cs typeface="Baloo"/>
                  <a:sym typeface="Baloo"/>
                </a:rPr>
                <a:t>Ò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 rot="742346">
              <a:off x="850253" y="1054350"/>
              <a:ext cx="1684541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5000">
                  <a:solidFill>
                    <a:srgbClr val="000000"/>
                  </a:solidFill>
                  <a:latin typeface="Baloo"/>
                  <a:ea typeface="Baloo"/>
                  <a:cs typeface="Baloo"/>
                  <a:sym typeface="Baloo"/>
                </a:rPr>
                <a:t>Ó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 rot="1581356">
              <a:off x="157911" y="230908"/>
              <a:ext cx="1684541" cy="1107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5000">
                  <a:solidFill>
                    <a:srgbClr val="000000"/>
                  </a:solidFill>
                  <a:latin typeface="Baloo"/>
                  <a:ea typeface="Baloo"/>
                  <a:cs typeface="Baloo"/>
                  <a:sym typeface="Baloo"/>
                </a:rPr>
                <a:t>O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9497962" y="7288657"/>
            <a:ext cx="5489907" cy="2552807"/>
          </a:xfrm>
          <a:custGeom>
            <a:avLst/>
            <a:gdLst/>
            <a:ahLst/>
            <a:cxnLst/>
            <a:rect l="l" t="t" r="r" b="b"/>
            <a:pathLst>
              <a:path w="5489907" h="2552807">
                <a:moveTo>
                  <a:pt x="0" y="0"/>
                </a:moveTo>
                <a:lnTo>
                  <a:pt x="5489906" y="0"/>
                </a:lnTo>
                <a:lnTo>
                  <a:pt x="5489906" y="2552806"/>
                </a:lnTo>
                <a:lnTo>
                  <a:pt x="0" y="25528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524509">
            <a:off x="6847283" y="1380701"/>
            <a:ext cx="8978531" cy="6116624"/>
          </a:xfrm>
          <a:custGeom>
            <a:avLst/>
            <a:gdLst/>
            <a:ahLst/>
            <a:cxnLst/>
            <a:rect l="l" t="t" r="r" b="b"/>
            <a:pathLst>
              <a:path w="8978531" h="6116624">
                <a:moveTo>
                  <a:pt x="0" y="0"/>
                </a:moveTo>
                <a:lnTo>
                  <a:pt x="8978531" y="0"/>
                </a:lnTo>
                <a:lnTo>
                  <a:pt x="8978531" y="6116624"/>
                </a:lnTo>
                <a:lnTo>
                  <a:pt x="0" y="61166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497811" y="5120625"/>
            <a:ext cx="3973970" cy="1847896"/>
          </a:xfrm>
          <a:custGeom>
            <a:avLst/>
            <a:gdLst/>
            <a:ahLst/>
            <a:cxnLst/>
            <a:rect l="l" t="t" r="r" b="b"/>
            <a:pathLst>
              <a:path w="3973970" h="1847896">
                <a:moveTo>
                  <a:pt x="0" y="0"/>
                </a:moveTo>
                <a:lnTo>
                  <a:pt x="3973970" y="0"/>
                </a:lnTo>
                <a:lnTo>
                  <a:pt x="3973970" y="1847897"/>
                </a:lnTo>
                <a:lnTo>
                  <a:pt x="0" y="18478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7666627" y="1393368"/>
            <a:ext cx="2166407" cy="2128495"/>
          </a:xfrm>
          <a:custGeom>
            <a:avLst/>
            <a:gdLst/>
            <a:ahLst/>
            <a:cxnLst/>
            <a:rect l="l" t="t" r="r" b="b"/>
            <a:pathLst>
              <a:path w="2166407" h="2128495">
                <a:moveTo>
                  <a:pt x="0" y="0"/>
                </a:moveTo>
                <a:lnTo>
                  <a:pt x="2166408" y="0"/>
                </a:lnTo>
                <a:lnTo>
                  <a:pt x="2166408" y="2128495"/>
                </a:lnTo>
                <a:lnTo>
                  <a:pt x="0" y="21284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5598259" y="147955"/>
            <a:ext cx="7091482" cy="880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Tập tính và hành vi: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9497962" y="2627843"/>
            <a:ext cx="4224632" cy="4236154"/>
            <a:chOff x="0" y="0"/>
            <a:chExt cx="5632843" cy="5648205"/>
          </a:xfrm>
        </p:grpSpPr>
        <p:sp>
          <p:nvSpPr>
            <p:cNvPr id="19" name="Freeform 19"/>
            <p:cNvSpPr/>
            <p:nvPr/>
          </p:nvSpPr>
          <p:spPr>
            <a:xfrm rot="470117">
              <a:off x="1531788" y="1232745"/>
              <a:ext cx="3834471" cy="4173574"/>
            </a:xfrm>
            <a:custGeom>
              <a:avLst/>
              <a:gdLst/>
              <a:ahLst/>
              <a:cxnLst/>
              <a:rect l="l" t="t" r="r" b="b"/>
              <a:pathLst>
                <a:path w="3834471" h="4173574">
                  <a:moveTo>
                    <a:pt x="0" y="0"/>
                  </a:moveTo>
                  <a:lnTo>
                    <a:pt x="3834471" y="0"/>
                  </a:lnTo>
                  <a:lnTo>
                    <a:pt x="3834471" y="4173574"/>
                  </a:lnTo>
                  <a:lnTo>
                    <a:pt x="0" y="41735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 rot="476620">
              <a:off x="797229" y="1185399"/>
              <a:ext cx="1281452" cy="8553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24"/>
                </a:lnSpc>
              </a:pPr>
              <a:r>
                <a:rPr lang="en-US" sz="3803">
                  <a:solidFill>
                    <a:srgbClr val="000000"/>
                  </a:solidFill>
                  <a:latin typeface="Baloo"/>
                  <a:ea typeface="Baloo"/>
                  <a:cs typeface="Baloo"/>
                  <a:sym typeface="Baloo"/>
                </a:rPr>
                <a:t>Ò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 rot="742346">
              <a:off x="474653" y="672838"/>
              <a:ext cx="1281452" cy="8553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24"/>
                </a:lnSpc>
              </a:pPr>
              <a:r>
                <a:rPr lang="en-US" sz="3803">
                  <a:solidFill>
                    <a:srgbClr val="000000"/>
                  </a:solidFill>
                  <a:latin typeface="Baloo"/>
                  <a:ea typeface="Baloo"/>
                  <a:cs typeface="Baloo"/>
                  <a:sym typeface="Baloo"/>
                </a:rPr>
                <a:t>Ó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 rot="1581356">
              <a:off x="123033" y="163059"/>
              <a:ext cx="1281452" cy="8553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24"/>
                </a:lnSpc>
              </a:pPr>
              <a:r>
                <a:rPr lang="en-US" sz="3803">
                  <a:solidFill>
                    <a:srgbClr val="000000"/>
                  </a:solidFill>
                  <a:latin typeface="Baloo"/>
                  <a:ea typeface="Baloo"/>
                  <a:cs typeface="Baloo"/>
                  <a:sym typeface="Baloo"/>
                </a:rPr>
                <a:t>O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777" b="-127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472404" y="738375"/>
            <a:ext cx="4800600" cy="1400668"/>
            <a:chOff x="0" y="0"/>
            <a:chExt cx="1264356" cy="3689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64356" cy="368900"/>
            </a:xfrm>
            <a:custGeom>
              <a:avLst/>
              <a:gdLst/>
              <a:ahLst/>
              <a:cxnLst/>
              <a:rect l="l" t="t" r="r" b="b"/>
              <a:pathLst>
                <a:path w="1264356" h="368900">
                  <a:moveTo>
                    <a:pt x="82248" y="0"/>
                  </a:moveTo>
                  <a:lnTo>
                    <a:pt x="1182108" y="0"/>
                  </a:lnTo>
                  <a:cubicBezTo>
                    <a:pt x="1227532" y="0"/>
                    <a:pt x="1264356" y="36824"/>
                    <a:pt x="1264356" y="82248"/>
                  </a:cubicBezTo>
                  <a:lnTo>
                    <a:pt x="1264356" y="286653"/>
                  </a:lnTo>
                  <a:cubicBezTo>
                    <a:pt x="1264356" y="332077"/>
                    <a:pt x="1227532" y="368900"/>
                    <a:pt x="1182108" y="368900"/>
                  </a:cubicBezTo>
                  <a:lnTo>
                    <a:pt x="82248" y="368900"/>
                  </a:lnTo>
                  <a:cubicBezTo>
                    <a:pt x="36824" y="368900"/>
                    <a:pt x="0" y="332077"/>
                    <a:pt x="0" y="286653"/>
                  </a:cubicBezTo>
                  <a:lnTo>
                    <a:pt x="0" y="82248"/>
                  </a:lnTo>
                  <a:cubicBezTo>
                    <a:pt x="0" y="36824"/>
                    <a:pt x="36824" y="0"/>
                    <a:pt x="8224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264356" cy="407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5472404" y="3913790"/>
            <a:ext cx="5463195" cy="5946335"/>
          </a:xfrm>
          <a:custGeom>
            <a:avLst/>
            <a:gdLst/>
            <a:ahLst/>
            <a:cxnLst/>
            <a:rect l="l" t="t" r="r" b="b"/>
            <a:pathLst>
              <a:path w="5463195" h="5946335">
                <a:moveTo>
                  <a:pt x="0" y="0"/>
                </a:moveTo>
                <a:lnTo>
                  <a:pt x="5463195" y="0"/>
                </a:lnTo>
                <a:lnTo>
                  <a:pt x="5463195" y="5946334"/>
                </a:lnTo>
                <a:lnTo>
                  <a:pt x="0" y="59463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935599" y="5143500"/>
            <a:ext cx="4903573" cy="4707430"/>
          </a:xfrm>
          <a:custGeom>
            <a:avLst/>
            <a:gdLst/>
            <a:ahLst/>
            <a:cxnLst/>
            <a:rect l="l" t="t" r="r" b="b"/>
            <a:pathLst>
              <a:path w="4903573" h="4707430">
                <a:moveTo>
                  <a:pt x="0" y="0"/>
                </a:moveTo>
                <a:lnTo>
                  <a:pt x="4903573" y="0"/>
                </a:lnTo>
                <a:lnTo>
                  <a:pt x="4903573" y="4707430"/>
                </a:lnTo>
                <a:lnTo>
                  <a:pt x="0" y="47074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139890" y="914400"/>
            <a:ext cx="5133115" cy="96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32"/>
              </a:lnSpc>
            </a:pPr>
            <a:r>
              <a:rPr lang="en-US" sz="5523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Sinh sản: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4537" b="-745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85173" y="372896"/>
            <a:ext cx="17251123" cy="9433032"/>
            <a:chOff x="0" y="0"/>
            <a:chExt cx="4543506" cy="24844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43506" cy="2484420"/>
            </a:xfrm>
            <a:custGeom>
              <a:avLst/>
              <a:gdLst/>
              <a:ahLst/>
              <a:cxnLst/>
              <a:rect l="l" t="t" r="r" b="b"/>
              <a:pathLst>
                <a:path w="4543506" h="2484420">
                  <a:moveTo>
                    <a:pt x="22888" y="0"/>
                  </a:moveTo>
                  <a:lnTo>
                    <a:pt x="4520618" y="0"/>
                  </a:lnTo>
                  <a:cubicBezTo>
                    <a:pt x="4533259" y="0"/>
                    <a:pt x="4543506" y="10247"/>
                    <a:pt x="4543506" y="22888"/>
                  </a:cubicBezTo>
                  <a:lnTo>
                    <a:pt x="4543506" y="2461532"/>
                  </a:lnTo>
                  <a:cubicBezTo>
                    <a:pt x="4543506" y="2474173"/>
                    <a:pt x="4533259" y="2484420"/>
                    <a:pt x="4520618" y="2484420"/>
                  </a:cubicBezTo>
                  <a:lnTo>
                    <a:pt x="22888" y="2484420"/>
                  </a:lnTo>
                  <a:cubicBezTo>
                    <a:pt x="10247" y="2484420"/>
                    <a:pt x="0" y="2474173"/>
                    <a:pt x="0" y="2461532"/>
                  </a:cubicBezTo>
                  <a:lnTo>
                    <a:pt x="0" y="22888"/>
                  </a:lnTo>
                  <a:cubicBezTo>
                    <a:pt x="0" y="10247"/>
                    <a:pt x="10247" y="0"/>
                    <a:pt x="22888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43506" cy="25225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233265" y="8462800"/>
            <a:ext cx="18288000" cy="2157984"/>
          </a:xfrm>
          <a:custGeom>
            <a:avLst/>
            <a:gdLst/>
            <a:ahLst/>
            <a:cxnLst/>
            <a:rect l="l" t="t" r="r" b="b"/>
            <a:pathLst>
              <a:path w="18288000" h="2157984">
                <a:moveTo>
                  <a:pt x="0" y="0"/>
                </a:moveTo>
                <a:lnTo>
                  <a:pt x="18288000" y="0"/>
                </a:lnTo>
                <a:lnTo>
                  <a:pt x="18288000" y="2157984"/>
                </a:lnTo>
                <a:lnTo>
                  <a:pt x="0" y="2157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8615224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241025" y="8615224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482050" y="8643982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4" y="0"/>
                </a:lnTo>
                <a:lnTo>
                  <a:pt x="2241024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723074" y="8643982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910735" y="8825163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4" y="0"/>
                </a:lnTo>
                <a:lnTo>
                  <a:pt x="2241024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151759" y="8825163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392784" y="8825163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633809" y="8825163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874834" y="8825163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778839" y="2097943"/>
            <a:ext cx="5379796" cy="5855561"/>
          </a:xfrm>
          <a:custGeom>
            <a:avLst/>
            <a:gdLst/>
            <a:ahLst/>
            <a:cxnLst/>
            <a:rect l="l" t="t" r="r" b="b"/>
            <a:pathLst>
              <a:path w="5379796" h="5855561">
                <a:moveTo>
                  <a:pt x="0" y="0"/>
                </a:moveTo>
                <a:lnTo>
                  <a:pt x="5379796" y="0"/>
                </a:lnTo>
                <a:lnTo>
                  <a:pt x="5379796" y="5855561"/>
                </a:lnTo>
                <a:lnTo>
                  <a:pt x="0" y="58555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85180" y="1631950"/>
            <a:ext cx="2114334" cy="2114334"/>
          </a:xfrm>
          <a:custGeom>
            <a:avLst/>
            <a:gdLst/>
            <a:ahLst/>
            <a:cxnLst/>
            <a:rect l="l" t="t" r="r" b="b"/>
            <a:pathLst>
              <a:path w="2114334" h="2114334">
                <a:moveTo>
                  <a:pt x="0" y="0"/>
                </a:moveTo>
                <a:lnTo>
                  <a:pt x="2114335" y="0"/>
                </a:lnTo>
                <a:lnTo>
                  <a:pt x="2114335" y="2114334"/>
                </a:lnTo>
                <a:lnTo>
                  <a:pt x="0" y="21143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20512" y="3940094"/>
            <a:ext cx="1655017" cy="2298635"/>
          </a:xfrm>
          <a:custGeom>
            <a:avLst/>
            <a:gdLst/>
            <a:ahLst/>
            <a:cxnLst/>
            <a:rect l="l" t="t" r="r" b="b"/>
            <a:pathLst>
              <a:path w="1655017" h="2298635">
                <a:moveTo>
                  <a:pt x="0" y="0"/>
                </a:moveTo>
                <a:lnTo>
                  <a:pt x="1655018" y="0"/>
                </a:lnTo>
                <a:lnTo>
                  <a:pt x="1655018" y="2298635"/>
                </a:lnTo>
                <a:lnTo>
                  <a:pt x="0" y="229863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85180" y="6387826"/>
            <a:ext cx="2255785" cy="1925877"/>
          </a:xfrm>
          <a:custGeom>
            <a:avLst/>
            <a:gdLst/>
            <a:ahLst/>
            <a:cxnLst/>
            <a:rect l="l" t="t" r="r" b="b"/>
            <a:pathLst>
              <a:path w="2255785" h="1925877">
                <a:moveTo>
                  <a:pt x="0" y="0"/>
                </a:moveTo>
                <a:lnTo>
                  <a:pt x="2255786" y="0"/>
                </a:lnTo>
                <a:lnTo>
                  <a:pt x="2255786" y="1925877"/>
                </a:lnTo>
                <a:lnTo>
                  <a:pt x="0" y="19258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663460" y="1777677"/>
            <a:ext cx="2756199" cy="2353105"/>
          </a:xfrm>
          <a:custGeom>
            <a:avLst/>
            <a:gdLst/>
            <a:ahLst/>
            <a:cxnLst/>
            <a:rect l="l" t="t" r="r" b="b"/>
            <a:pathLst>
              <a:path w="2756199" h="2353105">
                <a:moveTo>
                  <a:pt x="0" y="0"/>
                </a:moveTo>
                <a:lnTo>
                  <a:pt x="2756200" y="0"/>
                </a:lnTo>
                <a:lnTo>
                  <a:pt x="2756200" y="2353106"/>
                </a:lnTo>
                <a:lnTo>
                  <a:pt x="0" y="235310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3018591" y="5143500"/>
            <a:ext cx="2989412" cy="2245796"/>
          </a:xfrm>
          <a:custGeom>
            <a:avLst/>
            <a:gdLst/>
            <a:ahLst/>
            <a:cxnLst/>
            <a:rect l="l" t="t" r="r" b="b"/>
            <a:pathLst>
              <a:path w="2989412" h="2245796">
                <a:moveTo>
                  <a:pt x="0" y="0"/>
                </a:moveTo>
                <a:lnTo>
                  <a:pt x="2989412" y="0"/>
                </a:lnTo>
                <a:lnTo>
                  <a:pt x="2989412" y="2245796"/>
                </a:lnTo>
                <a:lnTo>
                  <a:pt x="0" y="224579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2727525" y="895924"/>
            <a:ext cx="3867590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Biểu</a:t>
            </a:r>
            <a:r>
              <a:rPr lang="en-US" sz="39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tượng</a:t>
            </a:r>
            <a:r>
              <a:rPr lang="en-US" sz="39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909778" y="895924"/>
            <a:ext cx="3583013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Tín</a:t>
            </a:r>
            <a:r>
              <a:rPr lang="en-US" sz="3999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ngưỡng</a:t>
            </a:r>
            <a:endParaRPr lang="en-US" sz="3999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3284485" y="2366855"/>
            <a:ext cx="2989918" cy="58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Sự thức tỉnh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142000" y="4393898"/>
            <a:ext cx="3274889" cy="120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Lòng can đảm và kiên định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284485" y="6640827"/>
            <a:ext cx="2753670" cy="121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Ngày mới bắt đầu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876187" y="4216508"/>
            <a:ext cx="2989918" cy="58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Tôn giáo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160488" y="7726328"/>
            <a:ext cx="2989918" cy="58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Truyền thống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4537" b="-745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86996" y="655476"/>
            <a:ext cx="16705569" cy="9086764"/>
            <a:chOff x="0" y="0"/>
            <a:chExt cx="4399821" cy="239322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99821" cy="2393222"/>
            </a:xfrm>
            <a:custGeom>
              <a:avLst/>
              <a:gdLst/>
              <a:ahLst/>
              <a:cxnLst/>
              <a:rect l="l" t="t" r="r" b="b"/>
              <a:pathLst>
                <a:path w="4399821" h="2393222">
                  <a:moveTo>
                    <a:pt x="23635" y="0"/>
                  </a:moveTo>
                  <a:lnTo>
                    <a:pt x="4376186" y="0"/>
                  </a:lnTo>
                  <a:cubicBezTo>
                    <a:pt x="4382454" y="0"/>
                    <a:pt x="4388465" y="2490"/>
                    <a:pt x="4392898" y="6923"/>
                  </a:cubicBezTo>
                  <a:cubicBezTo>
                    <a:pt x="4397330" y="11355"/>
                    <a:pt x="4399821" y="17367"/>
                    <a:pt x="4399821" y="23635"/>
                  </a:cubicBezTo>
                  <a:lnTo>
                    <a:pt x="4399821" y="2369587"/>
                  </a:lnTo>
                  <a:cubicBezTo>
                    <a:pt x="4399821" y="2382640"/>
                    <a:pt x="4389239" y="2393222"/>
                    <a:pt x="4376186" y="2393222"/>
                  </a:cubicBezTo>
                  <a:lnTo>
                    <a:pt x="23635" y="2393222"/>
                  </a:lnTo>
                  <a:cubicBezTo>
                    <a:pt x="17367" y="2393222"/>
                    <a:pt x="11355" y="2390732"/>
                    <a:pt x="6923" y="2386299"/>
                  </a:cubicBezTo>
                  <a:cubicBezTo>
                    <a:pt x="2490" y="2381867"/>
                    <a:pt x="0" y="2375855"/>
                    <a:pt x="0" y="2369587"/>
                  </a:cubicBezTo>
                  <a:lnTo>
                    <a:pt x="0" y="23635"/>
                  </a:lnTo>
                  <a:cubicBezTo>
                    <a:pt x="0" y="10582"/>
                    <a:pt x="10582" y="0"/>
                    <a:pt x="2363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399821" cy="24313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233265" y="8338955"/>
            <a:ext cx="18288000" cy="2157984"/>
          </a:xfrm>
          <a:custGeom>
            <a:avLst/>
            <a:gdLst/>
            <a:ahLst/>
            <a:cxnLst/>
            <a:rect l="l" t="t" r="r" b="b"/>
            <a:pathLst>
              <a:path w="18288000" h="2157984">
                <a:moveTo>
                  <a:pt x="0" y="0"/>
                </a:moveTo>
                <a:lnTo>
                  <a:pt x="18288000" y="0"/>
                </a:lnTo>
                <a:lnTo>
                  <a:pt x="18288000" y="2157984"/>
                </a:lnTo>
                <a:lnTo>
                  <a:pt x="0" y="2157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8491379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241025" y="8491379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482050" y="8520136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4" y="0"/>
                </a:lnTo>
                <a:lnTo>
                  <a:pt x="2241024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723074" y="8520136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910735" y="8701318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4" y="0"/>
                </a:lnTo>
                <a:lnTo>
                  <a:pt x="2241024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151759" y="8701318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392784" y="8701318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633809" y="8701318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874834" y="8701318"/>
            <a:ext cx="2241025" cy="1795621"/>
          </a:xfrm>
          <a:custGeom>
            <a:avLst/>
            <a:gdLst/>
            <a:ahLst/>
            <a:cxnLst/>
            <a:rect l="l" t="t" r="r" b="b"/>
            <a:pathLst>
              <a:path w="2241025" h="1795621">
                <a:moveTo>
                  <a:pt x="0" y="0"/>
                </a:moveTo>
                <a:lnTo>
                  <a:pt x="2241025" y="0"/>
                </a:lnTo>
                <a:lnTo>
                  <a:pt x="2241025" y="1795621"/>
                </a:lnTo>
                <a:lnTo>
                  <a:pt x="0" y="17956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2607466" y="1028700"/>
            <a:ext cx="4462789" cy="5997308"/>
            <a:chOff x="0" y="0"/>
            <a:chExt cx="3663950" cy="4923790"/>
          </a:xfrm>
        </p:grpSpPr>
        <p:sp>
          <p:nvSpPr>
            <p:cNvPr id="17" name="Freeform 17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7"/>
              <a:stretch>
                <a:fillRect l="-1758" r="-1758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629A00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8161566" y="1303994"/>
            <a:ext cx="8592755" cy="5908626"/>
            <a:chOff x="0" y="0"/>
            <a:chExt cx="6159500" cy="423545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159500" cy="4235450"/>
            </a:xfrm>
            <a:custGeom>
              <a:avLst/>
              <a:gdLst/>
              <a:ahLst/>
              <a:cxnLst/>
              <a:rect l="l" t="t" r="r" b="b"/>
              <a:pathLst>
                <a:path w="6159500" h="4235450">
                  <a:moveTo>
                    <a:pt x="6159500" y="4235450"/>
                  </a:moveTo>
                  <a:lnTo>
                    <a:pt x="0" y="3696970"/>
                  </a:lnTo>
                  <a:lnTo>
                    <a:pt x="0" y="0"/>
                  </a:lnTo>
                  <a:lnTo>
                    <a:pt x="6159500" y="538480"/>
                  </a:lnTo>
                  <a:close/>
                </a:path>
              </a:pathLst>
            </a:custGeom>
            <a:blipFill>
              <a:blip r:embed="rId8"/>
              <a:stretch>
                <a:fillRect t="-4535" b="-4535"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2362537" y="7284932"/>
            <a:ext cx="4952646" cy="880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Gà Đông Tảo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144000" y="7278265"/>
            <a:ext cx="4952646" cy="880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Gà Tre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4537" b="-745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86996" y="655476"/>
            <a:ext cx="16705569" cy="9086764"/>
            <a:chOff x="0" y="0"/>
            <a:chExt cx="4399821" cy="239322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99821" cy="2393222"/>
            </a:xfrm>
            <a:custGeom>
              <a:avLst/>
              <a:gdLst/>
              <a:ahLst/>
              <a:cxnLst/>
              <a:rect l="l" t="t" r="r" b="b"/>
              <a:pathLst>
                <a:path w="4399821" h="2393222">
                  <a:moveTo>
                    <a:pt x="23635" y="0"/>
                  </a:moveTo>
                  <a:lnTo>
                    <a:pt x="4376186" y="0"/>
                  </a:lnTo>
                  <a:cubicBezTo>
                    <a:pt x="4382454" y="0"/>
                    <a:pt x="4388465" y="2490"/>
                    <a:pt x="4392898" y="6923"/>
                  </a:cubicBezTo>
                  <a:cubicBezTo>
                    <a:pt x="4397330" y="11355"/>
                    <a:pt x="4399821" y="17367"/>
                    <a:pt x="4399821" y="23635"/>
                  </a:cubicBezTo>
                  <a:lnTo>
                    <a:pt x="4399821" y="2369587"/>
                  </a:lnTo>
                  <a:cubicBezTo>
                    <a:pt x="4399821" y="2382640"/>
                    <a:pt x="4389239" y="2393222"/>
                    <a:pt x="4376186" y="2393222"/>
                  </a:cubicBezTo>
                  <a:lnTo>
                    <a:pt x="23635" y="2393222"/>
                  </a:lnTo>
                  <a:cubicBezTo>
                    <a:pt x="17367" y="2393222"/>
                    <a:pt x="11355" y="2390732"/>
                    <a:pt x="6923" y="2386299"/>
                  </a:cubicBezTo>
                  <a:cubicBezTo>
                    <a:pt x="2490" y="2381867"/>
                    <a:pt x="0" y="2375855"/>
                    <a:pt x="0" y="2369587"/>
                  </a:cubicBezTo>
                  <a:lnTo>
                    <a:pt x="0" y="23635"/>
                  </a:lnTo>
                  <a:cubicBezTo>
                    <a:pt x="0" y="10582"/>
                    <a:pt x="10582" y="0"/>
                    <a:pt x="2363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399821" cy="24313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2304221" y="1378598"/>
            <a:ext cx="4462789" cy="5997308"/>
            <a:chOff x="0" y="0"/>
            <a:chExt cx="3663950" cy="4923790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3"/>
              <a:stretch>
                <a:fillRect l="-1792" r="-1792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629A00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7909077" y="1519923"/>
            <a:ext cx="9097734" cy="6255864"/>
            <a:chOff x="0" y="0"/>
            <a:chExt cx="6159500" cy="423545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159500" cy="4235450"/>
            </a:xfrm>
            <a:custGeom>
              <a:avLst/>
              <a:gdLst/>
              <a:ahLst/>
              <a:cxnLst/>
              <a:rect l="l" t="t" r="r" b="b"/>
              <a:pathLst>
                <a:path w="6159500" h="4235450">
                  <a:moveTo>
                    <a:pt x="6159500" y="4235450"/>
                  </a:moveTo>
                  <a:lnTo>
                    <a:pt x="0" y="3696970"/>
                  </a:lnTo>
                  <a:lnTo>
                    <a:pt x="0" y="0"/>
                  </a:lnTo>
                  <a:lnTo>
                    <a:pt x="6159500" y="538480"/>
                  </a:lnTo>
                  <a:close/>
                </a:path>
              </a:pathLst>
            </a:custGeom>
            <a:blipFill>
              <a:blip r:embed="rId4"/>
              <a:stretch>
                <a:fillRect l="-1572" r="-1572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1366124" y="7661487"/>
            <a:ext cx="6002340" cy="1774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Gà Rhode Island Red (Mỹ)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666713" y="8108210"/>
            <a:ext cx="5582463" cy="880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Gà Leghorn (Ý)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124</Words>
  <Application>Microsoft Office PowerPoint</Application>
  <PresentationFormat>Custom</PresentationFormat>
  <Paragraphs>31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Calibri</vt:lpstr>
      <vt:lpstr>Baloo</vt:lpstr>
      <vt:lpstr>DejaVu Serif Bold</vt:lpstr>
      <vt:lpstr>Times New Roman</vt:lpstr>
      <vt:lpstr>Arial</vt:lpstr>
      <vt:lpstr>Muli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Tìm hiểu về gà trống</dc:title>
  <cp:lastModifiedBy>admin</cp:lastModifiedBy>
  <cp:revision>3</cp:revision>
  <dcterms:created xsi:type="dcterms:W3CDTF">2006-08-16T00:00:00Z</dcterms:created>
  <dcterms:modified xsi:type="dcterms:W3CDTF">2024-08-23T06:30:30Z</dcterms:modified>
  <dc:identifier>DAGOku3EPy4</dc:identifier>
</cp:coreProperties>
</file>