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Baloo" panose="020B0604020202020204" charset="-93"/>
      <p:regular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One Little Font Bold" panose="020B0604020202020204" charset="0"/>
      <p:regular r:id="rId11"/>
    </p:embeddedFont>
    <p:embeddedFont>
      <p:font typeface="DejaVu Serif Bold" panose="020B0604020202020204" charset="0"/>
      <p:regular r:id="rId12"/>
    </p:embeddedFont>
    <p:embeddedFont>
      <p:font typeface="DejaVu Serif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1.sv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0.pn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.png"/><Relationship Id="rId5" Type="http://schemas.openxmlformats.org/officeDocument/2006/relationships/image" Target="../media/image6.svg"/><Relationship Id="rId10" Type="http://schemas.openxmlformats.org/officeDocument/2006/relationships/image" Target="../media/image17.svg"/><Relationship Id="rId4" Type="http://schemas.openxmlformats.org/officeDocument/2006/relationships/image" Target="../media/image5.png"/><Relationship Id="rId9" Type="http://schemas.openxmlformats.org/officeDocument/2006/relationships/image" Target="../media/image12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61986" y="1028700"/>
            <a:ext cx="2597314" cy="2357062"/>
          </a:xfrm>
          <a:custGeom>
            <a:avLst/>
            <a:gdLst/>
            <a:ahLst/>
            <a:cxnLst/>
            <a:rect l="l" t="t" r="r" b="b"/>
            <a:pathLst>
              <a:path w="2597314" h="2357062">
                <a:moveTo>
                  <a:pt x="0" y="0"/>
                </a:moveTo>
                <a:lnTo>
                  <a:pt x="2597314" y="0"/>
                </a:lnTo>
                <a:lnTo>
                  <a:pt x="2597314" y="2357062"/>
                </a:lnTo>
                <a:lnTo>
                  <a:pt x="0" y="2357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255097" y="7038738"/>
            <a:ext cx="5777805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2F2325"/>
                </a:solidFill>
                <a:latin typeface="One Little Font Bold"/>
                <a:ea typeface="One Little Font Bold"/>
                <a:cs typeface="One Little Font Bold"/>
                <a:sym typeface="One Little Font Bold"/>
              </a:rPr>
              <a:t>With Ms. Jenie</a:t>
            </a:r>
          </a:p>
        </p:txBody>
      </p:sp>
      <p:sp>
        <p:nvSpPr>
          <p:cNvPr id="5" name="Freeform 5"/>
          <p:cNvSpPr/>
          <p:nvPr/>
        </p:nvSpPr>
        <p:spPr>
          <a:xfrm>
            <a:off x="648543" y="4073364"/>
            <a:ext cx="4186719" cy="4976783"/>
          </a:xfrm>
          <a:custGeom>
            <a:avLst/>
            <a:gdLst/>
            <a:ahLst/>
            <a:cxnLst/>
            <a:rect l="l" t="t" r="r" b="b"/>
            <a:pathLst>
              <a:path w="4186719" h="4976783">
                <a:moveTo>
                  <a:pt x="0" y="0"/>
                </a:moveTo>
                <a:lnTo>
                  <a:pt x="4186719" y="0"/>
                </a:lnTo>
                <a:lnTo>
                  <a:pt x="4186719" y="4976783"/>
                </a:lnTo>
                <a:lnTo>
                  <a:pt x="0" y="4976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7341250"/>
            <a:ext cx="18288000" cy="4550604"/>
            <a:chOff x="0" y="0"/>
            <a:chExt cx="24384000" cy="6067472"/>
          </a:xfrm>
        </p:grpSpPr>
        <p:sp>
          <p:nvSpPr>
            <p:cNvPr id="7" name="Freeform 7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5"/>
              <a:stretch>
                <a:fillRect l="-17303" r="-190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 rot="99466" flipH="1">
            <a:off x="15384126" y="7006772"/>
            <a:ext cx="3209523" cy="3890331"/>
          </a:xfrm>
          <a:custGeom>
            <a:avLst/>
            <a:gdLst/>
            <a:ahLst/>
            <a:cxnLst/>
            <a:rect l="l" t="t" r="r" b="b"/>
            <a:pathLst>
              <a:path w="3209523" h="3890331">
                <a:moveTo>
                  <a:pt x="3209523" y="0"/>
                </a:moveTo>
                <a:lnTo>
                  <a:pt x="0" y="0"/>
                </a:lnTo>
                <a:lnTo>
                  <a:pt x="0" y="3890330"/>
                </a:lnTo>
                <a:lnTo>
                  <a:pt x="3209523" y="3890330"/>
                </a:lnTo>
                <a:lnTo>
                  <a:pt x="320952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911035" y="6860555"/>
            <a:ext cx="696531" cy="725553"/>
          </a:xfrm>
          <a:custGeom>
            <a:avLst/>
            <a:gdLst/>
            <a:ahLst/>
            <a:cxnLst/>
            <a:rect l="l" t="t" r="r" b="b"/>
            <a:pathLst>
              <a:path w="696531" h="725553">
                <a:moveTo>
                  <a:pt x="0" y="0"/>
                </a:moveTo>
                <a:lnTo>
                  <a:pt x="696530" y="0"/>
                </a:lnTo>
                <a:lnTo>
                  <a:pt x="696530" y="725553"/>
                </a:lnTo>
                <a:lnTo>
                  <a:pt x="0" y="7255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flipH="1">
            <a:off x="16496008" y="8521320"/>
            <a:ext cx="470127" cy="489715"/>
          </a:xfrm>
          <a:custGeom>
            <a:avLst/>
            <a:gdLst/>
            <a:ahLst/>
            <a:cxnLst/>
            <a:rect l="l" t="t" r="r" b="b"/>
            <a:pathLst>
              <a:path w="470127" h="489715">
                <a:moveTo>
                  <a:pt x="470127" y="0"/>
                </a:moveTo>
                <a:lnTo>
                  <a:pt x="0" y="0"/>
                </a:lnTo>
                <a:lnTo>
                  <a:pt x="0" y="489715"/>
                </a:lnTo>
                <a:lnTo>
                  <a:pt x="470127" y="489715"/>
                </a:lnTo>
                <a:lnTo>
                  <a:pt x="47012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854020" y="9011035"/>
            <a:ext cx="978639" cy="1019416"/>
          </a:xfrm>
          <a:custGeom>
            <a:avLst/>
            <a:gdLst/>
            <a:ahLst/>
            <a:cxnLst/>
            <a:rect l="l" t="t" r="r" b="b"/>
            <a:pathLst>
              <a:path w="978639" h="1019416">
                <a:moveTo>
                  <a:pt x="0" y="0"/>
                </a:moveTo>
                <a:lnTo>
                  <a:pt x="978640" y="0"/>
                </a:lnTo>
                <a:lnTo>
                  <a:pt x="978640" y="1019416"/>
                </a:lnTo>
                <a:lnTo>
                  <a:pt x="0" y="1019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7847897" y="7341250"/>
            <a:ext cx="574669" cy="598614"/>
          </a:xfrm>
          <a:custGeom>
            <a:avLst/>
            <a:gdLst/>
            <a:ahLst/>
            <a:cxnLst/>
            <a:rect l="l" t="t" r="r" b="b"/>
            <a:pathLst>
              <a:path w="574669" h="598614">
                <a:moveTo>
                  <a:pt x="0" y="0"/>
                </a:moveTo>
                <a:lnTo>
                  <a:pt x="574669" y="0"/>
                </a:lnTo>
                <a:lnTo>
                  <a:pt x="574669" y="598614"/>
                </a:lnTo>
                <a:lnTo>
                  <a:pt x="0" y="598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7847897" y="8841994"/>
            <a:ext cx="287335" cy="299307"/>
          </a:xfrm>
          <a:custGeom>
            <a:avLst/>
            <a:gdLst/>
            <a:ahLst/>
            <a:cxnLst/>
            <a:rect l="l" t="t" r="r" b="b"/>
            <a:pathLst>
              <a:path w="287335" h="299307">
                <a:moveTo>
                  <a:pt x="0" y="0"/>
                </a:moveTo>
                <a:lnTo>
                  <a:pt x="287335" y="0"/>
                </a:lnTo>
                <a:lnTo>
                  <a:pt x="287335" y="299307"/>
                </a:lnTo>
                <a:lnTo>
                  <a:pt x="0" y="299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flipV="1">
            <a:off x="15379347" y="8463419"/>
            <a:ext cx="563259" cy="586728"/>
          </a:xfrm>
          <a:custGeom>
            <a:avLst/>
            <a:gdLst/>
            <a:ahLst/>
            <a:cxnLst/>
            <a:rect l="l" t="t" r="r" b="b"/>
            <a:pathLst>
              <a:path w="563259" h="586728">
                <a:moveTo>
                  <a:pt x="0" y="586728"/>
                </a:moveTo>
                <a:lnTo>
                  <a:pt x="563259" y="586728"/>
                </a:lnTo>
                <a:lnTo>
                  <a:pt x="563259" y="0"/>
                </a:lnTo>
                <a:lnTo>
                  <a:pt x="0" y="0"/>
                </a:lnTo>
                <a:lnTo>
                  <a:pt x="0" y="5867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6204347" y="7640557"/>
            <a:ext cx="392498" cy="408852"/>
          </a:xfrm>
          <a:custGeom>
            <a:avLst/>
            <a:gdLst/>
            <a:ahLst/>
            <a:cxnLst/>
            <a:rect l="l" t="t" r="r" b="b"/>
            <a:pathLst>
              <a:path w="392498" h="408852">
                <a:moveTo>
                  <a:pt x="0" y="0"/>
                </a:moveTo>
                <a:lnTo>
                  <a:pt x="392498" y="0"/>
                </a:lnTo>
                <a:lnTo>
                  <a:pt x="392498" y="408852"/>
                </a:lnTo>
                <a:lnTo>
                  <a:pt x="0" y="4088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6204347" y="9520743"/>
            <a:ext cx="327040" cy="340667"/>
          </a:xfrm>
          <a:custGeom>
            <a:avLst/>
            <a:gdLst/>
            <a:ahLst/>
            <a:cxnLst/>
            <a:rect l="l" t="t" r="r" b="b"/>
            <a:pathLst>
              <a:path w="327040" h="340667">
                <a:moveTo>
                  <a:pt x="0" y="0"/>
                </a:moveTo>
                <a:lnTo>
                  <a:pt x="327040" y="0"/>
                </a:lnTo>
                <a:lnTo>
                  <a:pt x="327040" y="340667"/>
                </a:lnTo>
                <a:lnTo>
                  <a:pt x="0" y="340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4835262" y="2530418"/>
            <a:ext cx="9903598" cy="403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63"/>
              </a:lnSpc>
            </a:pPr>
            <a:r>
              <a:rPr lang="en-US" sz="11545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THƠ: CON ONG CHĂM CHỈ</a:t>
            </a:r>
          </a:p>
        </p:txBody>
      </p:sp>
      <p:sp>
        <p:nvSpPr>
          <p:cNvPr id="38" name="Freeform 38"/>
          <p:cNvSpPr/>
          <p:nvPr/>
        </p:nvSpPr>
        <p:spPr>
          <a:xfrm rot="1162417">
            <a:off x="-134196" y="602628"/>
            <a:ext cx="5378972" cy="1411980"/>
          </a:xfrm>
          <a:custGeom>
            <a:avLst/>
            <a:gdLst/>
            <a:ahLst/>
            <a:cxnLst/>
            <a:rect l="l" t="t" r="r" b="b"/>
            <a:pathLst>
              <a:path w="5378972" h="1411980">
                <a:moveTo>
                  <a:pt x="0" y="0"/>
                </a:moveTo>
                <a:lnTo>
                  <a:pt x="5378972" y="0"/>
                </a:lnTo>
                <a:lnTo>
                  <a:pt x="5378972" y="1411980"/>
                </a:lnTo>
                <a:lnTo>
                  <a:pt x="0" y="1411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4082472" y="4365614"/>
            <a:ext cx="4243751" cy="2196141"/>
          </a:xfrm>
          <a:custGeom>
            <a:avLst/>
            <a:gdLst/>
            <a:ahLst/>
            <a:cxnLst/>
            <a:rect l="l" t="t" r="r" b="b"/>
            <a:pathLst>
              <a:path w="4243751" h="2196141">
                <a:moveTo>
                  <a:pt x="0" y="0"/>
                </a:moveTo>
                <a:lnTo>
                  <a:pt x="4243751" y="0"/>
                </a:lnTo>
                <a:lnTo>
                  <a:pt x="4243751" y="2196142"/>
                </a:lnTo>
                <a:lnTo>
                  <a:pt x="0" y="21961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51709">
            <a:off x="-244733" y="-5311350"/>
            <a:ext cx="18777467" cy="20909700"/>
          </a:xfrm>
          <a:custGeom>
            <a:avLst/>
            <a:gdLst/>
            <a:ahLst/>
            <a:cxnLst/>
            <a:rect l="l" t="t" r="r" b="b"/>
            <a:pathLst>
              <a:path w="18777467" h="20909700">
                <a:moveTo>
                  <a:pt x="0" y="15136731"/>
                </a:moveTo>
                <a:lnTo>
                  <a:pt x="10263055" y="0"/>
                </a:lnTo>
                <a:lnTo>
                  <a:pt x="18777466" y="5772969"/>
                </a:lnTo>
                <a:lnTo>
                  <a:pt x="8514411" y="20909700"/>
                </a:lnTo>
                <a:lnTo>
                  <a:pt x="0" y="15136731"/>
                </a:lnTo>
                <a:close/>
              </a:path>
            </a:pathLst>
          </a:custGeom>
          <a:blipFill>
            <a:blip r:embed="rId4"/>
            <a:stretch>
              <a:fillRect t="-8030" b="-803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4766" y="7391634"/>
            <a:ext cx="18288000" cy="4550604"/>
            <a:chOff x="0" y="0"/>
            <a:chExt cx="24384000" cy="6067472"/>
          </a:xfrm>
        </p:grpSpPr>
        <p:sp>
          <p:nvSpPr>
            <p:cNvPr id="4" name="Freeform 4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5"/>
              <a:stretch>
                <a:fillRect l="-17303" r="-190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 flipH="1">
            <a:off x="15255932" y="258359"/>
            <a:ext cx="2807302" cy="2547626"/>
          </a:xfrm>
          <a:custGeom>
            <a:avLst/>
            <a:gdLst/>
            <a:ahLst/>
            <a:cxnLst/>
            <a:rect l="l" t="t" r="r" b="b"/>
            <a:pathLst>
              <a:path w="2807302" h="2547626">
                <a:moveTo>
                  <a:pt x="2807302" y="0"/>
                </a:moveTo>
                <a:lnTo>
                  <a:pt x="0" y="0"/>
                </a:lnTo>
                <a:lnTo>
                  <a:pt x="0" y="2547627"/>
                </a:lnTo>
                <a:lnTo>
                  <a:pt x="2807302" y="2547627"/>
                </a:lnTo>
                <a:lnTo>
                  <a:pt x="280730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0893" y="-2414224"/>
            <a:ext cx="4480545" cy="4346129"/>
          </a:xfrm>
          <a:custGeom>
            <a:avLst/>
            <a:gdLst/>
            <a:ahLst/>
            <a:cxnLst/>
            <a:rect l="l" t="t" r="r" b="b"/>
            <a:pathLst>
              <a:path w="4480545" h="4346129">
                <a:moveTo>
                  <a:pt x="0" y="0"/>
                </a:moveTo>
                <a:lnTo>
                  <a:pt x="4480545" y="0"/>
                </a:lnTo>
                <a:lnTo>
                  <a:pt x="4480545" y="4346129"/>
                </a:lnTo>
                <a:lnTo>
                  <a:pt x="0" y="43461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5285190" y="463317"/>
            <a:ext cx="8739474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 hát: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Chị ong nâu và em bé</a:t>
            </a:r>
          </a:p>
        </p:txBody>
      </p:sp>
      <p:sp>
        <p:nvSpPr>
          <p:cNvPr id="28" name="Freeform 28"/>
          <p:cNvSpPr/>
          <p:nvPr/>
        </p:nvSpPr>
        <p:spPr>
          <a:xfrm>
            <a:off x="8641286" y="2775352"/>
            <a:ext cx="3938391" cy="6482948"/>
          </a:xfrm>
          <a:custGeom>
            <a:avLst/>
            <a:gdLst/>
            <a:ahLst/>
            <a:cxnLst/>
            <a:rect l="l" t="t" r="r" b="b"/>
            <a:pathLst>
              <a:path w="3938391" h="6482948">
                <a:moveTo>
                  <a:pt x="0" y="0"/>
                </a:moveTo>
                <a:lnTo>
                  <a:pt x="3938390" y="0"/>
                </a:lnTo>
                <a:lnTo>
                  <a:pt x="3938390" y="6482948"/>
                </a:lnTo>
                <a:lnTo>
                  <a:pt x="0" y="64829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0" y="5291454"/>
            <a:ext cx="4565437" cy="5314765"/>
            <a:chOff x="0" y="0"/>
            <a:chExt cx="6087250" cy="7086353"/>
          </a:xfrm>
        </p:grpSpPr>
        <p:sp>
          <p:nvSpPr>
            <p:cNvPr id="30" name="Freeform 30"/>
            <p:cNvSpPr/>
            <p:nvPr/>
          </p:nvSpPr>
          <p:spPr>
            <a:xfrm>
              <a:off x="276199" y="522491"/>
              <a:ext cx="5415186" cy="6563862"/>
            </a:xfrm>
            <a:custGeom>
              <a:avLst/>
              <a:gdLst/>
              <a:ahLst/>
              <a:cxnLst/>
              <a:rect l="l" t="t" r="r" b="b"/>
              <a:pathLst>
                <a:path w="5415186" h="6563862">
                  <a:moveTo>
                    <a:pt x="0" y="0"/>
                  </a:moveTo>
                  <a:lnTo>
                    <a:pt x="5415187" y="0"/>
                  </a:lnTo>
                  <a:lnTo>
                    <a:pt x="5415187" y="6563862"/>
                  </a:lnTo>
                  <a:lnTo>
                    <a:pt x="0" y="6563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3472614" y="1609870"/>
              <a:ext cx="1271998" cy="1324998"/>
            </a:xfrm>
            <a:custGeom>
              <a:avLst/>
              <a:gdLst/>
              <a:ahLst/>
              <a:cxnLst/>
              <a:rect l="l" t="t" r="r" b="b"/>
              <a:pathLst>
                <a:path w="1271998" h="1324998">
                  <a:moveTo>
                    <a:pt x="0" y="0"/>
                  </a:moveTo>
                  <a:lnTo>
                    <a:pt x="1271998" y="0"/>
                  </a:lnTo>
                  <a:lnTo>
                    <a:pt x="1271998" y="1324998"/>
                  </a:lnTo>
                  <a:lnTo>
                    <a:pt x="0" y="132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672064" y="1122584"/>
              <a:ext cx="1271998" cy="1324998"/>
            </a:xfrm>
            <a:custGeom>
              <a:avLst/>
              <a:gdLst/>
              <a:ahLst/>
              <a:cxnLst/>
              <a:rect l="l" t="t" r="r" b="b"/>
              <a:pathLst>
                <a:path w="1271998" h="1324998">
                  <a:moveTo>
                    <a:pt x="0" y="0"/>
                  </a:moveTo>
                  <a:lnTo>
                    <a:pt x="1271998" y="0"/>
                  </a:lnTo>
                  <a:lnTo>
                    <a:pt x="1271998" y="1324998"/>
                  </a:lnTo>
                  <a:lnTo>
                    <a:pt x="0" y="132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1812637">
              <a:off x="2070568" y="230042"/>
              <a:ext cx="1271998" cy="1324998"/>
            </a:xfrm>
            <a:custGeom>
              <a:avLst/>
              <a:gdLst/>
              <a:ahLst/>
              <a:cxnLst/>
              <a:rect l="l" t="t" r="r" b="b"/>
              <a:pathLst>
                <a:path w="1271998" h="1324998">
                  <a:moveTo>
                    <a:pt x="0" y="0"/>
                  </a:moveTo>
                  <a:lnTo>
                    <a:pt x="1271998" y="0"/>
                  </a:lnTo>
                  <a:lnTo>
                    <a:pt x="1271998" y="1324998"/>
                  </a:lnTo>
                  <a:lnTo>
                    <a:pt x="0" y="132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1812637">
              <a:off x="4219340" y="3507404"/>
              <a:ext cx="570275" cy="594037"/>
            </a:xfrm>
            <a:custGeom>
              <a:avLst/>
              <a:gdLst/>
              <a:ahLst/>
              <a:cxnLst/>
              <a:rect l="l" t="t" r="r" b="b"/>
              <a:pathLst>
                <a:path w="570275" h="594037">
                  <a:moveTo>
                    <a:pt x="0" y="0"/>
                  </a:moveTo>
                  <a:lnTo>
                    <a:pt x="570275" y="0"/>
                  </a:lnTo>
                  <a:lnTo>
                    <a:pt x="570275" y="594036"/>
                  </a:lnTo>
                  <a:lnTo>
                    <a:pt x="0" y="594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1812637">
              <a:off x="5011068" y="4169321"/>
              <a:ext cx="570275" cy="594037"/>
            </a:xfrm>
            <a:custGeom>
              <a:avLst/>
              <a:gdLst/>
              <a:ahLst/>
              <a:cxnLst/>
              <a:rect l="l" t="t" r="r" b="b"/>
              <a:pathLst>
                <a:path w="570275" h="594037">
                  <a:moveTo>
                    <a:pt x="0" y="0"/>
                  </a:moveTo>
                  <a:lnTo>
                    <a:pt x="570275" y="0"/>
                  </a:lnTo>
                  <a:lnTo>
                    <a:pt x="570275" y="594037"/>
                  </a:lnTo>
                  <a:lnTo>
                    <a:pt x="0" y="594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1812637">
              <a:off x="902455" y="4307710"/>
              <a:ext cx="570275" cy="594037"/>
            </a:xfrm>
            <a:custGeom>
              <a:avLst/>
              <a:gdLst/>
              <a:ahLst/>
              <a:cxnLst/>
              <a:rect l="l" t="t" r="r" b="b"/>
              <a:pathLst>
                <a:path w="570275" h="594037">
                  <a:moveTo>
                    <a:pt x="0" y="0"/>
                  </a:moveTo>
                  <a:lnTo>
                    <a:pt x="570276" y="0"/>
                  </a:lnTo>
                  <a:lnTo>
                    <a:pt x="570276" y="594037"/>
                  </a:lnTo>
                  <a:lnTo>
                    <a:pt x="0" y="594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1812637">
              <a:off x="2698655" y="3369015"/>
              <a:ext cx="570275" cy="594037"/>
            </a:xfrm>
            <a:custGeom>
              <a:avLst/>
              <a:gdLst/>
              <a:ahLst/>
              <a:cxnLst/>
              <a:rect l="l" t="t" r="r" b="b"/>
              <a:pathLst>
                <a:path w="570275" h="594037">
                  <a:moveTo>
                    <a:pt x="0" y="0"/>
                  </a:moveTo>
                  <a:lnTo>
                    <a:pt x="570275" y="0"/>
                  </a:lnTo>
                  <a:lnTo>
                    <a:pt x="570275" y="594036"/>
                  </a:lnTo>
                  <a:lnTo>
                    <a:pt x="0" y="594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1812637">
              <a:off x="2025565" y="4969628"/>
              <a:ext cx="570275" cy="594037"/>
            </a:xfrm>
            <a:custGeom>
              <a:avLst/>
              <a:gdLst/>
              <a:ahLst/>
              <a:cxnLst/>
              <a:rect l="l" t="t" r="r" b="b"/>
              <a:pathLst>
                <a:path w="570275" h="594037">
                  <a:moveTo>
                    <a:pt x="0" y="0"/>
                  </a:moveTo>
                  <a:lnTo>
                    <a:pt x="570275" y="0"/>
                  </a:lnTo>
                  <a:lnTo>
                    <a:pt x="570275" y="594036"/>
                  </a:lnTo>
                  <a:lnTo>
                    <a:pt x="0" y="594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 rot="-1812637">
              <a:off x="110727" y="3769168"/>
              <a:ext cx="570275" cy="594037"/>
            </a:xfrm>
            <a:custGeom>
              <a:avLst/>
              <a:gdLst/>
              <a:ahLst/>
              <a:cxnLst/>
              <a:rect l="l" t="t" r="r" b="b"/>
              <a:pathLst>
                <a:path w="570275" h="594037">
                  <a:moveTo>
                    <a:pt x="0" y="0"/>
                  </a:moveTo>
                  <a:lnTo>
                    <a:pt x="570275" y="0"/>
                  </a:lnTo>
                  <a:lnTo>
                    <a:pt x="570275" y="594036"/>
                  </a:lnTo>
                  <a:lnTo>
                    <a:pt x="0" y="594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51830" y="2841316"/>
              <a:ext cx="791729" cy="824717"/>
            </a:xfrm>
            <a:custGeom>
              <a:avLst/>
              <a:gdLst/>
              <a:ahLst/>
              <a:cxnLst/>
              <a:rect l="l" t="t" r="r" b="b"/>
              <a:pathLst>
                <a:path w="791729" h="824717">
                  <a:moveTo>
                    <a:pt x="0" y="0"/>
                  </a:moveTo>
                  <a:lnTo>
                    <a:pt x="791729" y="0"/>
                  </a:lnTo>
                  <a:lnTo>
                    <a:pt x="791729" y="824717"/>
                  </a:lnTo>
                  <a:lnTo>
                    <a:pt x="0" y="824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-1812637">
              <a:off x="93991" y="4911163"/>
              <a:ext cx="484082" cy="504252"/>
            </a:xfrm>
            <a:custGeom>
              <a:avLst/>
              <a:gdLst/>
              <a:ahLst/>
              <a:cxnLst/>
              <a:rect l="l" t="t" r="r" b="b"/>
              <a:pathLst>
                <a:path w="484082" h="504252">
                  <a:moveTo>
                    <a:pt x="0" y="0"/>
                  </a:moveTo>
                  <a:lnTo>
                    <a:pt x="484082" y="0"/>
                  </a:lnTo>
                  <a:lnTo>
                    <a:pt x="484082" y="504252"/>
                  </a:lnTo>
                  <a:lnTo>
                    <a:pt x="0" y="504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5295521" y="2272369"/>
              <a:ext cx="791729" cy="824717"/>
            </a:xfrm>
            <a:custGeom>
              <a:avLst/>
              <a:gdLst/>
              <a:ahLst/>
              <a:cxnLst/>
              <a:rect l="l" t="t" r="r" b="b"/>
              <a:pathLst>
                <a:path w="791729" h="824717">
                  <a:moveTo>
                    <a:pt x="0" y="0"/>
                  </a:moveTo>
                  <a:lnTo>
                    <a:pt x="791729" y="0"/>
                  </a:lnTo>
                  <a:lnTo>
                    <a:pt x="791729" y="824717"/>
                  </a:lnTo>
                  <a:lnTo>
                    <a:pt x="0" y="824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43"/>
          <p:cNvGrpSpPr/>
          <p:nvPr/>
        </p:nvGrpSpPr>
        <p:grpSpPr>
          <a:xfrm>
            <a:off x="14976014" y="5347306"/>
            <a:ext cx="5377482" cy="6260090"/>
            <a:chOff x="0" y="0"/>
            <a:chExt cx="7169976" cy="8346787"/>
          </a:xfrm>
        </p:grpSpPr>
        <p:sp>
          <p:nvSpPr>
            <p:cNvPr id="44" name="Freeform 44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7" name="Freeform 57"/>
          <p:cNvSpPr/>
          <p:nvPr/>
        </p:nvSpPr>
        <p:spPr>
          <a:xfrm rot="1589427">
            <a:off x="3137867" y="4789407"/>
            <a:ext cx="1871031" cy="1679250"/>
          </a:xfrm>
          <a:custGeom>
            <a:avLst/>
            <a:gdLst/>
            <a:ahLst/>
            <a:cxnLst/>
            <a:rect l="l" t="t" r="r" b="b"/>
            <a:pathLst>
              <a:path w="1871031" h="1679250">
                <a:moveTo>
                  <a:pt x="0" y="0"/>
                </a:moveTo>
                <a:lnTo>
                  <a:pt x="1871030" y="0"/>
                </a:lnTo>
                <a:lnTo>
                  <a:pt x="1871030" y="1679251"/>
                </a:lnTo>
                <a:lnTo>
                  <a:pt x="0" y="16792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58" name="Group 58"/>
          <p:cNvGrpSpPr/>
          <p:nvPr/>
        </p:nvGrpSpPr>
        <p:grpSpPr>
          <a:xfrm>
            <a:off x="3593483" y="5629032"/>
            <a:ext cx="4543327" cy="5289025"/>
            <a:chOff x="0" y="0"/>
            <a:chExt cx="6057769" cy="7052034"/>
          </a:xfrm>
        </p:grpSpPr>
        <p:sp>
          <p:nvSpPr>
            <p:cNvPr id="59" name="Freeform 59"/>
            <p:cNvSpPr/>
            <p:nvPr/>
          </p:nvSpPr>
          <p:spPr>
            <a:xfrm>
              <a:off x="274862" y="519961"/>
              <a:ext cx="5388961" cy="6532073"/>
            </a:xfrm>
            <a:custGeom>
              <a:avLst/>
              <a:gdLst/>
              <a:ahLst/>
              <a:cxnLst/>
              <a:rect l="l" t="t" r="r" b="b"/>
              <a:pathLst>
                <a:path w="5388961" h="6532073">
                  <a:moveTo>
                    <a:pt x="0" y="0"/>
                  </a:moveTo>
                  <a:lnTo>
                    <a:pt x="5388960" y="0"/>
                  </a:lnTo>
                  <a:lnTo>
                    <a:pt x="5388960" y="6532073"/>
                  </a:lnTo>
                  <a:lnTo>
                    <a:pt x="0" y="6532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3455796" y="1602073"/>
              <a:ext cx="1265838" cy="1318581"/>
            </a:xfrm>
            <a:custGeom>
              <a:avLst/>
              <a:gdLst/>
              <a:ahLst/>
              <a:cxnLst/>
              <a:rect l="l" t="t" r="r" b="b"/>
              <a:pathLst>
                <a:path w="1265838" h="1318581">
                  <a:moveTo>
                    <a:pt x="0" y="0"/>
                  </a:moveTo>
                  <a:lnTo>
                    <a:pt x="1265838" y="0"/>
                  </a:lnTo>
                  <a:lnTo>
                    <a:pt x="1265838" y="1318581"/>
                  </a:lnTo>
                  <a:lnTo>
                    <a:pt x="0" y="1318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668809" y="1117147"/>
              <a:ext cx="1265838" cy="1318581"/>
            </a:xfrm>
            <a:custGeom>
              <a:avLst/>
              <a:gdLst/>
              <a:ahLst/>
              <a:cxnLst/>
              <a:rect l="l" t="t" r="r" b="b"/>
              <a:pathLst>
                <a:path w="1265838" h="1318581">
                  <a:moveTo>
                    <a:pt x="0" y="0"/>
                  </a:moveTo>
                  <a:lnTo>
                    <a:pt x="1265838" y="0"/>
                  </a:lnTo>
                  <a:lnTo>
                    <a:pt x="1265838" y="1318581"/>
                  </a:lnTo>
                  <a:lnTo>
                    <a:pt x="0" y="1318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 rot="-1812637">
              <a:off x="2060540" y="228928"/>
              <a:ext cx="1265838" cy="1318581"/>
            </a:xfrm>
            <a:custGeom>
              <a:avLst/>
              <a:gdLst/>
              <a:ahLst/>
              <a:cxnLst/>
              <a:rect l="l" t="t" r="r" b="b"/>
              <a:pathLst>
                <a:path w="1265838" h="1318581">
                  <a:moveTo>
                    <a:pt x="0" y="0"/>
                  </a:moveTo>
                  <a:lnTo>
                    <a:pt x="1265838" y="0"/>
                  </a:lnTo>
                  <a:lnTo>
                    <a:pt x="1265838" y="1318581"/>
                  </a:lnTo>
                  <a:lnTo>
                    <a:pt x="0" y="1318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 rot="-1812637">
              <a:off x="4198905" y="3490417"/>
              <a:ext cx="567513" cy="591160"/>
            </a:xfrm>
            <a:custGeom>
              <a:avLst/>
              <a:gdLst/>
              <a:ahLst/>
              <a:cxnLst/>
              <a:rect l="l" t="t" r="r" b="b"/>
              <a:pathLst>
                <a:path w="567513" h="591160">
                  <a:moveTo>
                    <a:pt x="0" y="0"/>
                  </a:moveTo>
                  <a:lnTo>
                    <a:pt x="567514" y="0"/>
                  </a:lnTo>
                  <a:lnTo>
                    <a:pt x="567514" y="591160"/>
                  </a:lnTo>
                  <a:lnTo>
                    <a:pt x="0" y="591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 rot="-1812637">
              <a:off x="4986800" y="4149129"/>
              <a:ext cx="567513" cy="591160"/>
            </a:xfrm>
            <a:custGeom>
              <a:avLst/>
              <a:gdLst/>
              <a:ahLst/>
              <a:cxnLst/>
              <a:rect l="l" t="t" r="r" b="b"/>
              <a:pathLst>
                <a:path w="567513" h="591160">
                  <a:moveTo>
                    <a:pt x="0" y="0"/>
                  </a:moveTo>
                  <a:lnTo>
                    <a:pt x="567513" y="0"/>
                  </a:lnTo>
                  <a:lnTo>
                    <a:pt x="567513" y="591160"/>
                  </a:lnTo>
                  <a:lnTo>
                    <a:pt x="0" y="591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 rot="-1812637">
              <a:off x="898085" y="4286848"/>
              <a:ext cx="567513" cy="591160"/>
            </a:xfrm>
            <a:custGeom>
              <a:avLst/>
              <a:gdLst/>
              <a:ahLst/>
              <a:cxnLst/>
              <a:rect l="l" t="t" r="r" b="b"/>
              <a:pathLst>
                <a:path w="567513" h="591160">
                  <a:moveTo>
                    <a:pt x="0" y="0"/>
                  </a:moveTo>
                  <a:lnTo>
                    <a:pt x="567513" y="0"/>
                  </a:lnTo>
                  <a:lnTo>
                    <a:pt x="567513" y="591160"/>
                  </a:lnTo>
                  <a:lnTo>
                    <a:pt x="0" y="591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 rot="-1812637">
              <a:off x="2685585" y="3352698"/>
              <a:ext cx="567513" cy="591160"/>
            </a:xfrm>
            <a:custGeom>
              <a:avLst/>
              <a:gdLst/>
              <a:ahLst/>
              <a:cxnLst/>
              <a:rect l="l" t="t" r="r" b="b"/>
              <a:pathLst>
                <a:path w="567513" h="591160">
                  <a:moveTo>
                    <a:pt x="0" y="0"/>
                  </a:moveTo>
                  <a:lnTo>
                    <a:pt x="567514" y="0"/>
                  </a:lnTo>
                  <a:lnTo>
                    <a:pt x="567514" y="591160"/>
                  </a:lnTo>
                  <a:lnTo>
                    <a:pt x="0" y="591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 rot="-1812637">
              <a:off x="2015755" y="4945560"/>
              <a:ext cx="567513" cy="591160"/>
            </a:xfrm>
            <a:custGeom>
              <a:avLst/>
              <a:gdLst/>
              <a:ahLst/>
              <a:cxnLst/>
              <a:rect l="l" t="t" r="r" b="b"/>
              <a:pathLst>
                <a:path w="567513" h="591160">
                  <a:moveTo>
                    <a:pt x="0" y="0"/>
                  </a:moveTo>
                  <a:lnTo>
                    <a:pt x="567514" y="0"/>
                  </a:lnTo>
                  <a:lnTo>
                    <a:pt x="567514" y="591160"/>
                  </a:lnTo>
                  <a:lnTo>
                    <a:pt x="0" y="591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 rot="-1812637">
              <a:off x="110191" y="3750914"/>
              <a:ext cx="567513" cy="591160"/>
            </a:xfrm>
            <a:custGeom>
              <a:avLst/>
              <a:gdLst/>
              <a:ahLst/>
              <a:cxnLst/>
              <a:rect l="l" t="t" r="r" b="b"/>
              <a:pathLst>
                <a:path w="567513" h="591160">
                  <a:moveTo>
                    <a:pt x="0" y="0"/>
                  </a:moveTo>
                  <a:lnTo>
                    <a:pt x="567513" y="0"/>
                  </a:lnTo>
                  <a:lnTo>
                    <a:pt x="567513" y="591160"/>
                  </a:lnTo>
                  <a:lnTo>
                    <a:pt x="0" y="591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>
              <a:off x="151095" y="2827555"/>
              <a:ext cx="787894" cy="820723"/>
            </a:xfrm>
            <a:custGeom>
              <a:avLst/>
              <a:gdLst/>
              <a:ahLst/>
              <a:cxnLst/>
              <a:rect l="l" t="t" r="r" b="b"/>
              <a:pathLst>
                <a:path w="787894" h="820723">
                  <a:moveTo>
                    <a:pt x="0" y="0"/>
                  </a:moveTo>
                  <a:lnTo>
                    <a:pt x="787894" y="0"/>
                  </a:lnTo>
                  <a:lnTo>
                    <a:pt x="787894" y="820723"/>
                  </a:lnTo>
                  <a:lnTo>
                    <a:pt x="0" y="82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 rot="-1812637">
              <a:off x="93536" y="4887379"/>
              <a:ext cx="481737" cy="501809"/>
            </a:xfrm>
            <a:custGeom>
              <a:avLst/>
              <a:gdLst/>
              <a:ahLst/>
              <a:cxnLst/>
              <a:rect l="l" t="t" r="r" b="b"/>
              <a:pathLst>
                <a:path w="481737" h="501809">
                  <a:moveTo>
                    <a:pt x="0" y="0"/>
                  </a:moveTo>
                  <a:lnTo>
                    <a:pt x="481737" y="0"/>
                  </a:lnTo>
                  <a:lnTo>
                    <a:pt x="481737" y="501809"/>
                  </a:lnTo>
                  <a:lnTo>
                    <a:pt x="0" y="501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Freeform 71"/>
            <p:cNvSpPr/>
            <p:nvPr/>
          </p:nvSpPr>
          <p:spPr>
            <a:xfrm>
              <a:off x="5269875" y="2261364"/>
              <a:ext cx="787894" cy="820723"/>
            </a:xfrm>
            <a:custGeom>
              <a:avLst/>
              <a:gdLst/>
              <a:ahLst/>
              <a:cxnLst/>
              <a:rect l="l" t="t" r="r" b="b"/>
              <a:pathLst>
                <a:path w="787894" h="820723">
                  <a:moveTo>
                    <a:pt x="0" y="0"/>
                  </a:moveTo>
                  <a:lnTo>
                    <a:pt x="787894" y="0"/>
                  </a:lnTo>
                  <a:lnTo>
                    <a:pt x="787894" y="820723"/>
                  </a:lnTo>
                  <a:lnTo>
                    <a:pt x="0" y="820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2" name="Group 72"/>
          <p:cNvGrpSpPr/>
          <p:nvPr/>
        </p:nvGrpSpPr>
        <p:grpSpPr>
          <a:xfrm>
            <a:off x="7259222" y="5825764"/>
            <a:ext cx="4791410" cy="5577827"/>
            <a:chOff x="0" y="0"/>
            <a:chExt cx="6388547" cy="7437102"/>
          </a:xfrm>
        </p:grpSpPr>
        <p:sp>
          <p:nvSpPr>
            <p:cNvPr id="73" name="Freeform 73"/>
            <p:cNvSpPr/>
            <p:nvPr/>
          </p:nvSpPr>
          <p:spPr>
            <a:xfrm>
              <a:off x="289870" y="548352"/>
              <a:ext cx="5683219" cy="6888750"/>
            </a:xfrm>
            <a:custGeom>
              <a:avLst/>
              <a:gdLst/>
              <a:ahLst/>
              <a:cxnLst/>
              <a:rect l="l" t="t" r="r" b="b"/>
              <a:pathLst>
                <a:path w="5683219" h="6888750">
                  <a:moveTo>
                    <a:pt x="0" y="0"/>
                  </a:moveTo>
                  <a:lnTo>
                    <a:pt x="5683219" y="0"/>
                  </a:lnTo>
                  <a:lnTo>
                    <a:pt x="5683219" y="6888750"/>
                  </a:lnTo>
                  <a:lnTo>
                    <a:pt x="0" y="6888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>
              <a:off x="3644496" y="1689553"/>
              <a:ext cx="1334957" cy="1390581"/>
            </a:xfrm>
            <a:custGeom>
              <a:avLst/>
              <a:gdLst/>
              <a:ahLst/>
              <a:cxnLst/>
              <a:rect l="l" t="t" r="r" b="b"/>
              <a:pathLst>
                <a:path w="1334957" h="1390581">
                  <a:moveTo>
                    <a:pt x="0" y="0"/>
                  </a:moveTo>
                  <a:lnTo>
                    <a:pt x="1334957" y="0"/>
                  </a:lnTo>
                  <a:lnTo>
                    <a:pt x="1334957" y="1390581"/>
                  </a:lnTo>
                  <a:lnTo>
                    <a:pt x="0" y="1390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>
              <a:off x="705328" y="1178148"/>
              <a:ext cx="1334957" cy="1390581"/>
            </a:xfrm>
            <a:custGeom>
              <a:avLst/>
              <a:gdLst/>
              <a:ahLst/>
              <a:cxnLst/>
              <a:rect l="l" t="t" r="r" b="b"/>
              <a:pathLst>
                <a:path w="1334957" h="1390581">
                  <a:moveTo>
                    <a:pt x="0" y="0"/>
                  </a:moveTo>
                  <a:lnTo>
                    <a:pt x="1334958" y="0"/>
                  </a:lnTo>
                  <a:lnTo>
                    <a:pt x="1334958" y="1390581"/>
                  </a:lnTo>
                  <a:lnTo>
                    <a:pt x="0" y="1390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 rot="-1812637">
              <a:off x="2173054" y="241429"/>
              <a:ext cx="1334957" cy="1390581"/>
            </a:xfrm>
            <a:custGeom>
              <a:avLst/>
              <a:gdLst/>
              <a:ahLst/>
              <a:cxnLst/>
              <a:rect l="l" t="t" r="r" b="b"/>
              <a:pathLst>
                <a:path w="1334957" h="1390581">
                  <a:moveTo>
                    <a:pt x="0" y="0"/>
                  </a:moveTo>
                  <a:lnTo>
                    <a:pt x="1334957" y="0"/>
                  </a:lnTo>
                  <a:lnTo>
                    <a:pt x="1334957" y="1390580"/>
                  </a:lnTo>
                  <a:lnTo>
                    <a:pt x="0" y="1390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7" name="Freeform 77"/>
            <p:cNvSpPr/>
            <p:nvPr/>
          </p:nvSpPr>
          <p:spPr>
            <a:xfrm rot="-1812637">
              <a:off x="4428182" y="3681008"/>
              <a:ext cx="598502" cy="623439"/>
            </a:xfrm>
            <a:custGeom>
              <a:avLst/>
              <a:gdLst/>
              <a:ahLst/>
              <a:cxnLst/>
              <a:rect l="l" t="t" r="r" b="b"/>
              <a:pathLst>
                <a:path w="598502" h="623439">
                  <a:moveTo>
                    <a:pt x="0" y="0"/>
                  </a:moveTo>
                  <a:lnTo>
                    <a:pt x="598502" y="0"/>
                  </a:lnTo>
                  <a:lnTo>
                    <a:pt x="598502" y="623439"/>
                  </a:lnTo>
                  <a:lnTo>
                    <a:pt x="0" y="623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8" name="Freeform 78"/>
            <p:cNvSpPr/>
            <p:nvPr/>
          </p:nvSpPr>
          <p:spPr>
            <a:xfrm rot="-1812637">
              <a:off x="5259098" y="4375688"/>
              <a:ext cx="598502" cy="623439"/>
            </a:xfrm>
            <a:custGeom>
              <a:avLst/>
              <a:gdLst/>
              <a:ahLst/>
              <a:cxnLst/>
              <a:rect l="l" t="t" r="r" b="b"/>
              <a:pathLst>
                <a:path w="598502" h="623439">
                  <a:moveTo>
                    <a:pt x="0" y="0"/>
                  </a:moveTo>
                  <a:lnTo>
                    <a:pt x="598502" y="0"/>
                  </a:lnTo>
                  <a:lnTo>
                    <a:pt x="598502" y="623439"/>
                  </a:lnTo>
                  <a:lnTo>
                    <a:pt x="0" y="623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Freeform 79"/>
            <p:cNvSpPr/>
            <p:nvPr/>
          </p:nvSpPr>
          <p:spPr>
            <a:xfrm rot="-1812637">
              <a:off x="947124" y="4520927"/>
              <a:ext cx="598502" cy="623439"/>
            </a:xfrm>
            <a:custGeom>
              <a:avLst/>
              <a:gdLst/>
              <a:ahLst/>
              <a:cxnLst/>
              <a:rect l="l" t="t" r="r" b="b"/>
              <a:pathLst>
                <a:path w="598502" h="623439">
                  <a:moveTo>
                    <a:pt x="0" y="0"/>
                  </a:moveTo>
                  <a:lnTo>
                    <a:pt x="598502" y="0"/>
                  </a:lnTo>
                  <a:lnTo>
                    <a:pt x="598502" y="623439"/>
                  </a:lnTo>
                  <a:lnTo>
                    <a:pt x="0" y="623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80"/>
            <p:cNvSpPr/>
            <p:nvPr/>
          </p:nvSpPr>
          <p:spPr>
            <a:xfrm rot="-1812637">
              <a:off x="2832229" y="3535769"/>
              <a:ext cx="598502" cy="623439"/>
            </a:xfrm>
            <a:custGeom>
              <a:avLst/>
              <a:gdLst/>
              <a:ahLst/>
              <a:cxnLst/>
              <a:rect l="l" t="t" r="r" b="b"/>
              <a:pathLst>
                <a:path w="598502" h="623439">
                  <a:moveTo>
                    <a:pt x="0" y="0"/>
                  </a:moveTo>
                  <a:lnTo>
                    <a:pt x="598501" y="0"/>
                  </a:lnTo>
                  <a:lnTo>
                    <a:pt x="598501" y="623439"/>
                  </a:lnTo>
                  <a:lnTo>
                    <a:pt x="0" y="623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Freeform 81"/>
            <p:cNvSpPr/>
            <p:nvPr/>
          </p:nvSpPr>
          <p:spPr>
            <a:xfrm rot="-1812637">
              <a:off x="2125823" y="5215607"/>
              <a:ext cx="598502" cy="623439"/>
            </a:xfrm>
            <a:custGeom>
              <a:avLst/>
              <a:gdLst/>
              <a:ahLst/>
              <a:cxnLst/>
              <a:rect l="l" t="t" r="r" b="b"/>
              <a:pathLst>
                <a:path w="598502" h="623439">
                  <a:moveTo>
                    <a:pt x="0" y="0"/>
                  </a:moveTo>
                  <a:lnTo>
                    <a:pt x="598502" y="0"/>
                  </a:lnTo>
                  <a:lnTo>
                    <a:pt x="598502" y="623439"/>
                  </a:lnTo>
                  <a:lnTo>
                    <a:pt x="0" y="623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 rot="-1812637">
              <a:off x="116207" y="3955728"/>
              <a:ext cx="598502" cy="623439"/>
            </a:xfrm>
            <a:custGeom>
              <a:avLst/>
              <a:gdLst/>
              <a:ahLst/>
              <a:cxnLst/>
              <a:rect l="l" t="t" r="r" b="b"/>
              <a:pathLst>
                <a:path w="598502" h="623439">
                  <a:moveTo>
                    <a:pt x="0" y="0"/>
                  </a:moveTo>
                  <a:lnTo>
                    <a:pt x="598502" y="0"/>
                  </a:lnTo>
                  <a:lnTo>
                    <a:pt x="598502" y="623440"/>
                  </a:lnTo>
                  <a:lnTo>
                    <a:pt x="0" y="623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83"/>
            <p:cNvSpPr/>
            <p:nvPr/>
          </p:nvSpPr>
          <p:spPr>
            <a:xfrm>
              <a:off x="159345" y="2981951"/>
              <a:ext cx="830916" cy="865538"/>
            </a:xfrm>
            <a:custGeom>
              <a:avLst/>
              <a:gdLst/>
              <a:ahLst/>
              <a:cxnLst/>
              <a:rect l="l" t="t" r="r" b="b"/>
              <a:pathLst>
                <a:path w="830916" h="865538">
                  <a:moveTo>
                    <a:pt x="0" y="0"/>
                  </a:moveTo>
                  <a:lnTo>
                    <a:pt x="830917" y="0"/>
                  </a:lnTo>
                  <a:lnTo>
                    <a:pt x="830917" y="865537"/>
                  </a:lnTo>
                  <a:lnTo>
                    <a:pt x="0" y="865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Freeform 84"/>
            <p:cNvSpPr/>
            <p:nvPr/>
          </p:nvSpPr>
          <p:spPr>
            <a:xfrm rot="-1812637">
              <a:off x="98643" y="5154249"/>
              <a:ext cx="508042" cy="529210"/>
            </a:xfrm>
            <a:custGeom>
              <a:avLst/>
              <a:gdLst/>
              <a:ahLst/>
              <a:cxnLst/>
              <a:rect l="l" t="t" r="r" b="b"/>
              <a:pathLst>
                <a:path w="508042" h="529210">
                  <a:moveTo>
                    <a:pt x="0" y="0"/>
                  </a:moveTo>
                  <a:lnTo>
                    <a:pt x="508042" y="0"/>
                  </a:lnTo>
                  <a:lnTo>
                    <a:pt x="508042" y="529210"/>
                  </a:lnTo>
                  <a:lnTo>
                    <a:pt x="0" y="529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5" name="Freeform 85"/>
            <p:cNvSpPr/>
            <p:nvPr/>
          </p:nvSpPr>
          <p:spPr>
            <a:xfrm>
              <a:off x="5557631" y="2384843"/>
              <a:ext cx="830916" cy="865538"/>
            </a:xfrm>
            <a:custGeom>
              <a:avLst/>
              <a:gdLst/>
              <a:ahLst/>
              <a:cxnLst/>
              <a:rect l="l" t="t" r="r" b="b"/>
              <a:pathLst>
                <a:path w="830916" h="865538">
                  <a:moveTo>
                    <a:pt x="0" y="0"/>
                  </a:moveTo>
                  <a:lnTo>
                    <a:pt x="830916" y="0"/>
                  </a:lnTo>
                  <a:lnTo>
                    <a:pt x="830916" y="865538"/>
                  </a:lnTo>
                  <a:lnTo>
                    <a:pt x="0" y="865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6" name="Group 86"/>
          <p:cNvGrpSpPr/>
          <p:nvPr/>
        </p:nvGrpSpPr>
        <p:grpSpPr>
          <a:xfrm>
            <a:off x="11399577" y="5768852"/>
            <a:ext cx="4423221" cy="5149206"/>
            <a:chOff x="0" y="0"/>
            <a:chExt cx="5897628" cy="6865608"/>
          </a:xfrm>
        </p:grpSpPr>
        <p:sp>
          <p:nvSpPr>
            <p:cNvPr id="87" name="Freeform 87"/>
            <p:cNvSpPr/>
            <p:nvPr/>
          </p:nvSpPr>
          <p:spPr>
            <a:xfrm>
              <a:off x="267596" y="506215"/>
              <a:ext cx="5246500" cy="6359393"/>
            </a:xfrm>
            <a:custGeom>
              <a:avLst/>
              <a:gdLst/>
              <a:ahLst/>
              <a:cxnLst/>
              <a:rect l="l" t="t" r="r" b="b"/>
              <a:pathLst>
                <a:path w="5246500" h="6359393">
                  <a:moveTo>
                    <a:pt x="0" y="0"/>
                  </a:moveTo>
                  <a:lnTo>
                    <a:pt x="5246499" y="0"/>
                  </a:lnTo>
                  <a:lnTo>
                    <a:pt x="5246499" y="6359393"/>
                  </a:lnTo>
                  <a:lnTo>
                    <a:pt x="0" y="6359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88" name="Freeform 88"/>
            <p:cNvSpPr/>
            <p:nvPr/>
          </p:nvSpPr>
          <p:spPr>
            <a:xfrm>
              <a:off x="3364440" y="1559722"/>
              <a:ext cx="1232374" cy="1283723"/>
            </a:xfrm>
            <a:custGeom>
              <a:avLst/>
              <a:gdLst/>
              <a:ahLst/>
              <a:cxnLst/>
              <a:rect l="l" t="t" r="r" b="b"/>
              <a:pathLst>
                <a:path w="1232374" h="1283723">
                  <a:moveTo>
                    <a:pt x="0" y="0"/>
                  </a:moveTo>
                  <a:lnTo>
                    <a:pt x="1232374" y="0"/>
                  </a:lnTo>
                  <a:lnTo>
                    <a:pt x="1232374" y="1283723"/>
                  </a:lnTo>
                  <a:lnTo>
                    <a:pt x="0" y="1283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9" name="Freeform 89"/>
            <p:cNvSpPr/>
            <p:nvPr/>
          </p:nvSpPr>
          <p:spPr>
            <a:xfrm>
              <a:off x="651128" y="1087615"/>
              <a:ext cx="1232374" cy="1283723"/>
            </a:xfrm>
            <a:custGeom>
              <a:avLst/>
              <a:gdLst/>
              <a:ahLst/>
              <a:cxnLst/>
              <a:rect l="l" t="t" r="r" b="b"/>
              <a:pathLst>
                <a:path w="1232374" h="1283723">
                  <a:moveTo>
                    <a:pt x="0" y="0"/>
                  </a:moveTo>
                  <a:lnTo>
                    <a:pt x="1232375" y="0"/>
                  </a:lnTo>
                  <a:lnTo>
                    <a:pt x="1232375" y="1283723"/>
                  </a:lnTo>
                  <a:lnTo>
                    <a:pt x="0" y="1283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 rot="-1812637">
              <a:off x="2006068" y="222877"/>
              <a:ext cx="1232374" cy="1283723"/>
            </a:xfrm>
            <a:custGeom>
              <a:avLst/>
              <a:gdLst/>
              <a:ahLst/>
              <a:cxnLst/>
              <a:rect l="l" t="t" r="r" b="b"/>
              <a:pathLst>
                <a:path w="1232374" h="1283723">
                  <a:moveTo>
                    <a:pt x="0" y="0"/>
                  </a:moveTo>
                  <a:lnTo>
                    <a:pt x="1232375" y="0"/>
                  </a:lnTo>
                  <a:lnTo>
                    <a:pt x="1232375" y="1283723"/>
                  </a:lnTo>
                  <a:lnTo>
                    <a:pt x="0" y="1283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Freeform 91"/>
            <p:cNvSpPr/>
            <p:nvPr/>
          </p:nvSpPr>
          <p:spPr>
            <a:xfrm rot="-1812637">
              <a:off x="4087904" y="3398146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Freeform 92"/>
            <p:cNvSpPr/>
            <p:nvPr/>
          </p:nvSpPr>
          <p:spPr>
            <a:xfrm rot="-1812637">
              <a:off x="4854970" y="4039444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93"/>
            <p:cNvSpPr/>
            <p:nvPr/>
          </p:nvSpPr>
          <p:spPr>
            <a:xfrm rot="-1812637">
              <a:off x="874343" y="4173522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4" name="Freeform 94"/>
            <p:cNvSpPr/>
            <p:nvPr/>
          </p:nvSpPr>
          <p:spPr>
            <a:xfrm rot="-1812637">
              <a:off x="2614590" y="3264068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1"/>
                  </a:lnTo>
                  <a:lnTo>
                    <a:pt x="0" y="575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5" name="Freeform 95"/>
            <p:cNvSpPr/>
            <p:nvPr/>
          </p:nvSpPr>
          <p:spPr>
            <a:xfrm rot="-1812637">
              <a:off x="1962467" y="4814821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1" y="0"/>
                  </a:lnTo>
                  <a:lnTo>
                    <a:pt x="552511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6" name="Freeform 96"/>
            <p:cNvSpPr/>
            <p:nvPr/>
          </p:nvSpPr>
          <p:spPr>
            <a:xfrm rot="-1812637">
              <a:off x="107278" y="3651756"/>
              <a:ext cx="552511" cy="575532"/>
            </a:xfrm>
            <a:custGeom>
              <a:avLst/>
              <a:gdLst/>
              <a:ahLst/>
              <a:cxnLst/>
              <a:rect l="l" t="t" r="r" b="b"/>
              <a:pathLst>
                <a:path w="552511" h="575532">
                  <a:moveTo>
                    <a:pt x="0" y="0"/>
                  </a:moveTo>
                  <a:lnTo>
                    <a:pt x="552510" y="0"/>
                  </a:lnTo>
                  <a:lnTo>
                    <a:pt x="552510" y="575532"/>
                  </a:lnTo>
                  <a:lnTo>
                    <a:pt x="0" y="57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7" name="Freeform 97"/>
            <p:cNvSpPr/>
            <p:nvPr/>
          </p:nvSpPr>
          <p:spPr>
            <a:xfrm>
              <a:off x="147100" y="2752807"/>
              <a:ext cx="767066" cy="799027"/>
            </a:xfrm>
            <a:custGeom>
              <a:avLst/>
              <a:gdLst/>
              <a:ahLst/>
              <a:cxnLst/>
              <a:rect l="l" t="t" r="r" b="b"/>
              <a:pathLst>
                <a:path w="767066" h="799027">
                  <a:moveTo>
                    <a:pt x="0" y="0"/>
                  </a:moveTo>
                  <a:lnTo>
                    <a:pt x="767066" y="0"/>
                  </a:lnTo>
                  <a:lnTo>
                    <a:pt x="767066" y="799027"/>
                  </a:lnTo>
                  <a:lnTo>
                    <a:pt x="0" y="799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98"/>
            <p:cNvSpPr/>
            <p:nvPr/>
          </p:nvSpPr>
          <p:spPr>
            <a:xfrm rot="-1812637">
              <a:off x="91063" y="4758177"/>
              <a:ext cx="469002" cy="488544"/>
            </a:xfrm>
            <a:custGeom>
              <a:avLst/>
              <a:gdLst/>
              <a:ahLst/>
              <a:cxnLst/>
              <a:rect l="l" t="t" r="r" b="b"/>
              <a:pathLst>
                <a:path w="469002" h="488544">
                  <a:moveTo>
                    <a:pt x="0" y="0"/>
                  </a:moveTo>
                  <a:lnTo>
                    <a:pt x="469002" y="0"/>
                  </a:lnTo>
                  <a:lnTo>
                    <a:pt x="469002" y="488544"/>
                  </a:lnTo>
                  <a:lnTo>
                    <a:pt x="0" y="488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9" name="Freeform 99"/>
            <p:cNvSpPr/>
            <p:nvPr/>
          </p:nvSpPr>
          <p:spPr>
            <a:xfrm>
              <a:off x="5130562" y="2201583"/>
              <a:ext cx="767066" cy="799027"/>
            </a:xfrm>
            <a:custGeom>
              <a:avLst/>
              <a:gdLst/>
              <a:ahLst/>
              <a:cxnLst/>
              <a:rect l="l" t="t" r="r" b="b"/>
              <a:pathLst>
                <a:path w="767066" h="799027">
                  <a:moveTo>
                    <a:pt x="0" y="0"/>
                  </a:moveTo>
                  <a:lnTo>
                    <a:pt x="767066" y="0"/>
                  </a:lnTo>
                  <a:lnTo>
                    <a:pt x="767066" y="799027"/>
                  </a:lnTo>
                  <a:lnTo>
                    <a:pt x="0" y="799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0" name="Freeform 100"/>
          <p:cNvSpPr/>
          <p:nvPr/>
        </p:nvSpPr>
        <p:spPr>
          <a:xfrm>
            <a:off x="13700922" y="3248058"/>
            <a:ext cx="4243751" cy="2196141"/>
          </a:xfrm>
          <a:custGeom>
            <a:avLst/>
            <a:gdLst/>
            <a:ahLst/>
            <a:cxnLst/>
            <a:rect l="l" t="t" r="r" b="b"/>
            <a:pathLst>
              <a:path w="4243751" h="2196141">
                <a:moveTo>
                  <a:pt x="0" y="0"/>
                </a:moveTo>
                <a:lnTo>
                  <a:pt x="4243751" y="0"/>
                </a:lnTo>
                <a:lnTo>
                  <a:pt x="4243751" y="2196141"/>
                </a:lnTo>
                <a:lnTo>
                  <a:pt x="0" y="21961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1" name="TextBox 101"/>
          <p:cNvSpPr txBox="1"/>
          <p:nvPr/>
        </p:nvSpPr>
        <p:spPr>
          <a:xfrm>
            <a:off x="2281173" y="2871459"/>
            <a:ext cx="3056187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</a:t>
            </a:r>
            <a:r>
              <a:rPr lang="en-US" sz="5199" dirty="0" err="1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hạc</a:t>
            </a:r>
            <a:r>
              <a:rPr lang="en-US" sz="5199" dirty="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  <a:endParaRPr lang="en-US" sz="51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102" name="Chị Ong Nâu Và Em Bé [Official Full HD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84096" y="2490959"/>
            <a:ext cx="1870441" cy="1870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87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6676" b="-311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274596"/>
            <a:ext cx="18288000" cy="4550604"/>
            <a:chOff x="0" y="0"/>
            <a:chExt cx="24384000" cy="6067472"/>
          </a:xfrm>
        </p:grpSpPr>
        <p:sp>
          <p:nvSpPr>
            <p:cNvPr id="4" name="Freeform 4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-17303" r="-190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-1552770" y="5143500"/>
            <a:ext cx="5377482" cy="6260090"/>
            <a:chOff x="0" y="0"/>
            <a:chExt cx="7169976" cy="8346787"/>
          </a:xfrm>
        </p:grpSpPr>
        <p:sp>
          <p:nvSpPr>
            <p:cNvPr id="26" name="Freeform 26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5255932" y="5143500"/>
            <a:ext cx="5377482" cy="6260090"/>
            <a:chOff x="0" y="0"/>
            <a:chExt cx="7169976" cy="8346787"/>
          </a:xfrm>
        </p:grpSpPr>
        <p:sp>
          <p:nvSpPr>
            <p:cNvPr id="40" name="Freeform 40"/>
            <p:cNvSpPr/>
            <p:nvPr/>
          </p:nvSpPr>
          <p:spPr>
            <a:xfrm>
              <a:off x="325326" y="615425"/>
              <a:ext cx="6378374" cy="7731362"/>
            </a:xfrm>
            <a:custGeom>
              <a:avLst/>
              <a:gdLst/>
              <a:ahLst/>
              <a:cxnLst/>
              <a:rect l="l" t="t" r="r" b="b"/>
              <a:pathLst>
                <a:path w="6378374" h="7731362">
                  <a:moveTo>
                    <a:pt x="0" y="0"/>
                  </a:moveTo>
                  <a:lnTo>
                    <a:pt x="6378374" y="0"/>
                  </a:lnTo>
                  <a:lnTo>
                    <a:pt x="6378374" y="7731362"/>
                  </a:lnTo>
                  <a:lnTo>
                    <a:pt x="0" y="773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4090280" y="1896214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3"/>
                  </a:lnTo>
                  <a:lnTo>
                    <a:pt x="0" y="156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791602" y="1322256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 rot="-1812637">
              <a:off x="2438855" y="270960"/>
              <a:ext cx="1498246" cy="1560672"/>
            </a:xfrm>
            <a:custGeom>
              <a:avLst/>
              <a:gdLst/>
              <a:ahLst/>
              <a:cxnLst/>
              <a:rect l="l" t="t" r="r" b="b"/>
              <a:pathLst>
                <a:path w="1498246" h="1560672">
                  <a:moveTo>
                    <a:pt x="0" y="0"/>
                  </a:moveTo>
                  <a:lnTo>
                    <a:pt x="1498246" y="0"/>
                  </a:lnTo>
                  <a:lnTo>
                    <a:pt x="1498246" y="1560672"/>
                  </a:lnTo>
                  <a:lnTo>
                    <a:pt x="0" y="1560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 rot="-1812637">
              <a:off x="4969824" y="4131258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 rot="-1812637">
              <a:off x="5902376" y="4910909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812637">
              <a:off x="1062973" y="5073913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812637">
              <a:off x="3178659" y="3968254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8" y="0"/>
                  </a:lnTo>
                  <a:lnTo>
                    <a:pt x="671708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812637">
              <a:off x="2385848" y="5853565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6"/>
                  </a:lnTo>
                  <a:lnTo>
                    <a:pt x="0" y="699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812637">
              <a:off x="130421" y="4439581"/>
              <a:ext cx="671709" cy="699697"/>
            </a:xfrm>
            <a:custGeom>
              <a:avLst/>
              <a:gdLst/>
              <a:ahLst/>
              <a:cxnLst/>
              <a:rect l="l" t="t" r="r" b="b"/>
              <a:pathLst>
                <a:path w="671709" h="699697">
                  <a:moveTo>
                    <a:pt x="0" y="0"/>
                  </a:moveTo>
                  <a:lnTo>
                    <a:pt x="671709" y="0"/>
                  </a:lnTo>
                  <a:lnTo>
                    <a:pt x="671709" y="699697"/>
                  </a:lnTo>
                  <a:lnTo>
                    <a:pt x="0" y="6996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>
              <a:off x="178836" y="3346694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1" y="0"/>
                  </a:lnTo>
                  <a:lnTo>
                    <a:pt x="932551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812637">
              <a:off x="110709" y="5784701"/>
              <a:ext cx="570184" cy="593942"/>
            </a:xfrm>
            <a:custGeom>
              <a:avLst/>
              <a:gdLst/>
              <a:ahLst/>
              <a:cxnLst/>
              <a:rect l="l" t="t" r="r" b="b"/>
              <a:pathLst>
                <a:path w="570184" h="593942">
                  <a:moveTo>
                    <a:pt x="0" y="0"/>
                  </a:moveTo>
                  <a:lnTo>
                    <a:pt x="570184" y="0"/>
                  </a:lnTo>
                  <a:lnTo>
                    <a:pt x="570184" y="593942"/>
                  </a:lnTo>
                  <a:lnTo>
                    <a:pt x="0" y="5939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6237424" y="2676550"/>
              <a:ext cx="932552" cy="971408"/>
            </a:xfrm>
            <a:custGeom>
              <a:avLst/>
              <a:gdLst/>
              <a:ahLst/>
              <a:cxnLst/>
              <a:rect l="l" t="t" r="r" b="b"/>
              <a:pathLst>
                <a:path w="932552" h="971408">
                  <a:moveTo>
                    <a:pt x="0" y="0"/>
                  </a:moveTo>
                  <a:lnTo>
                    <a:pt x="932552" y="0"/>
                  </a:lnTo>
                  <a:lnTo>
                    <a:pt x="932552" y="971408"/>
                  </a:lnTo>
                  <a:lnTo>
                    <a:pt x="0" y="971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3" name="Freeform 53"/>
          <p:cNvSpPr/>
          <p:nvPr/>
        </p:nvSpPr>
        <p:spPr>
          <a:xfrm>
            <a:off x="233022" y="4932080"/>
            <a:ext cx="3046301" cy="3503173"/>
          </a:xfrm>
          <a:custGeom>
            <a:avLst/>
            <a:gdLst/>
            <a:ahLst/>
            <a:cxnLst/>
            <a:rect l="l" t="t" r="r" b="b"/>
            <a:pathLst>
              <a:path w="3046301" h="3503173">
                <a:moveTo>
                  <a:pt x="0" y="0"/>
                </a:moveTo>
                <a:lnTo>
                  <a:pt x="3046300" y="0"/>
                </a:lnTo>
                <a:lnTo>
                  <a:pt x="3046300" y="3503172"/>
                </a:lnTo>
                <a:lnTo>
                  <a:pt x="0" y="3503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 rot="1589427">
            <a:off x="14684499" y="5472632"/>
            <a:ext cx="1871031" cy="1679250"/>
          </a:xfrm>
          <a:custGeom>
            <a:avLst/>
            <a:gdLst/>
            <a:ahLst/>
            <a:cxnLst/>
            <a:rect l="l" t="t" r="r" b="b"/>
            <a:pathLst>
              <a:path w="1871031" h="1679250">
                <a:moveTo>
                  <a:pt x="0" y="0"/>
                </a:moveTo>
                <a:lnTo>
                  <a:pt x="1871031" y="0"/>
                </a:lnTo>
                <a:lnTo>
                  <a:pt x="1871031" y="1679250"/>
                </a:lnTo>
                <a:lnTo>
                  <a:pt x="0" y="16792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5347360" y="165618"/>
            <a:ext cx="2597314" cy="2357062"/>
          </a:xfrm>
          <a:custGeom>
            <a:avLst/>
            <a:gdLst/>
            <a:ahLst/>
            <a:cxnLst/>
            <a:rect l="l" t="t" r="r" b="b"/>
            <a:pathLst>
              <a:path w="2597314" h="2357062">
                <a:moveTo>
                  <a:pt x="0" y="0"/>
                </a:moveTo>
                <a:lnTo>
                  <a:pt x="2597313" y="0"/>
                </a:lnTo>
                <a:lnTo>
                  <a:pt x="2597313" y="2357063"/>
                </a:lnTo>
                <a:lnTo>
                  <a:pt x="0" y="23570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8116232" y="9102004"/>
            <a:ext cx="1027768" cy="653917"/>
          </a:xfrm>
          <a:custGeom>
            <a:avLst/>
            <a:gdLst/>
            <a:ahLst/>
            <a:cxnLst/>
            <a:rect l="l" t="t" r="r" b="b"/>
            <a:pathLst>
              <a:path w="1027768" h="653917">
                <a:moveTo>
                  <a:pt x="0" y="0"/>
                </a:moveTo>
                <a:lnTo>
                  <a:pt x="1027768" y="0"/>
                </a:lnTo>
                <a:lnTo>
                  <a:pt x="1027768" y="653917"/>
                </a:lnTo>
                <a:lnTo>
                  <a:pt x="0" y="6539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57" name="TextBox 57"/>
          <p:cNvSpPr txBox="1"/>
          <p:nvPr/>
        </p:nvSpPr>
        <p:spPr>
          <a:xfrm>
            <a:off x="6596349" y="2346015"/>
            <a:ext cx="5342557" cy="5843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Ong vàng chăm chỉ</a:t>
            </a:r>
          </a:p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Tìm mật cho đời</a:t>
            </a:r>
          </a:p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Bay từ sáng sớm</a:t>
            </a:r>
          </a:p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Đến lúc hoàng hôn</a:t>
            </a:r>
          </a:p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Qua bao dặm đường</a:t>
            </a:r>
          </a:p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Hoa thơm cỏ lạ</a:t>
            </a:r>
          </a:p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Ong không mệt mỏi</a:t>
            </a:r>
          </a:p>
          <a:p>
            <a:pPr algn="l">
              <a:lnSpc>
                <a:spcPts val="5769"/>
              </a:lnSpc>
              <a:spcBef>
                <a:spcPct val="0"/>
              </a:spcBef>
            </a:pPr>
            <a:r>
              <a:rPr lang="en-US" sz="412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Đầy ắp mật thơm.</a:t>
            </a:r>
          </a:p>
        </p:txBody>
      </p:sp>
      <p:sp>
        <p:nvSpPr>
          <p:cNvPr id="58" name="Freeform 58"/>
          <p:cNvSpPr/>
          <p:nvPr/>
        </p:nvSpPr>
        <p:spPr>
          <a:xfrm>
            <a:off x="4879950" y="9102004"/>
            <a:ext cx="936772" cy="895788"/>
          </a:xfrm>
          <a:custGeom>
            <a:avLst/>
            <a:gdLst/>
            <a:ahLst/>
            <a:cxnLst/>
            <a:rect l="l" t="t" r="r" b="b"/>
            <a:pathLst>
              <a:path w="936772" h="895788">
                <a:moveTo>
                  <a:pt x="0" y="0"/>
                </a:moveTo>
                <a:lnTo>
                  <a:pt x="936771" y="0"/>
                </a:lnTo>
                <a:lnTo>
                  <a:pt x="936771" y="895788"/>
                </a:lnTo>
                <a:lnTo>
                  <a:pt x="0" y="8957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9" name="TextBox 59"/>
          <p:cNvSpPr txBox="1"/>
          <p:nvPr/>
        </p:nvSpPr>
        <p:spPr>
          <a:xfrm>
            <a:off x="2710482" y="1050615"/>
            <a:ext cx="1286703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THƠ: CON ONG CHĂM CHỈ</a:t>
            </a:r>
          </a:p>
        </p:txBody>
      </p:sp>
      <p:sp>
        <p:nvSpPr>
          <p:cNvPr id="60" name="Freeform 60"/>
          <p:cNvSpPr/>
          <p:nvPr/>
        </p:nvSpPr>
        <p:spPr>
          <a:xfrm>
            <a:off x="13894322" y="8108294"/>
            <a:ext cx="1027768" cy="653917"/>
          </a:xfrm>
          <a:custGeom>
            <a:avLst/>
            <a:gdLst/>
            <a:ahLst/>
            <a:cxnLst/>
            <a:rect l="l" t="t" r="r" b="b"/>
            <a:pathLst>
              <a:path w="1027768" h="653917">
                <a:moveTo>
                  <a:pt x="0" y="0"/>
                </a:moveTo>
                <a:lnTo>
                  <a:pt x="1027769" y="0"/>
                </a:lnTo>
                <a:lnTo>
                  <a:pt x="1027769" y="653917"/>
                </a:lnTo>
                <a:lnTo>
                  <a:pt x="0" y="6539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11439525" y="8362512"/>
            <a:ext cx="936772" cy="895788"/>
          </a:xfrm>
          <a:custGeom>
            <a:avLst/>
            <a:gdLst/>
            <a:ahLst/>
            <a:cxnLst/>
            <a:rect l="l" t="t" r="r" b="b"/>
            <a:pathLst>
              <a:path w="936772" h="895788">
                <a:moveTo>
                  <a:pt x="0" y="0"/>
                </a:moveTo>
                <a:lnTo>
                  <a:pt x="936772" y="0"/>
                </a:lnTo>
                <a:lnTo>
                  <a:pt x="936772" y="895788"/>
                </a:lnTo>
                <a:lnTo>
                  <a:pt x="0" y="8957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51709">
            <a:off x="-244733" y="-5311350"/>
            <a:ext cx="18777467" cy="20909700"/>
          </a:xfrm>
          <a:custGeom>
            <a:avLst/>
            <a:gdLst/>
            <a:ahLst/>
            <a:cxnLst/>
            <a:rect l="l" t="t" r="r" b="b"/>
            <a:pathLst>
              <a:path w="18777467" h="20909700">
                <a:moveTo>
                  <a:pt x="0" y="15136731"/>
                </a:moveTo>
                <a:lnTo>
                  <a:pt x="10263055" y="0"/>
                </a:lnTo>
                <a:lnTo>
                  <a:pt x="18777466" y="5772969"/>
                </a:lnTo>
                <a:lnTo>
                  <a:pt x="8514411" y="20909700"/>
                </a:lnTo>
                <a:lnTo>
                  <a:pt x="0" y="15136731"/>
                </a:lnTo>
                <a:close/>
              </a:path>
            </a:pathLst>
          </a:custGeom>
          <a:blipFill>
            <a:blip r:embed="rId2"/>
            <a:stretch>
              <a:fillRect t="-8030" b="-803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4766" y="7391634"/>
            <a:ext cx="18288000" cy="4550604"/>
            <a:chOff x="0" y="0"/>
            <a:chExt cx="24384000" cy="6067472"/>
          </a:xfrm>
        </p:grpSpPr>
        <p:sp>
          <p:nvSpPr>
            <p:cNvPr id="4" name="Freeform 4"/>
            <p:cNvSpPr/>
            <p:nvPr/>
          </p:nvSpPr>
          <p:spPr>
            <a:xfrm flipH="1">
              <a:off x="0" y="326477"/>
              <a:ext cx="24384000" cy="5740995"/>
            </a:xfrm>
            <a:custGeom>
              <a:avLst/>
              <a:gdLst/>
              <a:ahLst/>
              <a:cxnLst/>
              <a:rect l="l" t="t" r="r" b="b"/>
              <a:pathLst>
                <a:path w="24384000" h="5740995">
                  <a:moveTo>
                    <a:pt x="24384000" y="0"/>
                  </a:moveTo>
                  <a:lnTo>
                    <a:pt x="0" y="0"/>
                  </a:lnTo>
                  <a:lnTo>
                    <a:pt x="0" y="5740995"/>
                  </a:lnTo>
                  <a:lnTo>
                    <a:pt x="24384000" y="5740995"/>
                  </a:lnTo>
                  <a:lnTo>
                    <a:pt x="24384000" y="0"/>
                  </a:lnTo>
                  <a:close/>
                </a:path>
              </a:pathLst>
            </a:custGeom>
            <a:blipFill>
              <a:blip r:embed="rId3"/>
              <a:stretch>
                <a:fillRect l="-17303" r="-190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7895586" y="2140106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1197226" y="148715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816775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20051944" y="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3383208" y="787202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184183" y="1603394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4"/>
                  </a:lnTo>
                  <a:lnTo>
                    <a:pt x="0" y="652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6524607" y="95044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055143" y="127691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74403" y="2870498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571648" y="3119537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6"/>
                  </a:lnTo>
                  <a:lnTo>
                    <a:pt x="0" y="326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1721787" y="144015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210486" y="336021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67174" y="2793060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7" y="0"/>
                  </a:lnTo>
                  <a:lnTo>
                    <a:pt x="313417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565078" y="2544021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6" y="0"/>
                  </a:lnTo>
                  <a:lnTo>
                    <a:pt x="626836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282121" y="3033736"/>
              <a:ext cx="552495" cy="575516"/>
            </a:xfrm>
            <a:custGeom>
              <a:avLst/>
              <a:gdLst/>
              <a:ahLst/>
              <a:cxnLst/>
              <a:rect l="l" t="t" r="r" b="b"/>
              <a:pathLst>
                <a:path w="552495" h="575516">
                  <a:moveTo>
                    <a:pt x="0" y="0"/>
                  </a:moveTo>
                  <a:lnTo>
                    <a:pt x="552495" y="0"/>
                  </a:lnTo>
                  <a:lnTo>
                    <a:pt x="552495" y="575516"/>
                  </a:lnTo>
                  <a:lnTo>
                    <a:pt x="0" y="575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4412655" y="1113679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043870" y="2303344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9287218" y="1766633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3383208" y="3033736"/>
              <a:ext cx="313418" cy="326477"/>
            </a:xfrm>
            <a:custGeom>
              <a:avLst/>
              <a:gdLst/>
              <a:ahLst/>
              <a:cxnLst/>
              <a:rect l="l" t="t" r="r" b="b"/>
              <a:pathLst>
                <a:path w="313418" h="326477">
                  <a:moveTo>
                    <a:pt x="0" y="0"/>
                  </a:moveTo>
                  <a:lnTo>
                    <a:pt x="313418" y="0"/>
                  </a:lnTo>
                  <a:lnTo>
                    <a:pt x="313418" y="326477"/>
                  </a:lnTo>
                  <a:lnTo>
                    <a:pt x="0" y="326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3013104" y="2793060"/>
              <a:ext cx="626836" cy="652954"/>
            </a:xfrm>
            <a:custGeom>
              <a:avLst/>
              <a:gdLst/>
              <a:ahLst/>
              <a:cxnLst/>
              <a:rect l="l" t="t" r="r" b="b"/>
              <a:pathLst>
                <a:path w="626836" h="652954">
                  <a:moveTo>
                    <a:pt x="0" y="0"/>
                  </a:moveTo>
                  <a:lnTo>
                    <a:pt x="626835" y="0"/>
                  </a:lnTo>
                  <a:lnTo>
                    <a:pt x="626835" y="652953"/>
                  </a:lnTo>
                  <a:lnTo>
                    <a:pt x="0" y="652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 flipH="1">
            <a:off x="15255932" y="258359"/>
            <a:ext cx="2807302" cy="2547626"/>
          </a:xfrm>
          <a:custGeom>
            <a:avLst/>
            <a:gdLst/>
            <a:ahLst/>
            <a:cxnLst/>
            <a:rect l="l" t="t" r="r" b="b"/>
            <a:pathLst>
              <a:path w="2807302" h="2547626">
                <a:moveTo>
                  <a:pt x="2807302" y="0"/>
                </a:moveTo>
                <a:lnTo>
                  <a:pt x="0" y="0"/>
                </a:lnTo>
                <a:lnTo>
                  <a:pt x="0" y="2547627"/>
                </a:lnTo>
                <a:lnTo>
                  <a:pt x="2807302" y="2547627"/>
                </a:lnTo>
                <a:lnTo>
                  <a:pt x="280730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0893" y="-2414224"/>
            <a:ext cx="4480545" cy="4346129"/>
          </a:xfrm>
          <a:custGeom>
            <a:avLst/>
            <a:gdLst/>
            <a:ahLst/>
            <a:cxnLst/>
            <a:rect l="l" t="t" r="r" b="b"/>
            <a:pathLst>
              <a:path w="4480545" h="4346129">
                <a:moveTo>
                  <a:pt x="0" y="0"/>
                </a:moveTo>
                <a:lnTo>
                  <a:pt x="4480545" y="0"/>
                </a:lnTo>
                <a:lnTo>
                  <a:pt x="4480545" y="4346129"/>
                </a:lnTo>
                <a:lnTo>
                  <a:pt x="0" y="43461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560143" y="2775352"/>
            <a:ext cx="3938391" cy="6482948"/>
          </a:xfrm>
          <a:custGeom>
            <a:avLst/>
            <a:gdLst/>
            <a:ahLst/>
            <a:cxnLst/>
            <a:rect l="l" t="t" r="r" b="b"/>
            <a:pathLst>
              <a:path w="3938391" h="6482948">
                <a:moveTo>
                  <a:pt x="0" y="0"/>
                </a:moveTo>
                <a:lnTo>
                  <a:pt x="3938390" y="0"/>
                </a:lnTo>
                <a:lnTo>
                  <a:pt x="3938390" y="6482948"/>
                </a:lnTo>
                <a:lnTo>
                  <a:pt x="0" y="64829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-224766" y="6617554"/>
            <a:ext cx="2861574" cy="3331245"/>
            <a:chOff x="0" y="0"/>
            <a:chExt cx="3815432" cy="4441660"/>
          </a:xfrm>
        </p:grpSpPr>
        <p:sp>
          <p:nvSpPr>
            <p:cNvPr id="29" name="Freeform 29"/>
            <p:cNvSpPr/>
            <p:nvPr/>
          </p:nvSpPr>
          <p:spPr>
            <a:xfrm>
              <a:off x="173119" y="327492"/>
              <a:ext cx="3394188" cy="4114168"/>
            </a:xfrm>
            <a:custGeom>
              <a:avLst/>
              <a:gdLst/>
              <a:ahLst/>
              <a:cxnLst/>
              <a:rect l="l" t="t" r="r" b="b"/>
              <a:pathLst>
                <a:path w="3394188" h="4114168">
                  <a:moveTo>
                    <a:pt x="0" y="0"/>
                  </a:moveTo>
                  <a:lnTo>
                    <a:pt x="3394189" y="0"/>
                  </a:lnTo>
                  <a:lnTo>
                    <a:pt x="3394189" y="4114168"/>
                  </a:lnTo>
                  <a:lnTo>
                    <a:pt x="0" y="4114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176602" y="1009052"/>
              <a:ext cx="797277" cy="830496"/>
            </a:xfrm>
            <a:custGeom>
              <a:avLst/>
              <a:gdLst/>
              <a:ahLst/>
              <a:cxnLst/>
              <a:rect l="l" t="t" r="r" b="b"/>
              <a:pathLst>
                <a:path w="797277" h="830496">
                  <a:moveTo>
                    <a:pt x="0" y="0"/>
                  </a:moveTo>
                  <a:lnTo>
                    <a:pt x="797277" y="0"/>
                  </a:lnTo>
                  <a:lnTo>
                    <a:pt x="797277" y="830496"/>
                  </a:lnTo>
                  <a:lnTo>
                    <a:pt x="0" y="830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421243" y="703625"/>
              <a:ext cx="797277" cy="830496"/>
            </a:xfrm>
            <a:custGeom>
              <a:avLst/>
              <a:gdLst/>
              <a:ahLst/>
              <a:cxnLst/>
              <a:rect l="l" t="t" r="r" b="b"/>
              <a:pathLst>
                <a:path w="797277" h="830496">
                  <a:moveTo>
                    <a:pt x="0" y="0"/>
                  </a:moveTo>
                  <a:lnTo>
                    <a:pt x="797277" y="0"/>
                  </a:lnTo>
                  <a:lnTo>
                    <a:pt x="797277" y="830497"/>
                  </a:lnTo>
                  <a:lnTo>
                    <a:pt x="0" y="830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 rot="-1812637">
              <a:off x="1297813" y="144188"/>
              <a:ext cx="797277" cy="830496"/>
            </a:xfrm>
            <a:custGeom>
              <a:avLst/>
              <a:gdLst/>
              <a:ahLst/>
              <a:cxnLst/>
              <a:rect l="l" t="t" r="r" b="b"/>
              <a:pathLst>
                <a:path w="797277" h="830496">
                  <a:moveTo>
                    <a:pt x="0" y="0"/>
                  </a:moveTo>
                  <a:lnTo>
                    <a:pt x="797276" y="0"/>
                  </a:lnTo>
                  <a:lnTo>
                    <a:pt x="797276" y="830497"/>
                  </a:lnTo>
                  <a:lnTo>
                    <a:pt x="0" y="8304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 rot="-1812637">
              <a:off x="2644643" y="2198408"/>
              <a:ext cx="357443" cy="372337"/>
            </a:xfrm>
            <a:custGeom>
              <a:avLst/>
              <a:gdLst/>
              <a:ahLst/>
              <a:cxnLst/>
              <a:rect l="l" t="t" r="r" b="b"/>
              <a:pathLst>
                <a:path w="357443" h="372337">
                  <a:moveTo>
                    <a:pt x="0" y="0"/>
                  </a:moveTo>
                  <a:lnTo>
                    <a:pt x="357443" y="0"/>
                  </a:lnTo>
                  <a:lnTo>
                    <a:pt x="357443" y="372337"/>
                  </a:lnTo>
                  <a:lnTo>
                    <a:pt x="0" y="372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rot="-1812637">
              <a:off x="3140891" y="2613292"/>
              <a:ext cx="357443" cy="372337"/>
            </a:xfrm>
            <a:custGeom>
              <a:avLst/>
              <a:gdLst/>
              <a:ahLst/>
              <a:cxnLst/>
              <a:rect l="l" t="t" r="r" b="b"/>
              <a:pathLst>
                <a:path w="357443" h="372337">
                  <a:moveTo>
                    <a:pt x="0" y="0"/>
                  </a:moveTo>
                  <a:lnTo>
                    <a:pt x="357443" y="0"/>
                  </a:lnTo>
                  <a:lnTo>
                    <a:pt x="357443" y="372336"/>
                  </a:lnTo>
                  <a:lnTo>
                    <a:pt x="0" y="372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 rot="-1812637">
              <a:off x="565651" y="2700033"/>
              <a:ext cx="357443" cy="372337"/>
            </a:xfrm>
            <a:custGeom>
              <a:avLst/>
              <a:gdLst/>
              <a:ahLst/>
              <a:cxnLst/>
              <a:rect l="l" t="t" r="r" b="b"/>
              <a:pathLst>
                <a:path w="357443" h="372337">
                  <a:moveTo>
                    <a:pt x="0" y="0"/>
                  </a:moveTo>
                  <a:lnTo>
                    <a:pt x="357443" y="0"/>
                  </a:lnTo>
                  <a:lnTo>
                    <a:pt x="357443" y="372336"/>
                  </a:lnTo>
                  <a:lnTo>
                    <a:pt x="0" y="372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 rot="-1812637">
              <a:off x="1691492" y="2111667"/>
              <a:ext cx="357443" cy="372337"/>
            </a:xfrm>
            <a:custGeom>
              <a:avLst/>
              <a:gdLst/>
              <a:ahLst/>
              <a:cxnLst/>
              <a:rect l="l" t="t" r="r" b="b"/>
              <a:pathLst>
                <a:path w="357443" h="372337">
                  <a:moveTo>
                    <a:pt x="0" y="0"/>
                  </a:moveTo>
                  <a:lnTo>
                    <a:pt x="357443" y="0"/>
                  </a:lnTo>
                  <a:lnTo>
                    <a:pt x="357443" y="372337"/>
                  </a:lnTo>
                  <a:lnTo>
                    <a:pt x="0" y="372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 rot="-1812637">
              <a:off x="1269605" y="3114917"/>
              <a:ext cx="357443" cy="372337"/>
            </a:xfrm>
            <a:custGeom>
              <a:avLst/>
              <a:gdLst/>
              <a:ahLst/>
              <a:cxnLst/>
              <a:rect l="l" t="t" r="r" b="b"/>
              <a:pathLst>
                <a:path w="357443" h="372337">
                  <a:moveTo>
                    <a:pt x="0" y="0"/>
                  </a:moveTo>
                  <a:lnTo>
                    <a:pt x="357444" y="0"/>
                  </a:lnTo>
                  <a:lnTo>
                    <a:pt x="357444" y="372336"/>
                  </a:lnTo>
                  <a:lnTo>
                    <a:pt x="0" y="372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rot="-1812637">
              <a:off x="69403" y="2362479"/>
              <a:ext cx="357443" cy="372337"/>
            </a:xfrm>
            <a:custGeom>
              <a:avLst/>
              <a:gdLst/>
              <a:ahLst/>
              <a:cxnLst/>
              <a:rect l="l" t="t" r="r" b="b"/>
              <a:pathLst>
                <a:path w="357443" h="372337">
                  <a:moveTo>
                    <a:pt x="0" y="0"/>
                  </a:moveTo>
                  <a:lnTo>
                    <a:pt x="357443" y="0"/>
                  </a:lnTo>
                  <a:lnTo>
                    <a:pt x="357443" y="372337"/>
                  </a:lnTo>
                  <a:lnTo>
                    <a:pt x="0" y="372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95166" y="1780910"/>
              <a:ext cx="496248" cy="516925"/>
            </a:xfrm>
            <a:custGeom>
              <a:avLst/>
              <a:gdLst/>
              <a:ahLst/>
              <a:cxnLst/>
              <a:rect l="l" t="t" r="r" b="b"/>
              <a:pathLst>
                <a:path w="496248" h="516925">
                  <a:moveTo>
                    <a:pt x="0" y="0"/>
                  </a:moveTo>
                  <a:lnTo>
                    <a:pt x="496248" y="0"/>
                  </a:lnTo>
                  <a:lnTo>
                    <a:pt x="496248" y="516925"/>
                  </a:lnTo>
                  <a:lnTo>
                    <a:pt x="0" y="516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 rot="-1812637">
              <a:off x="58913" y="3078272"/>
              <a:ext cx="303418" cy="316060"/>
            </a:xfrm>
            <a:custGeom>
              <a:avLst/>
              <a:gdLst/>
              <a:ahLst/>
              <a:cxnLst/>
              <a:rect l="l" t="t" r="r" b="b"/>
              <a:pathLst>
                <a:path w="303418" h="316060">
                  <a:moveTo>
                    <a:pt x="0" y="0"/>
                  </a:moveTo>
                  <a:lnTo>
                    <a:pt x="303418" y="0"/>
                  </a:lnTo>
                  <a:lnTo>
                    <a:pt x="303418" y="316060"/>
                  </a:lnTo>
                  <a:lnTo>
                    <a:pt x="0" y="316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3319184" y="1424300"/>
              <a:ext cx="496248" cy="516925"/>
            </a:xfrm>
            <a:custGeom>
              <a:avLst/>
              <a:gdLst/>
              <a:ahLst/>
              <a:cxnLst/>
              <a:rect l="l" t="t" r="r" b="b"/>
              <a:pathLst>
                <a:path w="496248" h="516925">
                  <a:moveTo>
                    <a:pt x="0" y="0"/>
                  </a:moveTo>
                  <a:lnTo>
                    <a:pt x="496248" y="0"/>
                  </a:lnTo>
                  <a:lnTo>
                    <a:pt x="496248" y="516925"/>
                  </a:lnTo>
                  <a:lnTo>
                    <a:pt x="0" y="516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2" name="Group 42"/>
          <p:cNvGrpSpPr/>
          <p:nvPr/>
        </p:nvGrpSpPr>
        <p:grpSpPr>
          <a:xfrm>
            <a:off x="4495526" y="7391634"/>
            <a:ext cx="2487149" cy="2895366"/>
            <a:chOff x="0" y="0"/>
            <a:chExt cx="3316199" cy="3860489"/>
          </a:xfrm>
        </p:grpSpPr>
        <p:sp>
          <p:nvSpPr>
            <p:cNvPr id="43" name="Freeform 43"/>
            <p:cNvSpPr/>
            <p:nvPr/>
          </p:nvSpPr>
          <p:spPr>
            <a:xfrm>
              <a:off x="150467" y="284642"/>
              <a:ext cx="2950074" cy="3575847"/>
            </a:xfrm>
            <a:custGeom>
              <a:avLst/>
              <a:gdLst/>
              <a:ahLst/>
              <a:cxnLst/>
              <a:rect l="l" t="t" r="r" b="b"/>
              <a:pathLst>
                <a:path w="2950074" h="3575847">
                  <a:moveTo>
                    <a:pt x="0" y="0"/>
                  </a:moveTo>
                  <a:lnTo>
                    <a:pt x="2950074" y="0"/>
                  </a:lnTo>
                  <a:lnTo>
                    <a:pt x="2950074" y="3575847"/>
                  </a:lnTo>
                  <a:lnTo>
                    <a:pt x="0" y="3575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1891803" y="877022"/>
              <a:ext cx="692956" cy="721830"/>
            </a:xfrm>
            <a:custGeom>
              <a:avLst/>
              <a:gdLst/>
              <a:ahLst/>
              <a:cxnLst/>
              <a:rect l="l" t="t" r="r" b="b"/>
              <a:pathLst>
                <a:path w="692956" h="721830">
                  <a:moveTo>
                    <a:pt x="0" y="0"/>
                  </a:moveTo>
                  <a:lnTo>
                    <a:pt x="692957" y="0"/>
                  </a:lnTo>
                  <a:lnTo>
                    <a:pt x="692957" y="721829"/>
                  </a:lnTo>
                  <a:lnTo>
                    <a:pt x="0" y="721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366125" y="611559"/>
              <a:ext cx="692956" cy="721830"/>
            </a:xfrm>
            <a:custGeom>
              <a:avLst/>
              <a:gdLst/>
              <a:ahLst/>
              <a:cxnLst/>
              <a:rect l="l" t="t" r="r" b="b"/>
              <a:pathLst>
                <a:path w="692956" h="721830">
                  <a:moveTo>
                    <a:pt x="0" y="0"/>
                  </a:moveTo>
                  <a:lnTo>
                    <a:pt x="692957" y="0"/>
                  </a:lnTo>
                  <a:lnTo>
                    <a:pt x="692957" y="721830"/>
                  </a:lnTo>
                  <a:lnTo>
                    <a:pt x="0" y="721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rot="-1812637">
              <a:off x="1128000" y="125322"/>
              <a:ext cx="692956" cy="721830"/>
            </a:xfrm>
            <a:custGeom>
              <a:avLst/>
              <a:gdLst/>
              <a:ahLst/>
              <a:cxnLst/>
              <a:rect l="l" t="t" r="r" b="b"/>
              <a:pathLst>
                <a:path w="692956" h="721830">
                  <a:moveTo>
                    <a:pt x="0" y="0"/>
                  </a:moveTo>
                  <a:lnTo>
                    <a:pt x="692956" y="0"/>
                  </a:lnTo>
                  <a:lnTo>
                    <a:pt x="692956" y="721830"/>
                  </a:lnTo>
                  <a:lnTo>
                    <a:pt x="0" y="721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 rot="-1812637">
              <a:off x="2298603" y="1910756"/>
              <a:ext cx="310673" cy="323618"/>
            </a:xfrm>
            <a:custGeom>
              <a:avLst/>
              <a:gdLst/>
              <a:ahLst/>
              <a:cxnLst/>
              <a:rect l="l" t="t" r="r" b="b"/>
              <a:pathLst>
                <a:path w="310673" h="323618">
                  <a:moveTo>
                    <a:pt x="0" y="0"/>
                  </a:moveTo>
                  <a:lnTo>
                    <a:pt x="310673" y="0"/>
                  </a:lnTo>
                  <a:lnTo>
                    <a:pt x="310673" y="323618"/>
                  </a:lnTo>
                  <a:lnTo>
                    <a:pt x="0" y="323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 rot="-1812637">
              <a:off x="2729919" y="2271354"/>
              <a:ext cx="310673" cy="323618"/>
            </a:xfrm>
            <a:custGeom>
              <a:avLst/>
              <a:gdLst/>
              <a:ahLst/>
              <a:cxnLst/>
              <a:rect l="l" t="t" r="r" b="b"/>
              <a:pathLst>
                <a:path w="310673" h="323618">
                  <a:moveTo>
                    <a:pt x="0" y="0"/>
                  </a:moveTo>
                  <a:lnTo>
                    <a:pt x="310674" y="0"/>
                  </a:lnTo>
                  <a:lnTo>
                    <a:pt x="310674" y="323618"/>
                  </a:lnTo>
                  <a:lnTo>
                    <a:pt x="0" y="323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-1812637">
              <a:off x="491638" y="2346745"/>
              <a:ext cx="310673" cy="323618"/>
            </a:xfrm>
            <a:custGeom>
              <a:avLst/>
              <a:gdLst/>
              <a:ahLst/>
              <a:cxnLst/>
              <a:rect l="l" t="t" r="r" b="b"/>
              <a:pathLst>
                <a:path w="310673" h="323618">
                  <a:moveTo>
                    <a:pt x="0" y="0"/>
                  </a:moveTo>
                  <a:lnTo>
                    <a:pt x="310673" y="0"/>
                  </a:lnTo>
                  <a:lnTo>
                    <a:pt x="310673" y="323618"/>
                  </a:lnTo>
                  <a:lnTo>
                    <a:pt x="0" y="323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-1812637">
              <a:off x="1470168" y="1835365"/>
              <a:ext cx="310673" cy="323618"/>
            </a:xfrm>
            <a:custGeom>
              <a:avLst/>
              <a:gdLst/>
              <a:ahLst/>
              <a:cxnLst/>
              <a:rect l="l" t="t" r="r" b="b"/>
              <a:pathLst>
                <a:path w="310673" h="323618">
                  <a:moveTo>
                    <a:pt x="0" y="0"/>
                  </a:moveTo>
                  <a:lnTo>
                    <a:pt x="310673" y="0"/>
                  </a:lnTo>
                  <a:lnTo>
                    <a:pt x="310673" y="323618"/>
                  </a:lnTo>
                  <a:lnTo>
                    <a:pt x="0" y="323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1812637">
              <a:off x="1103483" y="2707343"/>
              <a:ext cx="310673" cy="323618"/>
            </a:xfrm>
            <a:custGeom>
              <a:avLst/>
              <a:gdLst/>
              <a:ahLst/>
              <a:cxnLst/>
              <a:rect l="l" t="t" r="r" b="b"/>
              <a:pathLst>
                <a:path w="310673" h="323618">
                  <a:moveTo>
                    <a:pt x="0" y="0"/>
                  </a:moveTo>
                  <a:lnTo>
                    <a:pt x="310673" y="0"/>
                  </a:lnTo>
                  <a:lnTo>
                    <a:pt x="310673" y="323618"/>
                  </a:lnTo>
                  <a:lnTo>
                    <a:pt x="0" y="323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 rot="-1812637">
              <a:off x="60321" y="2053359"/>
              <a:ext cx="310673" cy="323618"/>
            </a:xfrm>
            <a:custGeom>
              <a:avLst/>
              <a:gdLst/>
              <a:ahLst/>
              <a:cxnLst/>
              <a:rect l="l" t="t" r="r" b="b"/>
              <a:pathLst>
                <a:path w="310673" h="323618">
                  <a:moveTo>
                    <a:pt x="0" y="0"/>
                  </a:moveTo>
                  <a:lnTo>
                    <a:pt x="310674" y="0"/>
                  </a:lnTo>
                  <a:lnTo>
                    <a:pt x="310674" y="323618"/>
                  </a:lnTo>
                  <a:lnTo>
                    <a:pt x="0" y="323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82714" y="1547886"/>
              <a:ext cx="431316" cy="449288"/>
            </a:xfrm>
            <a:custGeom>
              <a:avLst/>
              <a:gdLst/>
              <a:ahLst/>
              <a:cxnLst/>
              <a:rect l="l" t="t" r="r" b="b"/>
              <a:pathLst>
                <a:path w="431316" h="449288">
                  <a:moveTo>
                    <a:pt x="0" y="0"/>
                  </a:moveTo>
                  <a:lnTo>
                    <a:pt x="431316" y="0"/>
                  </a:lnTo>
                  <a:lnTo>
                    <a:pt x="431316" y="449288"/>
                  </a:lnTo>
                  <a:lnTo>
                    <a:pt x="0" y="449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rot="-1812637">
              <a:off x="51204" y="2675493"/>
              <a:ext cx="263717" cy="274705"/>
            </a:xfrm>
            <a:custGeom>
              <a:avLst/>
              <a:gdLst/>
              <a:ahLst/>
              <a:cxnLst/>
              <a:rect l="l" t="t" r="r" b="b"/>
              <a:pathLst>
                <a:path w="263717" h="274705">
                  <a:moveTo>
                    <a:pt x="0" y="0"/>
                  </a:moveTo>
                  <a:lnTo>
                    <a:pt x="263717" y="0"/>
                  </a:lnTo>
                  <a:lnTo>
                    <a:pt x="263717" y="274705"/>
                  </a:lnTo>
                  <a:lnTo>
                    <a:pt x="0" y="274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>
              <a:off x="2884883" y="1237936"/>
              <a:ext cx="431316" cy="449288"/>
            </a:xfrm>
            <a:custGeom>
              <a:avLst/>
              <a:gdLst/>
              <a:ahLst/>
              <a:cxnLst/>
              <a:rect l="l" t="t" r="r" b="b"/>
              <a:pathLst>
                <a:path w="431316" h="449288">
                  <a:moveTo>
                    <a:pt x="0" y="0"/>
                  </a:moveTo>
                  <a:lnTo>
                    <a:pt x="431316" y="0"/>
                  </a:lnTo>
                  <a:lnTo>
                    <a:pt x="431316" y="449288"/>
                  </a:lnTo>
                  <a:lnTo>
                    <a:pt x="0" y="449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6" name="Freeform 56"/>
          <p:cNvSpPr/>
          <p:nvPr/>
        </p:nvSpPr>
        <p:spPr>
          <a:xfrm rot="1589427">
            <a:off x="638950" y="4675261"/>
            <a:ext cx="1871031" cy="1679250"/>
          </a:xfrm>
          <a:custGeom>
            <a:avLst/>
            <a:gdLst/>
            <a:ahLst/>
            <a:cxnLst/>
            <a:rect l="l" t="t" r="r" b="b"/>
            <a:pathLst>
              <a:path w="1871031" h="1679250">
                <a:moveTo>
                  <a:pt x="0" y="0"/>
                </a:moveTo>
                <a:lnTo>
                  <a:pt x="1871031" y="0"/>
                </a:lnTo>
                <a:lnTo>
                  <a:pt x="1871031" y="1679250"/>
                </a:lnTo>
                <a:lnTo>
                  <a:pt x="0" y="16792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57" name="Group 57"/>
          <p:cNvGrpSpPr/>
          <p:nvPr/>
        </p:nvGrpSpPr>
        <p:grpSpPr>
          <a:xfrm>
            <a:off x="1574466" y="5629032"/>
            <a:ext cx="3710724" cy="4319767"/>
            <a:chOff x="0" y="0"/>
            <a:chExt cx="4947632" cy="5759689"/>
          </a:xfrm>
        </p:grpSpPr>
        <p:sp>
          <p:nvSpPr>
            <p:cNvPr id="58" name="Freeform 58"/>
            <p:cNvSpPr/>
            <p:nvPr/>
          </p:nvSpPr>
          <p:spPr>
            <a:xfrm>
              <a:off x="224491" y="424673"/>
              <a:ext cx="4401388" cy="5335016"/>
            </a:xfrm>
            <a:custGeom>
              <a:avLst/>
              <a:gdLst/>
              <a:ahLst/>
              <a:cxnLst/>
              <a:rect l="l" t="t" r="r" b="b"/>
              <a:pathLst>
                <a:path w="4401388" h="5335016">
                  <a:moveTo>
                    <a:pt x="0" y="0"/>
                  </a:moveTo>
                  <a:lnTo>
                    <a:pt x="4401388" y="0"/>
                  </a:lnTo>
                  <a:lnTo>
                    <a:pt x="4401388" y="5335016"/>
                  </a:lnTo>
                  <a:lnTo>
                    <a:pt x="0" y="5335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2822492" y="1308480"/>
              <a:ext cx="1033862" cy="1076940"/>
            </a:xfrm>
            <a:custGeom>
              <a:avLst/>
              <a:gdLst/>
              <a:ahLst/>
              <a:cxnLst/>
              <a:rect l="l" t="t" r="r" b="b"/>
              <a:pathLst>
                <a:path w="1033862" h="1076940">
                  <a:moveTo>
                    <a:pt x="0" y="0"/>
                  </a:moveTo>
                  <a:lnTo>
                    <a:pt x="1033863" y="0"/>
                  </a:lnTo>
                  <a:lnTo>
                    <a:pt x="1033863" y="1076940"/>
                  </a:lnTo>
                  <a:lnTo>
                    <a:pt x="0" y="1076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546244" y="912421"/>
              <a:ext cx="1033862" cy="1076940"/>
            </a:xfrm>
            <a:custGeom>
              <a:avLst/>
              <a:gdLst/>
              <a:ahLst/>
              <a:cxnLst/>
              <a:rect l="l" t="t" r="r" b="b"/>
              <a:pathLst>
                <a:path w="1033862" h="1076940">
                  <a:moveTo>
                    <a:pt x="0" y="0"/>
                  </a:moveTo>
                  <a:lnTo>
                    <a:pt x="1033862" y="0"/>
                  </a:lnTo>
                  <a:lnTo>
                    <a:pt x="1033862" y="1076940"/>
                  </a:lnTo>
                  <a:lnTo>
                    <a:pt x="0" y="1076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 rot="-1812637">
              <a:off x="1682929" y="186975"/>
              <a:ext cx="1033862" cy="1076940"/>
            </a:xfrm>
            <a:custGeom>
              <a:avLst/>
              <a:gdLst/>
              <a:ahLst/>
              <a:cxnLst/>
              <a:rect l="l" t="t" r="r" b="b"/>
              <a:pathLst>
                <a:path w="1033862" h="1076940">
                  <a:moveTo>
                    <a:pt x="0" y="0"/>
                  </a:moveTo>
                  <a:lnTo>
                    <a:pt x="1033862" y="0"/>
                  </a:lnTo>
                  <a:lnTo>
                    <a:pt x="1033862" y="1076940"/>
                  </a:lnTo>
                  <a:lnTo>
                    <a:pt x="0" y="1076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 rot="-1812637">
              <a:off x="3429421" y="2850769"/>
              <a:ext cx="463512" cy="482825"/>
            </a:xfrm>
            <a:custGeom>
              <a:avLst/>
              <a:gdLst/>
              <a:ahLst/>
              <a:cxnLst/>
              <a:rect l="l" t="t" r="r" b="b"/>
              <a:pathLst>
                <a:path w="463512" h="482825">
                  <a:moveTo>
                    <a:pt x="0" y="0"/>
                  </a:moveTo>
                  <a:lnTo>
                    <a:pt x="463511" y="0"/>
                  </a:lnTo>
                  <a:lnTo>
                    <a:pt x="463511" y="482825"/>
                  </a:lnTo>
                  <a:lnTo>
                    <a:pt x="0" y="48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 rot="-1812637">
              <a:off x="4072927" y="3388766"/>
              <a:ext cx="463512" cy="482825"/>
            </a:xfrm>
            <a:custGeom>
              <a:avLst/>
              <a:gdLst/>
              <a:ahLst/>
              <a:cxnLst/>
              <a:rect l="l" t="t" r="r" b="b"/>
              <a:pathLst>
                <a:path w="463512" h="482825">
                  <a:moveTo>
                    <a:pt x="0" y="0"/>
                  </a:moveTo>
                  <a:lnTo>
                    <a:pt x="463511" y="0"/>
                  </a:lnTo>
                  <a:lnTo>
                    <a:pt x="463511" y="482825"/>
                  </a:lnTo>
                  <a:lnTo>
                    <a:pt x="0" y="48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 rot="-1812637">
              <a:off x="733503" y="3501247"/>
              <a:ext cx="463512" cy="482825"/>
            </a:xfrm>
            <a:custGeom>
              <a:avLst/>
              <a:gdLst/>
              <a:ahLst/>
              <a:cxnLst/>
              <a:rect l="l" t="t" r="r" b="b"/>
              <a:pathLst>
                <a:path w="463512" h="482825">
                  <a:moveTo>
                    <a:pt x="0" y="0"/>
                  </a:moveTo>
                  <a:lnTo>
                    <a:pt x="463512" y="0"/>
                  </a:lnTo>
                  <a:lnTo>
                    <a:pt x="463512" y="482825"/>
                  </a:lnTo>
                  <a:lnTo>
                    <a:pt x="0" y="48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65"/>
            <p:cNvSpPr/>
            <p:nvPr/>
          </p:nvSpPr>
          <p:spPr>
            <a:xfrm rot="-1812637">
              <a:off x="2193429" y="2738288"/>
              <a:ext cx="463512" cy="482825"/>
            </a:xfrm>
            <a:custGeom>
              <a:avLst/>
              <a:gdLst/>
              <a:ahLst/>
              <a:cxnLst/>
              <a:rect l="l" t="t" r="r" b="b"/>
              <a:pathLst>
                <a:path w="463512" h="482825">
                  <a:moveTo>
                    <a:pt x="0" y="0"/>
                  </a:moveTo>
                  <a:lnTo>
                    <a:pt x="463512" y="0"/>
                  </a:lnTo>
                  <a:lnTo>
                    <a:pt x="463512" y="482825"/>
                  </a:lnTo>
                  <a:lnTo>
                    <a:pt x="0" y="48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 rot="-1812637">
              <a:off x="1646351" y="4039244"/>
              <a:ext cx="463512" cy="482825"/>
            </a:xfrm>
            <a:custGeom>
              <a:avLst/>
              <a:gdLst/>
              <a:ahLst/>
              <a:cxnLst/>
              <a:rect l="l" t="t" r="r" b="b"/>
              <a:pathLst>
                <a:path w="463512" h="482825">
                  <a:moveTo>
                    <a:pt x="0" y="0"/>
                  </a:moveTo>
                  <a:lnTo>
                    <a:pt x="463512" y="0"/>
                  </a:lnTo>
                  <a:lnTo>
                    <a:pt x="463512" y="482825"/>
                  </a:lnTo>
                  <a:lnTo>
                    <a:pt x="0" y="48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Freeform 67"/>
            <p:cNvSpPr/>
            <p:nvPr/>
          </p:nvSpPr>
          <p:spPr>
            <a:xfrm rot="-1812637">
              <a:off x="89997" y="3063527"/>
              <a:ext cx="463512" cy="482825"/>
            </a:xfrm>
            <a:custGeom>
              <a:avLst/>
              <a:gdLst/>
              <a:ahLst/>
              <a:cxnLst/>
              <a:rect l="l" t="t" r="r" b="b"/>
              <a:pathLst>
                <a:path w="463512" h="482825">
                  <a:moveTo>
                    <a:pt x="0" y="0"/>
                  </a:moveTo>
                  <a:lnTo>
                    <a:pt x="463512" y="0"/>
                  </a:lnTo>
                  <a:lnTo>
                    <a:pt x="463512" y="482825"/>
                  </a:lnTo>
                  <a:lnTo>
                    <a:pt x="0" y="482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>
              <a:off x="123405" y="2309382"/>
              <a:ext cx="643506" cy="670319"/>
            </a:xfrm>
            <a:custGeom>
              <a:avLst/>
              <a:gdLst/>
              <a:ahLst/>
              <a:cxnLst/>
              <a:rect l="l" t="t" r="r" b="b"/>
              <a:pathLst>
                <a:path w="643506" h="670319">
                  <a:moveTo>
                    <a:pt x="0" y="0"/>
                  </a:moveTo>
                  <a:lnTo>
                    <a:pt x="643506" y="0"/>
                  </a:lnTo>
                  <a:lnTo>
                    <a:pt x="643506" y="670319"/>
                  </a:lnTo>
                  <a:lnTo>
                    <a:pt x="0" y="670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 rot="-1812637">
              <a:off x="76395" y="3991725"/>
              <a:ext cx="393455" cy="409849"/>
            </a:xfrm>
            <a:custGeom>
              <a:avLst/>
              <a:gdLst/>
              <a:ahLst/>
              <a:cxnLst/>
              <a:rect l="l" t="t" r="r" b="b"/>
              <a:pathLst>
                <a:path w="393455" h="409849">
                  <a:moveTo>
                    <a:pt x="0" y="0"/>
                  </a:moveTo>
                  <a:lnTo>
                    <a:pt x="393454" y="0"/>
                  </a:lnTo>
                  <a:lnTo>
                    <a:pt x="393454" y="409849"/>
                  </a:lnTo>
                  <a:lnTo>
                    <a:pt x="0" y="409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>
              <a:off x="4304126" y="1846950"/>
              <a:ext cx="643506" cy="670319"/>
            </a:xfrm>
            <a:custGeom>
              <a:avLst/>
              <a:gdLst/>
              <a:ahLst/>
              <a:cxnLst/>
              <a:rect l="l" t="t" r="r" b="b"/>
              <a:pathLst>
                <a:path w="643506" h="670319">
                  <a:moveTo>
                    <a:pt x="0" y="0"/>
                  </a:moveTo>
                  <a:lnTo>
                    <a:pt x="643506" y="0"/>
                  </a:lnTo>
                  <a:lnTo>
                    <a:pt x="643506" y="670319"/>
                  </a:lnTo>
                  <a:lnTo>
                    <a:pt x="0" y="670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 71"/>
          <p:cNvGrpSpPr/>
          <p:nvPr/>
        </p:nvGrpSpPr>
        <p:grpSpPr>
          <a:xfrm>
            <a:off x="357759" y="7698496"/>
            <a:ext cx="2679775" cy="3119607"/>
            <a:chOff x="0" y="0"/>
            <a:chExt cx="3573033" cy="4159476"/>
          </a:xfrm>
        </p:grpSpPr>
        <p:sp>
          <p:nvSpPr>
            <p:cNvPr id="72" name="Freeform 72"/>
            <p:cNvSpPr/>
            <p:nvPr/>
          </p:nvSpPr>
          <p:spPr>
            <a:xfrm>
              <a:off x="162121" y="306686"/>
              <a:ext cx="3178552" cy="3852790"/>
            </a:xfrm>
            <a:custGeom>
              <a:avLst/>
              <a:gdLst/>
              <a:ahLst/>
              <a:cxnLst/>
              <a:rect l="l" t="t" r="r" b="b"/>
              <a:pathLst>
                <a:path w="3178552" h="3852790">
                  <a:moveTo>
                    <a:pt x="0" y="0"/>
                  </a:moveTo>
                  <a:lnTo>
                    <a:pt x="3178551" y="0"/>
                  </a:lnTo>
                  <a:lnTo>
                    <a:pt x="3178551" y="3852790"/>
                  </a:lnTo>
                  <a:lnTo>
                    <a:pt x="0" y="3852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73" name="Freeform 73"/>
            <p:cNvSpPr/>
            <p:nvPr/>
          </p:nvSpPr>
          <p:spPr>
            <a:xfrm>
              <a:off x="2038320" y="944945"/>
              <a:ext cx="746625" cy="777734"/>
            </a:xfrm>
            <a:custGeom>
              <a:avLst/>
              <a:gdLst/>
              <a:ahLst/>
              <a:cxnLst/>
              <a:rect l="l" t="t" r="r" b="b"/>
              <a:pathLst>
                <a:path w="746625" h="777734">
                  <a:moveTo>
                    <a:pt x="0" y="0"/>
                  </a:moveTo>
                  <a:lnTo>
                    <a:pt x="746625" y="0"/>
                  </a:lnTo>
                  <a:lnTo>
                    <a:pt x="746625" y="777734"/>
                  </a:lnTo>
                  <a:lnTo>
                    <a:pt x="0" y="777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>
              <a:off x="394481" y="658923"/>
              <a:ext cx="746625" cy="777734"/>
            </a:xfrm>
            <a:custGeom>
              <a:avLst/>
              <a:gdLst/>
              <a:ahLst/>
              <a:cxnLst/>
              <a:rect l="l" t="t" r="r" b="b"/>
              <a:pathLst>
                <a:path w="746625" h="777734">
                  <a:moveTo>
                    <a:pt x="0" y="0"/>
                  </a:moveTo>
                  <a:lnTo>
                    <a:pt x="746625" y="0"/>
                  </a:lnTo>
                  <a:lnTo>
                    <a:pt x="746625" y="777734"/>
                  </a:lnTo>
                  <a:lnTo>
                    <a:pt x="0" y="777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 rot="-1812637">
              <a:off x="1215361" y="135028"/>
              <a:ext cx="746625" cy="777734"/>
            </a:xfrm>
            <a:custGeom>
              <a:avLst/>
              <a:gdLst/>
              <a:ahLst/>
              <a:cxnLst/>
              <a:rect l="l" t="t" r="r" b="b"/>
              <a:pathLst>
                <a:path w="746625" h="777734">
                  <a:moveTo>
                    <a:pt x="0" y="0"/>
                  </a:moveTo>
                  <a:lnTo>
                    <a:pt x="746625" y="0"/>
                  </a:lnTo>
                  <a:lnTo>
                    <a:pt x="746625" y="777734"/>
                  </a:lnTo>
                  <a:lnTo>
                    <a:pt x="0" y="777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 rot="-1812637">
              <a:off x="2476626" y="2058741"/>
              <a:ext cx="334734" cy="348682"/>
            </a:xfrm>
            <a:custGeom>
              <a:avLst/>
              <a:gdLst/>
              <a:ahLst/>
              <a:cxnLst/>
              <a:rect l="l" t="t" r="r" b="b"/>
              <a:pathLst>
                <a:path w="334734" h="348682">
                  <a:moveTo>
                    <a:pt x="0" y="0"/>
                  </a:moveTo>
                  <a:lnTo>
                    <a:pt x="334734" y="0"/>
                  </a:lnTo>
                  <a:lnTo>
                    <a:pt x="334734" y="348681"/>
                  </a:lnTo>
                  <a:lnTo>
                    <a:pt x="0" y="348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7" name="Freeform 77"/>
            <p:cNvSpPr/>
            <p:nvPr/>
          </p:nvSpPr>
          <p:spPr>
            <a:xfrm rot="-1812637">
              <a:off x="2941347" y="2447266"/>
              <a:ext cx="334734" cy="348682"/>
            </a:xfrm>
            <a:custGeom>
              <a:avLst/>
              <a:gdLst/>
              <a:ahLst/>
              <a:cxnLst/>
              <a:rect l="l" t="t" r="r" b="b"/>
              <a:pathLst>
                <a:path w="334734" h="348682">
                  <a:moveTo>
                    <a:pt x="0" y="0"/>
                  </a:moveTo>
                  <a:lnTo>
                    <a:pt x="334734" y="0"/>
                  </a:lnTo>
                  <a:lnTo>
                    <a:pt x="334734" y="348682"/>
                  </a:lnTo>
                  <a:lnTo>
                    <a:pt x="0" y="348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8" name="Freeform 78"/>
            <p:cNvSpPr/>
            <p:nvPr/>
          </p:nvSpPr>
          <p:spPr>
            <a:xfrm rot="-1812637">
              <a:off x="529714" y="2528497"/>
              <a:ext cx="334734" cy="348682"/>
            </a:xfrm>
            <a:custGeom>
              <a:avLst/>
              <a:gdLst/>
              <a:ahLst/>
              <a:cxnLst/>
              <a:rect l="l" t="t" r="r" b="b"/>
              <a:pathLst>
                <a:path w="334734" h="348682">
                  <a:moveTo>
                    <a:pt x="0" y="0"/>
                  </a:moveTo>
                  <a:lnTo>
                    <a:pt x="334735" y="0"/>
                  </a:lnTo>
                  <a:lnTo>
                    <a:pt x="334735" y="348681"/>
                  </a:lnTo>
                  <a:lnTo>
                    <a:pt x="0" y="348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Freeform 79"/>
            <p:cNvSpPr/>
            <p:nvPr/>
          </p:nvSpPr>
          <p:spPr>
            <a:xfrm rot="-1812637">
              <a:off x="1584029" y="1977510"/>
              <a:ext cx="334734" cy="348682"/>
            </a:xfrm>
            <a:custGeom>
              <a:avLst/>
              <a:gdLst/>
              <a:ahLst/>
              <a:cxnLst/>
              <a:rect l="l" t="t" r="r" b="b"/>
              <a:pathLst>
                <a:path w="334734" h="348682">
                  <a:moveTo>
                    <a:pt x="0" y="0"/>
                  </a:moveTo>
                  <a:lnTo>
                    <a:pt x="334735" y="0"/>
                  </a:lnTo>
                  <a:lnTo>
                    <a:pt x="334735" y="348682"/>
                  </a:lnTo>
                  <a:lnTo>
                    <a:pt x="0" y="348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80"/>
            <p:cNvSpPr/>
            <p:nvPr/>
          </p:nvSpPr>
          <p:spPr>
            <a:xfrm rot="-1812637">
              <a:off x="1188946" y="2917022"/>
              <a:ext cx="334734" cy="348682"/>
            </a:xfrm>
            <a:custGeom>
              <a:avLst/>
              <a:gdLst/>
              <a:ahLst/>
              <a:cxnLst/>
              <a:rect l="l" t="t" r="r" b="b"/>
              <a:pathLst>
                <a:path w="334734" h="348682">
                  <a:moveTo>
                    <a:pt x="0" y="0"/>
                  </a:moveTo>
                  <a:lnTo>
                    <a:pt x="334734" y="0"/>
                  </a:lnTo>
                  <a:lnTo>
                    <a:pt x="334734" y="348682"/>
                  </a:lnTo>
                  <a:lnTo>
                    <a:pt x="0" y="348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1" name="Freeform 81"/>
            <p:cNvSpPr/>
            <p:nvPr/>
          </p:nvSpPr>
          <p:spPr>
            <a:xfrm rot="-1812637">
              <a:off x="64993" y="2212388"/>
              <a:ext cx="334734" cy="348682"/>
            </a:xfrm>
            <a:custGeom>
              <a:avLst/>
              <a:gdLst/>
              <a:ahLst/>
              <a:cxnLst/>
              <a:rect l="l" t="t" r="r" b="b"/>
              <a:pathLst>
                <a:path w="334734" h="348682">
                  <a:moveTo>
                    <a:pt x="0" y="0"/>
                  </a:moveTo>
                  <a:lnTo>
                    <a:pt x="334735" y="0"/>
                  </a:lnTo>
                  <a:lnTo>
                    <a:pt x="334735" y="348682"/>
                  </a:lnTo>
                  <a:lnTo>
                    <a:pt x="0" y="348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>
              <a:off x="89120" y="1667767"/>
              <a:ext cx="464721" cy="484084"/>
            </a:xfrm>
            <a:custGeom>
              <a:avLst/>
              <a:gdLst/>
              <a:ahLst/>
              <a:cxnLst/>
              <a:rect l="l" t="t" r="r" b="b"/>
              <a:pathLst>
                <a:path w="464721" h="484084">
                  <a:moveTo>
                    <a:pt x="0" y="0"/>
                  </a:moveTo>
                  <a:lnTo>
                    <a:pt x="464721" y="0"/>
                  </a:lnTo>
                  <a:lnTo>
                    <a:pt x="464721" y="484084"/>
                  </a:lnTo>
                  <a:lnTo>
                    <a:pt x="0" y="484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Freeform 83"/>
            <p:cNvSpPr/>
            <p:nvPr/>
          </p:nvSpPr>
          <p:spPr>
            <a:xfrm rot="-1812637">
              <a:off x="55170" y="2882705"/>
              <a:ext cx="284141" cy="295981"/>
            </a:xfrm>
            <a:custGeom>
              <a:avLst/>
              <a:gdLst/>
              <a:ahLst/>
              <a:cxnLst/>
              <a:rect l="l" t="t" r="r" b="b"/>
              <a:pathLst>
                <a:path w="284141" h="295981">
                  <a:moveTo>
                    <a:pt x="0" y="0"/>
                  </a:moveTo>
                  <a:lnTo>
                    <a:pt x="284141" y="0"/>
                  </a:lnTo>
                  <a:lnTo>
                    <a:pt x="284141" y="295981"/>
                  </a:lnTo>
                  <a:lnTo>
                    <a:pt x="0" y="295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4" name="Freeform 84"/>
            <p:cNvSpPr/>
            <p:nvPr/>
          </p:nvSpPr>
          <p:spPr>
            <a:xfrm>
              <a:off x="3108312" y="1333812"/>
              <a:ext cx="464721" cy="484084"/>
            </a:xfrm>
            <a:custGeom>
              <a:avLst/>
              <a:gdLst/>
              <a:ahLst/>
              <a:cxnLst/>
              <a:rect l="l" t="t" r="r" b="b"/>
              <a:pathLst>
                <a:path w="464721" h="484084">
                  <a:moveTo>
                    <a:pt x="0" y="0"/>
                  </a:moveTo>
                  <a:lnTo>
                    <a:pt x="464721" y="0"/>
                  </a:lnTo>
                  <a:lnTo>
                    <a:pt x="464721" y="484085"/>
                  </a:lnTo>
                  <a:lnTo>
                    <a:pt x="0" y="484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5" name="Group 85"/>
          <p:cNvGrpSpPr/>
          <p:nvPr/>
        </p:nvGrpSpPr>
        <p:grpSpPr>
          <a:xfrm>
            <a:off x="2391166" y="8161163"/>
            <a:ext cx="2586948" cy="3011545"/>
            <a:chOff x="0" y="0"/>
            <a:chExt cx="3449264" cy="4015393"/>
          </a:xfrm>
        </p:grpSpPr>
        <p:sp>
          <p:nvSpPr>
            <p:cNvPr id="86" name="Freeform 86"/>
            <p:cNvSpPr/>
            <p:nvPr/>
          </p:nvSpPr>
          <p:spPr>
            <a:xfrm>
              <a:off x="156505" y="296063"/>
              <a:ext cx="3068447" cy="3719330"/>
            </a:xfrm>
            <a:custGeom>
              <a:avLst/>
              <a:gdLst/>
              <a:ahLst/>
              <a:cxnLst/>
              <a:rect l="l" t="t" r="r" b="b"/>
              <a:pathLst>
                <a:path w="3068447" h="3719330">
                  <a:moveTo>
                    <a:pt x="0" y="0"/>
                  </a:moveTo>
                  <a:lnTo>
                    <a:pt x="3068447" y="0"/>
                  </a:lnTo>
                  <a:lnTo>
                    <a:pt x="3068447" y="3719330"/>
                  </a:lnTo>
                  <a:lnTo>
                    <a:pt x="0" y="3719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87" name="Freeform 87"/>
            <p:cNvSpPr/>
            <p:nvPr/>
          </p:nvSpPr>
          <p:spPr>
            <a:xfrm>
              <a:off x="1967713" y="912213"/>
              <a:ext cx="720762" cy="750793"/>
            </a:xfrm>
            <a:custGeom>
              <a:avLst/>
              <a:gdLst/>
              <a:ahLst/>
              <a:cxnLst/>
              <a:rect l="l" t="t" r="r" b="b"/>
              <a:pathLst>
                <a:path w="720762" h="750793">
                  <a:moveTo>
                    <a:pt x="0" y="0"/>
                  </a:moveTo>
                  <a:lnTo>
                    <a:pt x="720762" y="0"/>
                  </a:lnTo>
                  <a:lnTo>
                    <a:pt x="720762" y="750793"/>
                  </a:lnTo>
                  <a:lnTo>
                    <a:pt x="0" y="750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8" name="Freeform 88"/>
            <p:cNvSpPr/>
            <p:nvPr/>
          </p:nvSpPr>
          <p:spPr>
            <a:xfrm>
              <a:off x="380816" y="636098"/>
              <a:ext cx="720762" cy="750793"/>
            </a:xfrm>
            <a:custGeom>
              <a:avLst/>
              <a:gdLst/>
              <a:ahLst/>
              <a:cxnLst/>
              <a:rect l="l" t="t" r="r" b="b"/>
              <a:pathLst>
                <a:path w="720762" h="750793">
                  <a:moveTo>
                    <a:pt x="0" y="0"/>
                  </a:moveTo>
                  <a:lnTo>
                    <a:pt x="720762" y="0"/>
                  </a:lnTo>
                  <a:lnTo>
                    <a:pt x="720762" y="750794"/>
                  </a:lnTo>
                  <a:lnTo>
                    <a:pt x="0" y="750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9" name="Freeform 89"/>
            <p:cNvSpPr/>
            <p:nvPr/>
          </p:nvSpPr>
          <p:spPr>
            <a:xfrm rot="-1812637">
              <a:off x="1173261" y="130351"/>
              <a:ext cx="720762" cy="750793"/>
            </a:xfrm>
            <a:custGeom>
              <a:avLst/>
              <a:gdLst/>
              <a:ahLst/>
              <a:cxnLst/>
              <a:rect l="l" t="t" r="r" b="b"/>
              <a:pathLst>
                <a:path w="720762" h="750793">
                  <a:moveTo>
                    <a:pt x="0" y="0"/>
                  </a:moveTo>
                  <a:lnTo>
                    <a:pt x="720762" y="0"/>
                  </a:lnTo>
                  <a:lnTo>
                    <a:pt x="720762" y="750793"/>
                  </a:lnTo>
                  <a:lnTo>
                    <a:pt x="0" y="750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 rot="-1812637">
              <a:off x="2390836" y="1987426"/>
              <a:ext cx="323139" cy="336603"/>
            </a:xfrm>
            <a:custGeom>
              <a:avLst/>
              <a:gdLst/>
              <a:ahLst/>
              <a:cxnLst/>
              <a:rect l="l" t="t" r="r" b="b"/>
              <a:pathLst>
                <a:path w="323139" h="336603">
                  <a:moveTo>
                    <a:pt x="0" y="0"/>
                  </a:moveTo>
                  <a:lnTo>
                    <a:pt x="323139" y="0"/>
                  </a:lnTo>
                  <a:lnTo>
                    <a:pt x="323139" y="336604"/>
                  </a:lnTo>
                  <a:lnTo>
                    <a:pt x="0" y="336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Freeform 91"/>
            <p:cNvSpPr/>
            <p:nvPr/>
          </p:nvSpPr>
          <p:spPr>
            <a:xfrm rot="-1812637">
              <a:off x="2839459" y="2362494"/>
              <a:ext cx="323139" cy="336603"/>
            </a:xfrm>
            <a:custGeom>
              <a:avLst/>
              <a:gdLst/>
              <a:ahLst/>
              <a:cxnLst/>
              <a:rect l="l" t="t" r="r" b="b"/>
              <a:pathLst>
                <a:path w="323139" h="336603">
                  <a:moveTo>
                    <a:pt x="0" y="0"/>
                  </a:moveTo>
                  <a:lnTo>
                    <a:pt x="323139" y="0"/>
                  </a:lnTo>
                  <a:lnTo>
                    <a:pt x="323139" y="336603"/>
                  </a:lnTo>
                  <a:lnTo>
                    <a:pt x="0" y="336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Freeform 92"/>
            <p:cNvSpPr/>
            <p:nvPr/>
          </p:nvSpPr>
          <p:spPr>
            <a:xfrm rot="-1812637">
              <a:off x="511365" y="2440910"/>
              <a:ext cx="323139" cy="336603"/>
            </a:xfrm>
            <a:custGeom>
              <a:avLst/>
              <a:gdLst/>
              <a:ahLst/>
              <a:cxnLst/>
              <a:rect l="l" t="t" r="r" b="b"/>
              <a:pathLst>
                <a:path w="323139" h="336603">
                  <a:moveTo>
                    <a:pt x="0" y="0"/>
                  </a:moveTo>
                  <a:lnTo>
                    <a:pt x="323139" y="0"/>
                  </a:lnTo>
                  <a:lnTo>
                    <a:pt x="323139" y="336603"/>
                  </a:lnTo>
                  <a:lnTo>
                    <a:pt x="0" y="336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93"/>
            <p:cNvSpPr/>
            <p:nvPr/>
          </p:nvSpPr>
          <p:spPr>
            <a:xfrm rot="-1812637">
              <a:off x="1529159" y="1909010"/>
              <a:ext cx="323139" cy="336603"/>
            </a:xfrm>
            <a:custGeom>
              <a:avLst/>
              <a:gdLst/>
              <a:ahLst/>
              <a:cxnLst/>
              <a:rect l="l" t="t" r="r" b="b"/>
              <a:pathLst>
                <a:path w="323139" h="336603">
                  <a:moveTo>
                    <a:pt x="0" y="0"/>
                  </a:moveTo>
                  <a:lnTo>
                    <a:pt x="323139" y="0"/>
                  </a:lnTo>
                  <a:lnTo>
                    <a:pt x="323139" y="336603"/>
                  </a:lnTo>
                  <a:lnTo>
                    <a:pt x="0" y="336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4" name="Freeform 94"/>
            <p:cNvSpPr/>
            <p:nvPr/>
          </p:nvSpPr>
          <p:spPr>
            <a:xfrm rot="-1812637">
              <a:off x="1147761" y="2815977"/>
              <a:ext cx="323139" cy="336603"/>
            </a:xfrm>
            <a:custGeom>
              <a:avLst/>
              <a:gdLst/>
              <a:ahLst/>
              <a:cxnLst/>
              <a:rect l="l" t="t" r="r" b="b"/>
              <a:pathLst>
                <a:path w="323139" h="336603">
                  <a:moveTo>
                    <a:pt x="0" y="0"/>
                  </a:moveTo>
                  <a:lnTo>
                    <a:pt x="323139" y="0"/>
                  </a:lnTo>
                  <a:lnTo>
                    <a:pt x="323139" y="336604"/>
                  </a:lnTo>
                  <a:lnTo>
                    <a:pt x="0" y="336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5" name="Freeform 95"/>
            <p:cNvSpPr/>
            <p:nvPr/>
          </p:nvSpPr>
          <p:spPr>
            <a:xfrm rot="-1812637">
              <a:off x="62742" y="2135752"/>
              <a:ext cx="323139" cy="336603"/>
            </a:xfrm>
            <a:custGeom>
              <a:avLst/>
              <a:gdLst/>
              <a:ahLst/>
              <a:cxnLst/>
              <a:rect l="l" t="t" r="r" b="b"/>
              <a:pathLst>
                <a:path w="323139" h="336603">
                  <a:moveTo>
                    <a:pt x="0" y="0"/>
                  </a:moveTo>
                  <a:lnTo>
                    <a:pt x="323139" y="0"/>
                  </a:lnTo>
                  <a:lnTo>
                    <a:pt x="323139" y="336603"/>
                  </a:lnTo>
                  <a:lnTo>
                    <a:pt x="0" y="336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6" name="Freeform 96"/>
            <p:cNvSpPr/>
            <p:nvPr/>
          </p:nvSpPr>
          <p:spPr>
            <a:xfrm>
              <a:off x="86033" y="1609996"/>
              <a:ext cx="448623" cy="467316"/>
            </a:xfrm>
            <a:custGeom>
              <a:avLst/>
              <a:gdLst/>
              <a:ahLst/>
              <a:cxnLst/>
              <a:rect l="l" t="t" r="r" b="b"/>
              <a:pathLst>
                <a:path w="448623" h="467316">
                  <a:moveTo>
                    <a:pt x="0" y="0"/>
                  </a:moveTo>
                  <a:lnTo>
                    <a:pt x="448623" y="0"/>
                  </a:lnTo>
                  <a:lnTo>
                    <a:pt x="448623" y="467316"/>
                  </a:lnTo>
                  <a:lnTo>
                    <a:pt x="0" y="467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7" name="Freeform 97"/>
            <p:cNvSpPr/>
            <p:nvPr/>
          </p:nvSpPr>
          <p:spPr>
            <a:xfrm rot="-1812637">
              <a:off x="53259" y="2782849"/>
              <a:ext cx="274299" cy="285728"/>
            </a:xfrm>
            <a:custGeom>
              <a:avLst/>
              <a:gdLst/>
              <a:ahLst/>
              <a:cxnLst/>
              <a:rect l="l" t="t" r="r" b="b"/>
              <a:pathLst>
                <a:path w="274299" h="285728">
                  <a:moveTo>
                    <a:pt x="0" y="0"/>
                  </a:moveTo>
                  <a:lnTo>
                    <a:pt x="274299" y="0"/>
                  </a:lnTo>
                  <a:lnTo>
                    <a:pt x="274299" y="285728"/>
                  </a:lnTo>
                  <a:lnTo>
                    <a:pt x="0" y="285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98"/>
            <p:cNvSpPr/>
            <p:nvPr/>
          </p:nvSpPr>
          <p:spPr>
            <a:xfrm>
              <a:off x="3000641" y="1287609"/>
              <a:ext cx="448623" cy="467316"/>
            </a:xfrm>
            <a:custGeom>
              <a:avLst/>
              <a:gdLst/>
              <a:ahLst/>
              <a:cxnLst/>
              <a:rect l="l" t="t" r="r" b="b"/>
              <a:pathLst>
                <a:path w="448623" h="467316">
                  <a:moveTo>
                    <a:pt x="0" y="0"/>
                  </a:moveTo>
                  <a:lnTo>
                    <a:pt x="448623" y="0"/>
                  </a:lnTo>
                  <a:lnTo>
                    <a:pt x="448623" y="467316"/>
                  </a:lnTo>
                  <a:lnTo>
                    <a:pt x="0" y="467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9" name="Freeform 99"/>
          <p:cNvSpPr/>
          <p:nvPr/>
        </p:nvSpPr>
        <p:spPr>
          <a:xfrm rot="-365140">
            <a:off x="5082568" y="4608750"/>
            <a:ext cx="4243751" cy="2196141"/>
          </a:xfrm>
          <a:custGeom>
            <a:avLst/>
            <a:gdLst/>
            <a:ahLst/>
            <a:cxnLst/>
            <a:rect l="l" t="t" r="r" b="b"/>
            <a:pathLst>
              <a:path w="4243751" h="2196141">
                <a:moveTo>
                  <a:pt x="0" y="0"/>
                </a:moveTo>
                <a:lnTo>
                  <a:pt x="4243751" y="0"/>
                </a:lnTo>
                <a:lnTo>
                  <a:pt x="4243751" y="2196141"/>
                </a:lnTo>
                <a:lnTo>
                  <a:pt x="0" y="2196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0" name="TextBox 100"/>
          <p:cNvSpPr txBox="1"/>
          <p:nvPr/>
        </p:nvSpPr>
        <p:spPr>
          <a:xfrm>
            <a:off x="1289138" y="2115170"/>
            <a:ext cx="12051083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Trẻ</a:t>
            </a:r>
            <a:r>
              <a:rPr lang="en-US" sz="9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đọc</a:t>
            </a:r>
            <a:r>
              <a:rPr lang="en-US" sz="9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thơ</a:t>
            </a:r>
            <a:r>
              <a:rPr lang="en-US" sz="9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cùng</a:t>
            </a:r>
            <a:r>
              <a:rPr lang="en-US" sz="9999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999" dirty="0" err="1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cô</a:t>
            </a:r>
            <a:endParaRPr lang="en-US" sz="9999" dirty="0">
              <a:solidFill>
                <a:srgbClr val="000000"/>
              </a:solidFill>
              <a:latin typeface="Baloo"/>
              <a:ea typeface="Baloo"/>
              <a:cs typeface="Baloo"/>
              <a:sym typeface="Balo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66</Words>
  <Application>Microsoft Office PowerPoint</Application>
  <PresentationFormat>Custom</PresentationFormat>
  <Paragraphs>15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Baloo</vt:lpstr>
      <vt:lpstr>Calibri</vt:lpstr>
      <vt:lpstr>One Little Font Bold</vt:lpstr>
      <vt:lpstr>DejaVu Serif Bold</vt:lpstr>
      <vt:lpstr>DejaVu Serif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THƠ: CON ONG CHĂM CHỈ</dc:title>
  <cp:lastModifiedBy>admin</cp:lastModifiedBy>
  <cp:revision>2</cp:revision>
  <dcterms:created xsi:type="dcterms:W3CDTF">2006-08-16T00:00:00Z</dcterms:created>
  <dcterms:modified xsi:type="dcterms:W3CDTF">2024-08-23T06:42:17Z</dcterms:modified>
  <dc:identifier>DAGOmRPGIsM</dc:identifier>
</cp:coreProperties>
</file>