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uli" panose="020B0604020202020204" charset="-93"/>
      <p:regular r:id="rId13"/>
    </p:embeddedFont>
    <p:embeddedFont>
      <p:font typeface="Baloo" panose="020B0604020202020204" charset="-93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557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5" Type="http://schemas.openxmlformats.org/officeDocument/2006/relationships/image" Target="../media/image8.sv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6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sv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8.svg"/><Relationship Id="rId3" Type="http://schemas.openxmlformats.org/officeDocument/2006/relationships/image" Target="../media/image16.svg"/><Relationship Id="rId7" Type="http://schemas.openxmlformats.org/officeDocument/2006/relationships/image" Target="../media/image33.svg"/><Relationship Id="rId12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44.sv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3383" y="402303"/>
            <a:ext cx="20274767" cy="11129825"/>
            <a:chOff x="0" y="0"/>
            <a:chExt cx="27033022" cy="14839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33022" cy="14839767"/>
            </a:xfrm>
            <a:custGeom>
              <a:avLst/>
              <a:gdLst/>
              <a:ahLst/>
              <a:cxnLst/>
              <a:rect l="l" t="t" r="r" b="b"/>
              <a:pathLst>
                <a:path w="27033022" h="14839767">
                  <a:moveTo>
                    <a:pt x="0" y="0"/>
                  </a:moveTo>
                  <a:lnTo>
                    <a:pt x="27033022" y="0"/>
                  </a:lnTo>
                  <a:lnTo>
                    <a:pt x="27033022" y="14839767"/>
                  </a:lnTo>
                  <a:lnTo>
                    <a:pt x="0" y="14839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52357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1459111" y="4038600"/>
              <a:ext cx="4114800" cy="9188330"/>
              <a:chOff x="0" y="0"/>
              <a:chExt cx="812800" cy="181497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18149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81497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814979"/>
                    </a:lnTo>
                    <a:lnTo>
                      <a:pt x="0" y="181497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18626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1459111" y="3594453"/>
              <a:ext cx="4114800" cy="10070510"/>
              <a:chOff x="0" y="0"/>
              <a:chExt cx="812800" cy="198923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198923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989237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989237"/>
                    </a:lnTo>
                    <a:lnTo>
                      <a:pt x="0" y="19892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812800" cy="20082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 rot="1106214">
            <a:off x="424927" y="1341141"/>
            <a:ext cx="3744152" cy="3294854"/>
          </a:xfrm>
          <a:custGeom>
            <a:avLst/>
            <a:gdLst/>
            <a:ahLst/>
            <a:cxnLst/>
            <a:rect l="l" t="t" r="r" b="b"/>
            <a:pathLst>
              <a:path w="3744152" h="3294854">
                <a:moveTo>
                  <a:pt x="0" y="0"/>
                </a:moveTo>
                <a:lnTo>
                  <a:pt x="3744152" y="0"/>
                </a:lnTo>
                <a:lnTo>
                  <a:pt x="3744152" y="3294854"/>
                </a:lnTo>
                <a:lnTo>
                  <a:pt x="0" y="329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01622" flipH="1">
            <a:off x="14551605" y="43675"/>
            <a:ext cx="3711437" cy="4174418"/>
          </a:xfrm>
          <a:custGeom>
            <a:avLst/>
            <a:gdLst/>
            <a:ahLst/>
            <a:cxnLst/>
            <a:rect l="l" t="t" r="r" b="b"/>
            <a:pathLst>
              <a:path w="3711437" h="4174418">
                <a:moveTo>
                  <a:pt x="3711437" y="0"/>
                </a:moveTo>
                <a:lnTo>
                  <a:pt x="0" y="0"/>
                </a:lnTo>
                <a:lnTo>
                  <a:pt x="0" y="4174418"/>
                </a:lnTo>
                <a:lnTo>
                  <a:pt x="3711437" y="4174418"/>
                </a:lnTo>
                <a:lnTo>
                  <a:pt x="371143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59104" y="2318933"/>
            <a:ext cx="3318928" cy="2763762"/>
          </a:xfrm>
          <a:custGeom>
            <a:avLst/>
            <a:gdLst/>
            <a:ahLst/>
            <a:cxnLst/>
            <a:rect l="l" t="t" r="r" b="b"/>
            <a:pathLst>
              <a:path w="3318928" h="2763762">
                <a:moveTo>
                  <a:pt x="0" y="0"/>
                </a:moveTo>
                <a:lnTo>
                  <a:pt x="3318928" y="0"/>
                </a:lnTo>
                <a:lnTo>
                  <a:pt x="3318928" y="2763761"/>
                </a:lnTo>
                <a:lnTo>
                  <a:pt x="0" y="27637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81717" y="4452741"/>
            <a:ext cx="15324566" cy="280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en-US" sz="9200">
                <a:solidFill>
                  <a:srgbClr val="101010"/>
                </a:solidFill>
                <a:latin typeface="Baloo"/>
                <a:ea typeface="Baloo"/>
                <a:cs typeface="Baloo"/>
                <a:sym typeface="Baloo"/>
              </a:rPr>
              <a:t>MONTESSOTI: </a:t>
            </a:r>
          </a:p>
          <a:p>
            <a:pPr marL="0" lvl="0" indent="0" algn="ctr">
              <a:lnSpc>
                <a:spcPts val="11040"/>
              </a:lnSpc>
            </a:pPr>
            <a:r>
              <a:rPr lang="en-US" sz="9200">
                <a:solidFill>
                  <a:srgbClr val="101010"/>
                </a:solidFill>
                <a:latin typeface="Baloo"/>
                <a:ea typeface="Baloo"/>
                <a:cs typeface="Baloo"/>
                <a:sym typeface="Baloo"/>
              </a:rPr>
              <a:t>CÁCH ĐÓNG, MỞ KHUY ÁO</a:t>
            </a:r>
          </a:p>
        </p:txBody>
      </p:sp>
      <p:sp>
        <p:nvSpPr>
          <p:cNvPr id="14" name="Freeform 14"/>
          <p:cNvSpPr/>
          <p:nvPr/>
        </p:nvSpPr>
        <p:spPr>
          <a:xfrm rot="-523538" flipH="1">
            <a:off x="670601" y="6919453"/>
            <a:ext cx="1880800" cy="2329820"/>
          </a:xfrm>
          <a:custGeom>
            <a:avLst/>
            <a:gdLst/>
            <a:ahLst/>
            <a:cxnLst/>
            <a:rect l="l" t="t" r="r" b="b"/>
            <a:pathLst>
              <a:path w="1880800" h="2329820">
                <a:moveTo>
                  <a:pt x="1880800" y="0"/>
                </a:moveTo>
                <a:lnTo>
                  <a:pt x="0" y="0"/>
                </a:lnTo>
                <a:lnTo>
                  <a:pt x="0" y="2329820"/>
                </a:lnTo>
                <a:lnTo>
                  <a:pt x="1880800" y="2329820"/>
                </a:lnTo>
                <a:lnTo>
                  <a:pt x="18808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47835">
            <a:off x="3924723" y="1308417"/>
            <a:ext cx="1264271" cy="1250479"/>
          </a:xfrm>
          <a:custGeom>
            <a:avLst/>
            <a:gdLst/>
            <a:ahLst/>
            <a:cxnLst/>
            <a:rect l="l" t="t" r="r" b="b"/>
            <a:pathLst>
              <a:path w="1264271" h="1250479">
                <a:moveTo>
                  <a:pt x="0" y="0"/>
                </a:moveTo>
                <a:lnTo>
                  <a:pt x="1264271" y="0"/>
                </a:lnTo>
                <a:lnTo>
                  <a:pt x="1264271" y="1250479"/>
                </a:lnTo>
                <a:lnTo>
                  <a:pt x="0" y="1250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6817070" y="8084363"/>
            <a:ext cx="4653859" cy="905387"/>
          </a:xfrm>
          <a:custGeom>
            <a:avLst/>
            <a:gdLst/>
            <a:ahLst/>
            <a:cxnLst/>
            <a:rect l="l" t="t" r="r" b="b"/>
            <a:pathLst>
              <a:path w="4653859" h="905387">
                <a:moveTo>
                  <a:pt x="0" y="0"/>
                </a:moveTo>
                <a:lnTo>
                  <a:pt x="4653860" y="0"/>
                </a:lnTo>
                <a:lnTo>
                  <a:pt x="4653860" y="905387"/>
                </a:lnTo>
                <a:lnTo>
                  <a:pt x="0" y="9053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10489" y="819150"/>
            <a:ext cx="12467023" cy="2360452"/>
            <a:chOff x="0" y="0"/>
            <a:chExt cx="3283496" cy="621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3496" cy="621683"/>
            </a:xfrm>
            <a:custGeom>
              <a:avLst/>
              <a:gdLst/>
              <a:ahLst/>
              <a:cxnLst/>
              <a:rect l="l" t="t" r="r" b="b"/>
              <a:pathLst>
                <a:path w="3283496" h="621683">
                  <a:moveTo>
                    <a:pt x="0" y="0"/>
                  </a:moveTo>
                  <a:lnTo>
                    <a:pt x="3283496" y="0"/>
                  </a:lnTo>
                  <a:lnTo>
                    <a:pt x="3283496" y="621683"/>
                  </a:lnTo>
                  <a:lnTo>
                    <a:pt x="0" y="621683"/>
                  </a:lnTo>
                  <a:close/>
                </a:path>
              </a:pathLst>
            </a:custGeom>
            <a:solidFill>
              <a:srgbClr val="3678C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1450"/>
              <a:ext cx="3283496" cy="450233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80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GIỚI THIỆU GIÁO CỤ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699464"/>
            <a:ext cx="16230600" cy="6558836"/>
            <a:chOff x="0" y="0"/>
            <a:chExt cx="32633678" cy="13187370"/>
          </a:xfrm>
        </p:grpSpPr>
        <p:sp>
          <p:nvSpPr>
            <p:cNvPr id="6" name="Freeform 6"/>
            <p:cNvSpPr/>
            <p:nvPr/>
          </p:nvSpPr>
          <p:spPr>
            <a:xfrm>
              <a:off x="-50165" y="-508"/>
              <a:ext cx="32698067" cy="13190799"/>
            </a:xfrm>
            <a:custGeom>
              <a:avLst/>
              <a:gdLst/>
              <a:ahLst/>
              <a:cxnLst/>
              <a:rect l="l" t="t" r="r" b="b"/>
              <a:pathLst>
                <a:path w="32698067" h="13190799">
                  <a:moveTo>
                    <a:pt x="32679652" y="11984299"/>
                  </a:moveTo>
                  <a:cubicBezTo>
                    <a:pt x="32665935" y="12289607"/>
                    <a:pt x="32626059" y="12627300"/>
                    <a:pt x="32416000" y="12866568"/>
                  </a:cubicBezTo>
                  <a:cubicBezTo>
                    <a:pt x="32333323" y="12960802"/>
                    <a:pt x="32226009" y="13029510"/>
                    <a:pt x="32107771" y="13069895"/>
                  </a:cubicBezTo>
                  <a:cubicBezTo>
                    <a:pt x="31996646" y="13107868"/>
                    <a:pt x="31880697" y="13115869"/>
                    <a:pt x="31764363" y="13123236"/>
                  </a:cubicBezTo>
                  <a:cubicBezTo>
                    <a:pt x="31509981" y="13139365"/>
                    <a:pt x="31255349" y="13154350"/>
                    <a:pt x="31000713" y="13166289"/>
                  </a:cubicBezTo>
                  <a:cubicBezTo>
                    <a:pt x="30044235" y="13180131"/>
                    <a:pt x="25630064" y="13190799"/>
                    <a:pt x="21212112" y="13186863"/>
                  </a:cubicBezTo>
                  <a:cubicBezTo>
                    <a:pt x="17204909" y="13183306"/>
                    <a:pt x="13199598" y="13172003"/>
                    <a:pt x="9192394" y="13166542"/>
                  </a:cubicBezTo>
                  <a:cubicBezTo>
                    <a:pt x="6404196" y="13162732"/>
                    <a:pt x="3616001" y="13158795"/>
                    <a:pt x="1903222" y="13161209"/>
                  </a:cubicBezTo>
                  <a:cubicBezTo>
                    <a:pt x="1724279" y="13163494"/>
                    <a:pt x="1545209" y="13167559"/>
                    <a:pt x="1366266" y="13161590"/>
                  </a:cubicBezTo>
                  <a:cubicBezTo>
                    <a:pt x="1203325" y="13156128"/>
                    <a:pt x="1034288" y="13146476"/>
                    <a:pt x="877824" y="13096946"/>
                  </a:cubicBezTo>
                  <a:cubicBezTo>
                    <a:pt x="717296" y="13046146"/>
                    <a:pt x="571881" y="12952674"/>
                    <a:pt x="459994" y="12826690"/>
                  </a:cubicBezTo>
                  <a:cubicBezTo>
                    <a:pt x="340233" y="12691943"/>
                    <a:pt x="253238" y="12522525"/>
                    <a:pt x="219710" y="12345106"/>
                  </a:cubicBezTo>
                  <a:cubicBezTo>
                    <a:pt x="199390" y="12237664"/>
                    <a:pt x="195072" y="12128063"/>
                    <a:pt x="194056" y="12018971"/>
                  </a:cubicBezTo>
                  <a:cubicBezTo>
                    <a:pt x="192913" y="11903781"/>
                    <a:pt x="193040" y="11788465"/>
                    <a:pt x="191897" y="11673276"/>
                  </a:cubicBezTo>
                  <a:cubicBezTo>
                    <a:pt x="187452" y="11197915"/>
                    <a:pt x="175260" y="9077202"/>
                    <a:pt x="155702" y="6920776"/>
                  </a:cubicBezTo>
                  <a:cubicBezTo>
                    <a:pt x="136144" y="4773575"/>
                    <a:pt x="109093" y="262695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005191"/>
                    <a:pt x="32599896" y="4497392"/>
                  </a:cubicBezTo>
                  <a:cubicBezTo>
                    <a:pt x="32597357" y="6087035"/>
                    <a:pt x="32605102" y="7673795"/>
                    <a:pt x="32626949" y="9260557"/>
                  </a:cubicBezTo>
                  <a:cubicBezTo>
                    <a:pt x="32652222" y="11109087"/>
                    <a:pt x="32698067" y="11575740"/>
                    <a:pt x="32679652" y="119842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6498156" y="64132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2663213" y="0"/>
                </a:moveTo>
                <a:lnTo>
                  <a:pt x="0" y="0"/>
                </a:lnTo>
                <a:lnTo>
                  <a:pt x="0" y="774752"/>
                </a:lnTo>
                <a:lnTo>
                  <a:pt x="2663213" y="774752"/>
                </a:lnTo>
                <a:lnTo>
                  <a:pt x="26632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5089">
            <a:off x="15616145" y="1282680"/>
            <a:ext cx="2319698" cy="1931676"/>
          </a:xfrm>
          <a:custGeom>
            <a:avLst/>
            <a:gdLst/>
            <a:ahLst/>
            <a:cxnLst/>
            <a:rect l="l" t="t" r="r" b="b"/>
            <a:pathLst>
              <a:path w="2319698" h="1931676">
                <a:moveTo>
                  <a:pt x="0" y="0"/>
                </a:moveTo>
                <a:lnTo>
                  <a:pt x="2319698" y="0"/>
                </a:lnTo>
                <a:lnTo>
                  <a:pt x="2319698" y="1931676"/>
                </a:lnTo>
                <a:lnTo>
                  <a:pt x="0" y="193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666476">
            <a:off x="69614" y="7893450"/>
            <a:ext cx="2426951" cy="2729699"/>
          </a:xfrm>
          <a:custGeom>
            <a:avLst/>
            <a:gdLst/>
            <a:ahLst/>
            <a:cxnLst/>
            <a:rect l="l" t="t" r="r" b="b"/>
            <a:pathLst>
              <a:path w="2426951" h="2729699">
                <a:moveTo>
                  <a:pt x="0" y="0"/>
                </a:moveTo>
                <a:lnTo>
                  <a:pt x="2426950" y="0"/>
                </a:lnTo>
                <a:lnTo>
                  <a:pt x="2426950" y="2729700"/>
                </a:lnTo>
                <a:lnTo>
                  <a:pt x="0" y="2729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06918" y="43177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0" y="0"/>
                </a:moveTo>
                <a:lnTo>
                  <a:pt x="2663212" y="0"/>
                </a:lnTo>
                <a:lnTo>
                  <a:pt x="2663212" y="774752"/>
                </a:lnTo>
                <a:lnTo>
                  <a:pt x="0" y="774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56294" y="2886077"/>
            <a:ext cx="5746526" cy="5487544"/>
          </a:xfrm>
          <a:custGeom>
            <a:avLst/>
            <a:gdLst/>
            <a:ahLst/>
            <a:cxnLst/>
            <a:rect l="l" t="t" r="r" b="b"/>
            <a:pathLst>
              <a:path w="5746526" h="5487544">
                <a:moveTo>
                  <a:pt x="0" y="0"/>
                </a:moveTo>
                <a:lnTo>
                  <a:pt x="5746527" y="0"/>
                </a:lnTo>
                <a:lnTo>
                  <a:pt x="5746527" y="5487544"/>
                </a:lnTo>
                <a:lnTo>
                  <a:pt x="0" y="5487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71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91515" y="2699464"/>
            <a:ext cx="6085997" cy="5378714"/>
          </a:xfrm>
          <a:custGeom>
            <a:avLst/>
            <a:gdLst/>
            <a:ahLst/>
            <a:cxnLst/>
            <a:rect l="l" t="t" r="r" b="b"/>
            <a:pathLst>
              <a:path w="6085997" h="5378714">
                <a:moveTo>
                  <a:pt x="0" y="0"/>
                </a:moveTo>
                <a:lnTo>
                  <a:pt x="6085996" y="0"/>
                </a:lnTo>
                <a:lnTo>
                  <a:pt x="6085996" y="5378714"/>
                </a:lnTo>
                <a:lnTo>
                  <a:pt x="0" y="53787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810" t="-11916" b="-780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06169" y="6890336"/>
            <a:ext cx="1485692" cy="538563"/>
          </a:xfrm>
          <a:custGeom>
            <a:avLst/>
            <a:gdLst/>
            <a:ahLst/>
            <a:cxnLst/>
            <a:rect l="l" t="t" r="r" b="b"/>
            <a:pathLst>
              <a:path w="1485692" h="538563">
                <a:moveTo>
                  <a:pt x="0" y="0"/>
                </a:moveTo>
                <a:lnTo>
                  <a:pt x="1485692" y="0"/>
                </a:lnTo>
                <a:lnTo>
                  <a:pt x="1485692" y="538564"/>
                </a:lnTo>
                <a:lnTo>
                  <a:pt x="0" y="5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105661" y="8373621"/>
            <a:ext cx="608633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MỞ, CÀI KHUY ÁO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2268">
            <a:off x="-162852" y="392046"/>
            <a:ext cx="2003584" cy="2884741"/>
          </a:xfrm>
          <a:custGeom>
            <a:avLst/>
            <a:gdLst/>
            <a:ahLst/>
            <a:cxnLst/>
            <a:rect l="l" t="t" r="r" b="b"/>
            <a:pathLst>
              <a:path w="2003584" h="2884741">
                <a:moveTo>
                  <a:pt x="0" y="0"/>
                </a:moveTo>
                <a:lnTo>
                  <a:pt x="2003584" y="0"/>
                </a:lnTo>
                <a:lnTo>
                  <a:pt x="2003584" y="2884740"/>
                </a:lnTo>
                <a:lnTo>
                  <a:pt x="0" y="2884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96137" flipH="1">
            <a:off x="16257508" y="392046"/>
            <a:ext cx="2003584" cy="2884741"/>
          </a:xfrm>
          <a:custGeom>
            <a:avLst/>
            <a:gdLst/>
            <a:ahLst/>
            <a:cxnLst/>
            <a:rect l="l" t="t" r="r" b="b"/>
            <a:pathLst>
              <a:path w="2003584" h="2884741">
                <a:moveTo>
                  <a:pt x="2003584" y="0"/>
                </a:moveTo>
                <a:lnTo>
                  <a:pt x="0" y="0"/>
                </a:lnTo>
                <a:lnTo>
                  <a:pt x="0" y="2884740"/>
                </a:lnTo>
                <a:lnTo>
                  <a:pt x="2003584" y="2884740"/>
                </a:lnTo>
                <a:lnTo>
                  <a:pt x="2003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699464"/>
            <a:ext cx="16230600" cy="6558836"/>
            <a:chOff x="0" y="0"/>
            <a:chExt cx="32633678" cy="13187370"/>
          </a:xfrm>
        </p:grpSpPr>
        <p:sp>
          <p:nvSpPr>
            <p:cNvPr id="5" name="Freeform 5"/>
            <p:cNvSpPr/>
            <p:nvPr/>
          </p:nvSpPr>
          <p:spPr>
            <a:xfrm>
              <a:off x="-50165" y="-508"/>
              <a:ext cx="32698067" cy="13190799"/>
            </a:xfrm>
            <a:custGeom>
              <a:avLst/>
              <a:gdLst/>
              <a:ahLst/>
              <a:cxnLst/>
              <a:rect l="l" t="t" r="r" b="b"/>
              <a:pathLst>
                <a:path w="32698067" h="13190799">
                  <a:moveTo>
                    <a:pt x="32679652" y="11984299"/>
                  </a:moveTo>
                  <a:cubicBezTo>
                    <a:pt x="32665935" y="12289607"/>
                    <a:pt x="32626059" y="12627300"/>
                    <a:pt x="32416000" y="12866568"/>
                  </a:cubicBezTo>
                  <a:cubicBezTo>
                    <a:pt x="32333323" y="12960802"/>
                    <a:pt x="32226009" y="13029510"/>
                    <a:pt x="32107771" y="13069895"/>
                  </a:cubicBezTo>
                  <a:cubicBezTo>
                    <a:pt x="31996646" y="13107868"/>
                    <a:pt x="31880697" y="13115869"/>
                    <a:pt x="31764363" y="13123236"/>
                  </a:cubicBezTo>
                  <a:cubicBezTo>
                    <a:pt x="31509981" y="13139365"/>
                    <a:pt x="31255349" y="13154350"/>
                    <a:pt x="31000713" y="13166289"/>
                  </a:cubicBezTo>
                  <a:cubicBezTo>
                    <a:pt x="30044235" y="13180131"/>
                    <a:pt x="25630064" y="13190799"/>
                    <a:pt x="21212112" y="13186863"/>
                  </a:cubicBezTo>
                  <a:cubicBezTo>
                    <a:pt x="17204909" y="13183306"/>
                    <a:pt x="13199598" y="13172003"/>
                    <a:pt x="9192394" y="13166542"/>
                  </a:cubicBezTo>
                  <a:cubicBezTo>
                    <a:pt x="6404196" y="13162732"/>
                    <a:pt x="3616001" y="13158795"/>
                    <a:pt x="1903222" y="13161209"/>
                  </a:cubicBezTo>
                  <a:cubicBezTo>
                    <a:pt x="1724279" y="13163494"/>
                    <a:pt x="1545209" y="13167559"/>
                    <a:pt x="1366266" y="13161590"/>
                  </a:cubicBezTo>
                  <a:cubicBezTo>
                    <a:pt x="1203325" y="13156128"/>
                    <a:pt x="1034288" y="13146476"/>
                    <a:pt x="877824" y="13096946"/>
                  </a:cubicBezTo>
                  <a:cubicBezTo>
                    <a:pt x="717296" y="13046146"/>
                    <a:pt x="571881" y="12952674"/>
                    <a:pt x="459994" y="12826690"/>
                  </a:cubicBezTo>
                  <a:cubicBezTo>
                    <a:pt x="340233" y="12691943"/>
                    <a:pt x="253238" y="12522525"/>
                    <a:pt x="219710" y="12345106"/>
                  </a:cubicBezTo>
                  <a:cubicBezTo>
                    <a:pt x="199390" y="12237664"/>
                    <a:pt x="195072" y="12128063"/>
                    <a:pt x="194056" y="12018971"/>
                  </a:cubicBezTo>
                  <a:cubicBezTo>
                    <a:pt x="192913" y="11903781"/>
                    <a:pt x="193040" y="11788465"/>
                    <a:pt x="191897" y="11673276"/>
                  </a:cubicBezTo>
                  <a:cubicBezTo>
                    <a:pt x="187452" y="11197915"/>
                    <a:pt x="175260" y="9077202"/>
                    <a:pt x="155702" y="6920776"/>
                  </a:cubicBezTo>
                  <a:cubicBezTo>
                    <a:pt x="136144" y="4773575"/>
                    <a:pt x="109093" y="262695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005191"/>
                    <a:pt x="32599896" y="4497392"/>
                  </a:cubicBezTo>
                  <a:cubicBezTo>
                    <a:pt x="32597357" y="6087035"/>
                    <a:pt x="32605102" y="7673795"/>
                    <a:pt x="32626949" y="9260557"/>
                  </a:cubicBezTo>
                  <a:cubicBezTo>
                    <a:pt x="32652222" y="11109087"/>
                    <a:pt x="32698067" y="11575740"/>
                    <a:pt x="32679652" y="119842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23657" y="3246117"/>
            <a:ext cx="5047745" cy="4240679"/>
          </a:xfrm>
          <a:custGeom>
            <a:avLst/>
            <a:gdLst/>
            <a:ahLst/>
            <a:cxnLst/>
            <a:rect l="l" t="t" r="r" b="b"/>
            <a:pathLst>
              <a:path w="5047745" h="4240679">
                <a:moveTo>
                  <a:pt x="0" y="0"/>
                </a:moveTo>
                <a:lnTo>
                  <a:pt x="5047744" y="0"/>
                </a:lnTo>
                <a:lnTo>
                  <a:pt x="5047744" y="4240679"/>
                </a:lnTo>
                <a:lnTo>
                  <a:pt x="0" y="424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60080" y="3246117"/>
            <a:ext cx="4937652" cy="4240679"/>
          </a:xfrm>
          <a:custGeom>
            <a:avLst/>
            <a:gdLst/>
            <a:ahLst/>
            <a:cxnLst/>
            <a:rect l="l" t="t" r="r" b="b"/>
            <a:pathLst>
              <a:path w="4937652" h="4240679">
                <a:moveTo>
                  <a:pt x="0" y="0"/>
                </a:moveTo>
                <a:lnTo>
                  <a:pt x="4937652" y="0"/>
                </a:lnTo>
                <a:lnTo>
                  <a:pt x="4937652" y="4240679"/>
                </a:lnTo>
                <a:lnTo>
                  <a:pt x="0" y="4240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86410" y="3246117"/>
            <a:ext cx="4631918" cy="4240679"/>
          </a:xfrm>
          <a:custGeom>
            <a:avLst/>
            <a:gdLst/>
            <a:ahLst/>
            <a:cxnLst/>
            <a:rect l="l" t="t" r="r" b="b"/>
            <a:pathLst>
              <a:path w="4631918" h="4240679">
                <a:moveTo>
                  <a:pt x="0" y="0"/>
                </a:moveTo>
                <a:lnTo>
                  <a:pt x="4631918" y="0"/>
                </a:lnTo>
                <a:lnTo>
                  <a:pt x="4631918" y="4240679"/>
                </a:lnTo>
                <a:lnTo>
                  <a:pt x="0" y="4240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28444" y="977117"/>
            <a:ext cx="12000923" cy="116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800">
                <a:solidFill>
                  <a:srgbClr val="101010"/>
                </a:solidFill>
                <a:latin typeface="Baloo"/>
                <a:ea typeface="Baloo"/>
                <a:cs typeface="Baloo"/>
                <a:sym typeface="Baloo"/>
              </a:rPr>
              <a:t>CÁCH MỞ KHUY ÁO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43538" y="7810500"/>
            <a:ext cx="13674790" cy="1447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just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Bước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1: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trái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giữ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kéo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marL="690881" lvl="1" indent="-345440" algn="just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Bước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2: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Sau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đó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trái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xuống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mở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ra</a:t>
            </a:r>
            <a:endParaRPr lang="en-US" sz="3200" dirty="0">
              <a:solidFill>
                <a:srgbClr val="10101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3840"/>
              </a:lnSpc>
            </a:pP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                   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Cứ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như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thế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cho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đến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hết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cúc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endParaRPr lang="en-US" sz="3200" dirty="0">
              <a:solidFill>
                <a:srgbClr val="10101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47436"/>
            <a:ext cx="16230600" cy="7310864"/>
            <a:chOff x="0" y="0"/>
            <a:chExt cx="32633678" cy="1469942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32698067" cy="14702848"/>
            </a:xfrm>
            <a:custGeom>
              <a:avLst/>
              <a:gdLst/>
              <a:ahLst/>
              <a:cxnLst/>
              <a:rect l="l" t="t" r="r" b="b"/>
              <a:pathLst>
                <a:path w="32698067" h="14702848">
                  <a:moveTo>
                    <a:pt x="32679652" y="13496348"/>
                  </a:moveTo>
                  <a:cubicBezTo>
                    <a:pt x="32665935" y="13801656"/>
                    <a:pt x="32626059" y="14139349"/>
                    <a:pt x="32416000" y="14378618"/>
                  </a:cubicBezTo>
                  <a:cubicBezTo>
                    <a:pt x="32333323" y="14472851"/>
                    <a:pt x="32226009" y="14541558"/>
                    <a:pt x="32107771" y="14581945"/>
                  </a:cubicBezTo>
                  <a:cubicBezTo>
                    <a:pt x="31996646" y="14619918"/>
                    <a:pt x="31880697" y="14627919"/>
                    <a:pt x="31764363" y="14635284"/>
                  </a:cubicBezTo>
                  <a:cubicBezTo>
                    <a:pt x="31509981" y="14651414"/>
                    <a:pt x="31255349" y="14666399"/>
                    <a:pt x="31000713" y="14678338"/>
                  </a:cubicBezTo>
                  <a:cubicBezTo>
                    <a:pt x="30044235" y="14692180"/>
                    <a:pt x="25630064" y="14702848"/>
                    <a:pt x="21212112" y="14698912"/>
                  </a:cubicBezTo>
                  <a:cubicBezTo>
                    <a:pt x="17204909" y="14695355"/>
                    <a:pt x="13199598" y="14684052"/>
                    <a:pt x="9192394" y="14678592"/>
                  </a:cubicBezTo>
                  <a:cubicBezTo>
                    <a:pt x="6404196" y="14674781"/>
                    <a:pt x="3616001" y="14670845"/>
                    <a:pt x="1903222" y="14673257"/>
                  </a:cubicBezTo>
                  <a:cubicBezTo>
                    <a:pt x="1724279" y="14675544"/>
                    <a:pt x="1545209" y="14679607"/>
                    <a:pt x="1366266" y="14673639"/>
                  </a:cubicBezTo>
                  <a:cubicBezTo>
                    <a:pt x="1203325" y="14668177"/>
                    <a:pt x="1034288" y="14658525"/>
                    <a:pt x="877824" y="14608996"/>
                  </a:cubicBezTo>
                  <a:cubicBezTo>
                    <a:pt x="717296" y="14558196"/>
                    <a:pt x="571881" y="14464723"/>
                    <a:pt x="459994" y="14338740"/>
                  </a:cubicBezTo>
                  <a:cubicBezTo>
                    <a:pt x="340233" y="14203993"/>
                    <a:pt x="253238" y="14034574"/>
                    <a:pt x="219710" y="13857155"/>
                  </a:cubicBezTo>
                  <a:cubicBezTo>
                    <a:pt x="199390" y="13749714"/>
                    <a:pt x="195072" y="13640113"/>
                    <a:pt x="194056" y="13531020"/>
                  </a:cubicBezTo>
                  <a:cubicBezTo>
                    <a:pt x="192913" y="13415830"/>
                    <a:pt x="193040" y="13300515"/>
                    <a:pt x="191897" y="13185325"/>
                  </a:cubicBezTo>
                  <a:cubicBezTo>
                    <a:pt x="187452" y="12709965"/>
                    <a:pt x="175260" y="10241195"/>
                    <a:pt x="155702" y="7729104"/>
                  </a:cubicBezTo>
                  <a:cubicBezTo>
                    <a:pt x="136144" y="5227761"/>
                    <a:pt x="109093" y="2727089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167713"/>
                    <a:pt x="32599896" y="4906025"/>
                  </a:cubicBezTo>
                  <a:cubicBezTo>
                    <a:pt x="32597357" y="6757853"/>
                    <a:pt x="32605102" y="8606321"/>
                    <a:pt x="32626949" y="10454791"/>
                  </a:cubicBezTo>
                  <a:cubicBezTo>
                    <a:pt x="32652222" y="12608203"/>
                    <a:pt x="32698067" y="13087790"/>
                    <a:pt x="32679652" y="134963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16498156" y="64132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2663213" y="0"/>
                </a:moveTo>
                <a:lnTo>
                  <a:pt x="0" y="0"/>
                </a:lnTo>
                <a:lnTo>
                  <a:pt x="0" y="774752"/>
                </a:lnTo>
                <a:lnTo>
                  <a:pt x="2663213" y="774752"/>
                </a:lnTo>
                <a:lnTo>
                  <a:pt x="26632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5089">
            <a:off x="15616145" y="1282680"/>
            <a:ext cx="2319698" cy="1931676"/>
          </a:xfrm>
          <a:custGeom>
            <a:avLst/>
            <a:gdLst/>
            <a:ahLst/>
            <a:cxnLst/>
            <a:rect l="l" t="t" r="r" b="b"/>
            <a:pathLst>
              <a:path w="2319698" h="1931676">
                <a:moveTo>
                  <a:pt x="0" y="0"/>
                </a:moveTo>
                <a:lnTo>
                  <a:pt x="2319698" y="0"/>
                </a:lnTo>
                <a:lnTo>
                  <a:pt x="2319698" y="1931676"/>
                </a:lnTo>
                <a:lnTo>
                  <a:pt x="0" y="193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666476">
            <a:off x="210130" y="8726242"/>
            <a:ext cx="1637139" cy="1841363"/>
          </a:xfrm>
          <a:custGeom>
            <a:avLst/>
            <a:gdLst/>
            <a:ahLst/>
            <a:cxnLst/>
            <a:rect l="l" t="t" r="r" b="b"/>
            <a:pathLst>
              <a:path w="1637139" h="1841363">
                <a:moveTo>
                  <a:pt x="0" y="0"/>
                </a:moveTo>
                <a:lnTo>
                  <a:pt x="1637140" y="0"/>
                </a:lnTo>
                <a:lnTo>
                  <a:pt x="1637140" y="1841363"/>
                </a:lnTo>
                <a:lnTo>
                  <a:pt x="0" y="1841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06918" y="43177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0" y="0"/>
                </a:moveTo>
                <a:lnTo>
                  <a:pt x="2663212" y="0"/>
                </a:lnTo>
                <a:lnTo>
                  <a:pt x="2663212" y="774752"/>
                </a:lnTo>
                <a:lnTo>
                  <a:pt x="0" y="774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04278">
            <a:off x="16358254" y="8682799"/>
            <a:ext cx="1795067" cy="2401428"/>
          </a:xfrm>
          <a:custGeom>
            <a:avLst/>
            <a:gdLst/>
            <a:ahLst/>
            <a:cxnLst/>
            <a:rect l="l" t="t" r="r" b="b"/>
            <a:pathLst>
              <a:path w="1795067" h="2401428">
                <a:moveTo>
                  <a:pt x="0" y="0"/>
                </a:moveTo>
                <a:lnTo>
                  <a:pt x="1795067" y="0"/>
                </a:lnTo>
                <a:lnTo>
                  <a:pt x="1795067" y="2401428"/>
                </a:lnTo>
                <a:lnTo>
                  <a:pt x="0" y="2401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13964">
            <a:off x="-709323" y="615218"/>
            <a:ext cx="2281423" cy="2664435"/>
          </a:xfrm>
          <a:custGeom>
            <a:avLst/>
            <a:gdLst/>
            <a:ahLst/>
            <a:cxnLst/>
            <a:rect l="l" t="t" r="r" b="b"/>
            <a:pathLst>
              <a:path w="2281423" h="2664435">
                <a:moveTo>
                  <a:pt x="0" y="0"/>
                </a:moveTo>
                <a:lnTo>
                  <a:pt x="2281422" y="0"/>
                </a:lnTo>
                <a:lnTo>
                  <a:pt x="2281422" y="2664435"/>
                </a:lnTo>
                <a:lnTo>
                  <a:pt x="0" y="2664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1388" y="3131068"/>
            <a:ext cx="4908368" cy="4024864"/>
          </a:xfrm>
          <a:custGeom>
            <a:avLst/>
            <a:gdLst/>
            <a:ahLst/>
            <a:cxnLst/>
            <a:rect l="l" t="t" r="r" b="b"/>
            <a:pathLst>
              <a:path w="4908368" h="4024864">
                <a:moveTo>
                  <a:pt x="0" y="0"/>
                </a:moveTo>
                <a:lnTo>
                  <a:pt x="4908368" y="0"/>
                </a:lnTo>
                <a:lnTo>
                  <a:pt x="4908368" y="4024864"/>
                </a:lnTo>
                <a:lnTo>
                  <a:pt x="0" y="40248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886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132091" y="235850"/>
            <a:ext cx="12023819" cy="2360452"/>
            <a:chOff x="0" y="0"/>
            <a:chExt cx="3166767" cy="6216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66767" cy="621683"/>
            </a:xfrm>
            <a:custGeom>
              <a:avLst/>
              <a:gdLst/>
              <a:ahLst/>
              <a:cxnLst/>
              <a:rect l="l" t="t" r="r" b="b"/>
              <a:pathLst>
                <a:path w="3166767" h="621683">
                  <a:moveTo>
                    <a:pt x="0" y="0"/>
                  </a:moveTo>
                  <a:lnTo>
                    <a:pt x="3166767" y="0"/>
                  </a:lnTo>
                  <a:lnTo>
                    <a:pt x="3166767" y="621683"/>
                  </a:lnTo>
                  <a:lnTo>
                    <a:pt x="0" y="621683"/>
                  </a:lnTo>
                  <a:close/>
                </a:path>
              </a:pathLst>
            </a:custGeom>
            <a:solidFill>
              <a:srgbClr val="3678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71450"/>
              <a:ext cx="3166767" cy="450233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80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CÁCH MỞ KHUY ÁO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583391" y="3131068"/>
            <a:ext cx="6139288" cy="4024864"/>
          </a:xfrm>
          <a:custGeom>
            <a:avLst/>
            <a:gdLst/>
            <a:ahLst/>
            <a:cxnLst/>
            <a:rect l="l" t="t" r="r" b="b"/>
            <a:pathLst>
              <a:path w="6139288" h="4024864">
                <a:moveTo>
                  <a:pt x="0" y="0"/>
                </a:moveTo>
                <a:lnTo>
                  <a:pt x="6139288" y="0"/>
                </a:lnTo>
                <a:lnTo>
                  <a:pt x="6139288" y="4024864"/>
                </a:lnTo>
                <a:lnTo>
                  <a:pt x="0" y="4024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388" r="-18204" b="-238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70329" y="3131068"/>
            <a:ext cx="6066210" cy="4024864"/>
          </a:xfrm>
          <a:custGeom>
            <a:avLst/>
            <a:gdLst/>
            <a:ahLst/>
            <a:cxnLst/>
            <a:rect l="l" t="t" r="r" b="b"/>
            <a:pathLst>
              <a:path w="6066210" h="4024864">
                <a:moveTo>
                  <a:pt x="0" y="0"/>
                </a:moveTo>
                <a:lnTo>
                  <a:pt x="6066210" y="0"/>
                </a:lnTo>
                <a:lnTo>
                  <a:pt x="6066210" y="4024864"/>
                </a:lnTo>
                <a:lnTo>
                  <a:pt x="0" y="40248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725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64938" y="7670282"/>
            <a:ext cx="13858637" cy="103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4128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Bước 3: 2 tay mở vạt áo bên phải trước, rồi mở vạt áo bên trái sau</a:t>
            </a:r>
          </a:p>
          <a:p>
            <a:pPr marL="690881" lvl="1" indent="-345440" algn="just">
              <a:lnSpc>
                <a:spcPts val="4128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Bước 4: Dùng tay phải miết khung từ trên xuống dưới, từ trái sang phải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27879" y="832677"/>
            <a:ext cx="12832242" cy="2360452"/>
            <a:chOff x="0" y="0"/>
            <a:chExt cx="3379685" cy="621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79685" cy="621683"/>
            </a:xfrm>
            <a:custGeom>
              <a:avLst/>
              <a:gdLst/>
              <a:ahLst/>
              <a:cxnLst/>
              <a:rect l="l" t="t" r="r" b="b"/>
              <a:pathLst>
                <a:path w="3379685" h="621683">
                  <a:moveTo>
                    <a:pt x="0" y="0"/>
                  </a:moveTo>
                  <a:lnTo>
                    <a:pt x="3379685" y="0"/>
                  </a:lnTo>
                  <a:lnTo>
                    <a:pt x="3379685" y="621683"/>
                  </a:lnTo>
                  <a:lnTo>
                    <a:pt x="0" y="621683"/>
                  </a:lnTo>
                  <a:close/>
                </a:path>
              </a:pathLst>
            </a:custGeom>
            <a:solidFill>
              <a:srgbClr val="3678C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1450"/>
              <a:ext cx="3379685" cy="450233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80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CÁCH ĐÓNG KHUY ÁO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699464"/>
            <a:ext cx="16230600" cy="6558836"/>
            <a:chOff x="0" y="0"/>
            <a:chExt cx="32633678" cy="13187370"/>
          </a:xfrm>
        </p:grpSpPr>
        <p:sp>
          <p:nvSpPr>
            <p:cNvPr id="6" name="Freeform 6"/>
            <p:cNvSpPr/>
            <p:nvPr/>
          </p:nvSpPr>
          <p:spPr>
            <a:xfrm>
              <a:off x="-50165" y="-508"/>
              <a:ext cx="32698067" cy="13190799"/>
            </a:xfrm>
            <a:custGeom>
              <a:avLst/>
              <a:gdLst/>
              <a:ahLst/>
              <a:cxnLst/>
              <a:rect l="l" t="t" r="r" b="b"/>
              <a:pathLst>
                <a:path w="32698067" h="13190799">
                  <a:moveTo>
                    <a:pt x="32679652" y="11984299"/>
                  </a:moveTo>
                  <a:cubicBezTo>
                    <a:pt x="32665935" y="12289607"/>
                    <a:pt x="32626059" y="12627300"/>
                    <a:pt x="32416000" y="12866568"/>
                  </a:cubicBezTo>
                  <a:cubicBezTo>
                    <a:pt x="32333323" y="12960802"/>
                    <a:pt x="32226009" y="13029510"/>
                    <a:pt x="32107771" y="13069895"/>
                  </a:cubicBezTo>
                  <a:cubicBezTo>
                    <a:pt x="31996646" y="13107868"/>
                    <a:pt x="31880697" y="13115869"/>
                    <a:pt x="31764363" y="13123236"/>
                  </a:cubicBezTo>
                  <a:cubicBezTo>
                    <a:pt x="31509981" y="13139365"/>
                    <a:pt x="31255349" y="13154350"/>
                    <a:pt x="31000713" y="13166289"/>
                  </a:cubicBezTo>
                  <a:cubicBezTo>
                    <a:pt x="30044235" y="13180131"/>
                    <a:pt x="25630064" y="13190799"/>
                    <a:pt x="21212112" y="13186863"/>
                  </a:cubicBezTo>
                  <a:cubicBezTo>
                    <a:pt x="17204909" y="13183306"/>
                    <a:pt x="13199598" y="13172003"/>
                    <a:pt x="9192394" y="13166542"/>
                  </a:cubicBezTo>
                  <a:cubicBezTo>
                    <a:pt x="6404196" y="13162732"/>
                    <a:pt x="3616001" y="13158795"/>
                    <a:pt x="1903222" y="13161209"/>
                  </a:cubicBezTo>
                  <a:cubicBezTo>
                    <a:pt x="1724279" y="13163494"/>
                    <a:pt x="1545209" y="13167559"/>
                    <a:pt x="1366266" y="13161590"/>
                  </a:cubicBezTo>
                  <a:cubicBezTo>
                    <a:pt x="1203325" y="13156128"/>
                    <a:pt x="1034288" y="13146476"/>
                    <a:pt x="877824" y="13096946"/>
                  </a:cubicBezTo>
                  <a:cubicBezTo>
                    <a:pt x="717296" y="13046146"/>
                    <a:pt x="571881" y="12952674"/>
                    <a:pt x="459994" y="12826690"/>
                  </a:cubicBezTo>
                  <a:cubicBezTo>
                    <a:pt x="340233" y="12691943"/>
                    <a:pt x="253238" y="12522525"/>
                    <a:pt x="219710" y="12345106"/>
                  </a:cubicBezTo>
                  <a:cubicBezTo>
                    <a:pt x="199390" y="12237664"/>
                    <a:pt x="195072" y="12128063"/>
                    <a:pt x="194056" y="12018971"/>
                  </a:cubicBezTo>
                  <a:cubicBezTo>
                    <a:pt x="192913" y="11903781"/>
                    <a:pt x="193040" y="11788465"/>
                    <a:pt x="191897" y="11673276"/>
                  </a:cubicBezTo>
                  <a:cubicBezTo>
                    <a:pt x="187452" y="11197915"/>
                    <a:pt x="175260" y="9077202"/>
                    <a:pt x="155702" y="6920776"/>
                  </a:cubicBezTo>
                  <a:cubicBezTo>
                    <a:pt x="136144" y="4773575"/>
                    <a:pt x="109093" y="262695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005191"/>
                    <a:pt x="32599896" y="4497392"/>
                  </a:cubicBezTo>
                  <a:cubicBezTo>
                    <a:pt x="32597357" y="6087035"/>
                    <a:pt x="32605102" y="7673795"/>
                    <a:pt x="32626949" y="9260557"/>
                  </a:cubicBezTo>
                  <a:cubicBezTo>
                    <a:pt x="32652222" y="11109087"/>
                    <a:pt x="32698067" y="11575740"/>
                    <a:pt x="32679652" y="119842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-295275" y="7800023"/>
            <a:ext cx="2468318" cy="2726054"/>
          </a:xfrm>
          <a:custGeom>
            <a:avLst/>
            <a:gdLst/>
            <a:ahLst/>
            <a:cxnLst/>
            <a:rect l="l" t="t" r="r" b="b"/>
            <a:pathLst>
              <a:path w="2468318" h="2726054">
                <a:moveTo>
                  <a:pt x="0" y="0"/>
                </a:moveTo>
                <a:lnTo>
                  <a:pt x="2468318" y="0"/>
                </a:lnTo>
                <a:lnTo>
                  <a:pt x="2468318" y="2726054"/>
                </a:lnTo>
                <a:lnTo>
                  <a:pt x="0" y="2726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441288">
            <a:off x="16098522" y="452628"/>
            <a:ext cx="2793919" cy="3142445"/>
          </a:xfrm>
          <a:custGeom>
            <a:avLst/>
            <a:gdLst/>
            <a:ahLst/>
            <a:cxnLst/>
            <a:rect l="l" t="t" r="r" b="b"/>
            <a:pathLst>
              <a:path w="2793919" h="3142445">
                <a:moveTo>
                  <a:pt x="0" y="0"/>
                </a:moveTo>
                <a:lnTo>
                  <a:pt x="2793919" y="0"/>
                </a:lnTo>
                <a:lnTo>
                  <a:pt x="2793919" y="3142445"/>
                </a:lnTo>
                <a:lnTo>
                  <a:pt x="0" y="314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8365" y="3427474"/>
            <a:ext cx="5699245" cy="3843074"/>
          </a:xfrm>
          <a:custGeom>
            <a:avLst/>
            <a:gdLst/>
            <a:ahLst/>
            <a:cxnLst/>
            <a:rect l="l" t="t" r="r" b="b"/>
            <a:pathLst>
              <a:path w="5699245" h="3843074">
                <a:moveTo>
                  <a:pt x="0" y="0"/>
                </a:moveTo>
                <a:lnTo>
                  <a:pt x="5699245" y="0"/>
                </a:lnTo>
                <a:lnTo>
                  <a:pt x="5699245" y="3843073"/>
                </a:lnTo>
                <a:lnTo>
                  <a:pt x="0" y="3843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36" r="-403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68635" y="3388653"/>
            <a:ext cx="4165578" cy="3920715"/>
          </a:xfrm>
          <a:custGeom>
            <a:avLst/>
            <a:gdLst/>
            <a:ahLst/>
            <a:cxnLst/>
            <a:rect l="l" t="t" r="r" b="b"/>
            <a:pathLst>
              <a:path w="4165578" h="3920715">
                <a:moveTo>
                  <a:pt x="0" y="0"/>
                </a:moveTo>
                <a:lnTo>
                  <a:pt x="4165578" y="0"/>
                </a:lnTo>
                <a:lnTo>
                  <a:pt x="4165578" y="3920715"/>
                </a:lnTo>
                <a:lnTo>
                  <a:pt x="0" y="3920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37" r="-373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11984" y="3388653"/>
            <a:ext cx="4360954" cy="3920715"/>
          </a:xfrm>
          <a:custGeom>
            <a:avLst/>
            <a:gdLst/>
            <a:ahLst/>
            <a:cxnLst/>
            <a:rect l="l" t="t" r="r" b="b"/>
            <a:pathLst>
              <a:path w="4360954" h="3920715">
                <a:moveTo>
                  <a:pt x="0" y="0"/>
                </a:moveTo>
                <a:lnTo>
                  <a:pt x="4360954" y="0"/>
                </a:lnTo>
                <a:lnTo>
                  <a:pt x="4360954" y="3920715"/>
                </a:lnTo>
                <a:lnTo>
                  <a:pt x="0" y="39207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81563" y="7758062"/>
            <a:ext cx="1479173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just">
              <a:lnSpc>
                <a:spcPts val="4512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cúc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đặt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khuyết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sau</a:t>
            </a:r>
            <a:endParaRPr lang="en-US" sz="32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4512"/>
              </a:lnSpc>
            </a:pP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                   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Đóng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áo,tay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cúc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khuyết</a:t>
            </a:r>
            <a:endParaRPr lang="en-US" sz="32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99464"/>
            <a:ext cx="16230600" cy="6558836"/>
            <a:chOff x="0" y="0"/>
            <a:chExt cx="32633678" cy="1318737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32698067" cy="13190799"/>
            </a:xfrm>
            <a:custGeom>
              <a:avLst/>
              <a:gdLst/>
              <a:ahLst/>
              <a:cxnLst/>
              <a:rect l="l" t="t" r="r" b="b"/>
              <a:pathLst>
                <a:path w="32698067" h="13190799">
                  <a:moveTo>
                    <a:pt x="32679652" y="11984299"/>
                  </a:moveTo>
                  <a:cubicBezTo>
                    <a:pt x="32665935" y="12289607"/>
                    <a:pt x="32626059" y="12627300"/>
                    <a:pt x="32416000" y="12866568"/>
                  </a:cubicBezTo>
                  <a:cubicBezTo>
                    <a:pt x="32333323" y="12960802"/>
                    <a:pt x="32226009" y="13029510"/>
                    <a:pt x="32107771" y="13069895"/>
                  </a:cubicBezTo>
                  <a:cubicBezTo>
                    <a:pt x="31996646" y="13107868"/>
                    <a:pt x="31880697" y="13115869"/>
                    <a:pt x="31764363" y="13123236"/>
                  </a:cubicBezTo>
                  <a:cubicBezTo>
                    <a:pt x="31509981" y="13139365"/>
                    <a:pt x="31255349" y="13154350"/>
                    <a:pt x="31000713" y="13166289"/>
                  </a:cubicBezTo>
                  <a:cubicBezTo>
                    <a:pt x="30044235" y="13180131"/>
                    <a:pt x="25630064" y="13190799"/>
                    <a:pt x="21212112" y="13186863"/>
                  </a:cubicBezTo>
                  <a:cubicBezTo>
                    <a:pt x="17204909" y="13183306"/>
                    <a:pt x="13199598" y="13172003"/>
                    <a:pt x="9192394" y="13166542"/>
                  </a:cubicBezTo>
                  <a:cubicBezTo>
                    <a:pt x="6404196" y="13162732"/>
                    <a:pt x="3616001" y="13158795"/>
                    <a:pt x="1903222" y="13161209"/>
                  </a:cubicBezTo>
                  <a:cubicBezTo>
                    <a:pt x="1724279" y="13163494"/>
                    <a:pt x="1545209" y="13167559"/>
                    <a:pt x="1366266" y="13161590"/>
                  </a:cubicBezTo>
                  <a:cubicBezTo>
                    <a:pt x="1203325" y="13156128"/>
                    <a:pt x="1034288" y="13146476"/>
                    <a:pt x="877824" y="13096946"/>
                  </a:cubicBezTo>
                  <a:cubicBezTo>
                    <a:pt x="717296" y="13046146"/>
                    <a:pt x="571881" y="12952674"/>
                    <a:pt x="459994" y="12826690"/>
                  </a:cubicBezTo>
                  <a:cubicBezTo>
                    <a:pt x="340233" y="12691943"/>
                    <a:pt x="253238" y="12522525"/>
                    <a:pt x="219710" y="12345106"/>
                  </a:cubicBezTo>
                  <a:cubicBezTo>
                    <a:pt x="199390" y="12237664"/>
                    <a:pt x="195072" y="12128063"/>
                    <a:pt x="194056" y="12018971"/>
                  </a:cubicBezTo>
                  <a:cubicBezTo>
                    <a:pt x="192913" y="11903781"/>
                    <a:pt x="193040" y="11788465"/>
                    <a:pt x="191897" y="11673276"/>
                  </a:cubicBezTo>
                  <a:cubicBezTo>
                    <a:pt x="187452" y="11197915"/>
                    <a:pt x="175260" y="9077202"/>
                    <a:pt x="155702" y="6920776"/>
                  </a:cubicBezTo>
                  <a:cubicBezTo>
                    <a:pt x="136144" y="4773575"/>
                    <a:pt x="109093" y="262695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005191"/>
                    <a:pt x="32599896" y="4497392"/>
                  </a:cubicBezTo>
                  <a:cubicBezTo>
                    <a:pt x="32597357" y="6087035"/>
                    <a:pt x="32605102" y="7673795"/>
                    <a:pt x="32626949" y="9260557"/>
                  </a:cubicBezTo>
                  <a:cubicBezTo>
                    <a:pt x="32652222" y="11109087"/>
                    <a:pt x="32698067" y="11575740"/>
                    <a:pt x="32679652" y="119842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16498156" y="64132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2663213" y="0"/>
                </a:moveTo>
                <a:lnTo>
                  <a:pt x="0" y="0"/>
                </a:lnTo>
                <a:lnTo>
                  <a:pt x="0" y="774752"/>
                </a:lnTo>
                <a:lnTo>
                  <a:pt x="2663213" y="774752"/>
                </a:lnTo>
                <a:lnTo>
                  <a:pt x="26632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6918" y="43177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0" y="0"/>
                </a:moveTo>
                <a:lnTo>
                  <a:pt x="2663212" y="0"/>
                </a:lnTo>
                <a:lnTo>
                  <a:pt x="2663212" y="774752"/>
                </a:lnTo>
                <a:lnTo>
                  <a:pt x="0" y="774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75200" y="7887405"/>
            <a:ext cx="3445912" cy="3402838"/>
          </a:xfrm>
          <a:custGeom>
            <a:avLst/>
            <a:gdLst/>
            <a:ahLst/>
            <a:cxnLst/>
            <a:rect l="l" t="t" r="r" b="b"/>
            <a:pathLst>
              <a:path w="3445912" h="3402838">
                <a:moveTo>
                  <a:pt x="0" y="0"/>
                </a:moveTo>
                <a:lnTo>
                  <a:pt x="3445912" y="0"/>
                </a:lnTo>
                <a:lnTo>
                  <a:pt x="3445912" y="3402838"/>
                </a:lnTo>
                <a:lnTo>
                  <a:pt x="0" y="3402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4122" flipH="1">
            <a:off x="16717377" y="372133"/>
            <a:ext cx="1787754" cy="2087887"/>
          </a:xfrm>
          <a:custGeom>
            <a:avLst/>
            <a:gdLst/>
            <a:ahLst/>
            <a:cxnLst/>
            <a:rect l="l" t="t" r="r" b="b"/>
            <a:pathLst>
              <a:path w="1787754" h="2087887">
                <a:moveTo>
                  <a:pt x="1787754" y="0"/>
                </a:moveTo>
                <a:lnTo>
                  <a:pt x="0" y="0"/>
                </a:lnTo>
                <a:lnTo>
                  <a:pt x="0" y="2087887"/>
                </a:lnTo>
                <a:lnTo>
                  <a:pt x="1787754" y="2087887"/>
                </a:lnTo>
                <a:lnTo>
                  <a:pt x="17877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2867">
            <a:off x="218801" y="8536045"/>
            <a:ext cx="1462405" cy="2105557"/>
          </a:xfrm>
          <a:custGeom>
            <a:avLst/>
            <a:gdLst/>
            <a:ahLst/>
            <a:cxnLst/>
            <a:rect l="l" t="t" r="r" b="b"/>
            <a:pathLst>
              <a:path w="1462405" h="2105557">
                <a:moveTo>
                  <a:pt x="0" y="0"/>
                </a:moveTo>
                <a:lnTo>
                  <a:pt x="1462406" y="0"/>
                </a:lnTo>
                <a:lnTo>
                  <a:pt x="1462406" y="2105558"/>
                </a:lnTo>
                <a:lnTo>
                  <a:pt x="0" y="2105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543095" y="940890"/>
            <a:ext cx="13201810" cy="2360452"/>
            <a:chOff x="0" y="0"/>
            <a:chExt cx="3477020" cy="621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7020" cy="621683"/>
            </a:xfrm>
            <a:custGeom>
              <a:avLst/>
              <a:gdLst/>
              <a:ahLst/>
              <a:cxnLst/>
              <a:rect l="l" t="t" r="r" b="b"/>
              <a:pathLst>
                <a:path w="3477020" h="621683">
                  <a:moveTo>
                    <a:pt x="0" y="0"/>
                  </a:moveTo>
                  <a:lnTo>
                    <a:pt x="3477020" y="0"/>
                  </a:lnTo>
                  <a:lnTo>
                    <a:pt x="3477020" y="621683"/>
                  </a:lnTo>
                  <a:lnTo>
                    <a:pt x="0" y="621683"/>
                  </a:lnTo>
                  <a:close/>
                </a:path>
              </a:pathLst>
            </a:custGeom>
            <a:solidFill>
              <a:srgbClr val="3678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71450"/>
              <a:ext cx="3477020" cy="450233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80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CÁCH ĐÓNG KHUY ÁO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3594572"/>
            <a:ext cx="4865416" cy="4208495"/>
          </a:xfrm>
          <a:custGeom>
            <a:avLst/>
            <a:gdLst/>
            <a:ahLst/>
            <a:cxnLst/>
            <a:rect l="l" t="t" r="r" b="b"/>
            <a:pathLst>
              <a:path w="4865416" h="4208495">
                <a:moveTo>
                  <a:pt x="0" y="0"/>
                </a:moveTo>
                <a:lnTo>
                  <a:pt x="4865416" y="0"/>
                </a:lnTo>
                <a:lnTo>
                  <a:pt x="4865416" y="4208495"/>
                </a:lnTo>
                <a:lnTo>
                  <a:pt x="0" y="42084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41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68344" y="3678910"/>
            <a:ext cx="6151311" cy="4039819"/>
          </a:xfrm>
          <a:custGeom>
            <a:avLst/>
            <a:gdLst/>
            <a:ahLst/>
            <a:cxnLst/>
            <a:rect l="l" t="t" r="r" b="b"/>
            <a:pathLst>
              <a:path w="6151311" h="4039819">
                <a:moveTo>
                  <a:pt x="0" y="0"/>
                </a:moveTo>
                <a:lnTo>
                  <a:pt x="6151312" y="0"/>
                </a:lnTo>
                <a:lnTo>
                  <a:pt x="6151312" y="4039819"/>
                </a:lnTo>
                <a:lnTo>
                  <a:pt x="0" y="4039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71" t="-12143" r="-607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91106" y="3678910"/>
            <a:ext cx="4680555" cy="4039819"/>
          </a:xfrm>
          <a:custGeom>
            <a:avLst/>
            <a:gdLst/>
            <a:ahLst/>
            <a:cxnLst/>
            <a:rect l="l" t="t" r="r" b="b"/>
            <a:pathLst>
              <a:path w="4680555" h="4039819">
                <a:moveTo>
                  <a:pt x="0" y="0"/>
                </a:moveTo>
                <a:lnTo>
                  <a:pt x="4680555" y="0"/>
                </a:lnTo>
                <a:lnTo>
                  <a:pt x="4680555" y="4039819"/>
                </a:lnTo>
                <a:lnTo>
                  <a:pt x="0" y="4039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446256" y="8165017"/>
            <a:ext cx="13482281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2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2: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luồn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khuyết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kéo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7957" y="8843645"/>
            <a:ext cx="8000643" cy="416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Cứ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đóng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hết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cúc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 smtClea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  <a:endParaRPr lang="en-US" sz="32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6371" y="375588"/>
            <a:ext cx="4490142" cy="1306223"/>
          </a:xfrm>
          <a:custGeom>
            <a:avLst/>
            <a:gdLst/>
            <a:ahLst/>
            <a:cxnLst/>
            <a:rect l="l" t="t" r="r" b="b"/>
            <a:pathLst>
              <a:path w="4490142" h="1306223">
                <a:moveTo>
                  <a:pt x="0" y="0"/>
                </a:moveTo>
                <a:lnTo>
                  <a:pt x="4490142" y="0"/>
                </a:lnTo>
                <a:lnTo>
                  <a:pt x="4490142" y="1306224"/>
                </a:lnTo>
                <a:lnTo>
                  <a:pt x="0" y="130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4229" y="1491312"/>
            <a:ext cx="4490142" cy="1306223"/>
          </a:xfrm>
          <a:custGeom>
            <a:avLst/>
            <a:gdLst/>
            <a:ahLst/>
            <a:cxnLst/>
            <a:rect l="l" t="t" r="r" b="b"/>
            <a:pathLst>
              <a:path w="4490142" h="1306223">
                <a:moveTo>
                  <a:pt x="0" y="0"/>
                </a:moveTo>
                <a:lnTo>
                  <a:pt x="4490142" y="0"/>
                </a:lnTo>
                <a:lnTo>
                  <a:pt x="4490142" y="1306223"/>
                </a:lnTo>
                <a:lnTo>
                  <a:pt x="0" y="130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757626" y="1028700"/>
            <a:ext cx="2772749" cy="806618"/>
          </a:xfrm>
          <a:custGeom>
            <a:avLst/>
            <a:gdLst/>
            <a:ahLst/>
            <a:cxnLst/>
            <a:rect l="l" t="t" r="r" b="b"/>
            <a:pathLst>
              <a:path w="2772749" h="806618">
                <a:moveTo>
                  <a:pt x="2772748" y="0"/>
                </a:moveTo>
                <a:lnTo>
                  <a:pt x="0" y="0"/>
                </a:lnTo>
                <a:lnTo>
                  <a:pt x="0" y="806618"/>
                </a:lnTo>
                <a:lnTo>
                  <a:pt x="2772748" y="806618"/>
                </a:lnTo>
                <a:lnTo>
                  <a:pt x="27727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3121" y="8430778"/>
            <a:ext cx="19374241" cy="2237603"/>
            <a:chOff x="0" y="0"/>
            <a:chExt cx="25832321" cy="2983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33134" cy="2983470"/>
            </a:xfrm>
            <a:custGeom>
              <a:avLst/>
              <a:gdLst/>
              <a:ahLst/>
              <a:cxnLst/>
              <a:rect l="l" t="t" r="r" b="b"/>
              <a:pathLst>
                <a:path w="13233134" h="2983470">
                  <a:moveTo>
                    <a:pt x="0" y="0"/>
                  </a:moveTo>
                  <a:lnTo>
                    <a:pt x="13233134" y="0"/>
                  </a:lnTo>
                  <a:lnTo>
                    <a:pt x="13233134" y="2983470"/>
                  </a:lnTo>
                  <a:lnTo>
                    <a:pt x="0" y="298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2599188" y="0"/>
              <a:ext cx="13233134" cy="2983470"/>
            </a:xfrm>
            <a:custGeom>
              <a:avLst/>
              <a:gdLst/>
              <a:ahLst/>
              <a:cxnLst/>
              <a:rect l="l" t="t" r="r" b="b"/>
              <a:pathLst>
                <a:path w="13233134" h="2983470">
                  <a:moveTo>
                    <a:pt x="13233133" y="0"/>
                  </a:moveTo>
                  <a:lnTo>
                    <a:pt x="0" y="0"/>
                  </a:lnTo>
                  <a:lnTo>
                    <a:pt x="0" y="2983470"/>
                  </a:lnTo>
                  <a:lnTo>
                    <a:pt x="13233133" y="2983470"/>
                  </a:lnTo>
                  <a:lnTo>
                    <a:pt x="1323313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305391" y="5673723"/>
            <a:ext cx="4647798" cy="5133110"/>
          </a:xfrm>
          <a:custGeom>
            <a:avLst/>
            <a:gdLst/>
            <a:ahLst/>
            <a:cxnLst/>
            <a:rect l="l" t="t" r="r" b="b"/>
            <a:pathLst>
              <a:path w="4647798" h="5133110">
                <a:moveTo>
                  <a:pt x="0" y="0"/>
                </a:moveTo>
                <a:lnTo>
                  <a:pt x="4647798" y="0"/>
                </a:lnTo>
                <a:lnTo>
                  <a:pt x="4647798" y="5133110"/>
                </a:lnTo>
                <a:lnTo>
                  <a:pt x="0" y="513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55749" y="4894646"/>
            <a:ext cx="3897249" cy="5715966"/>
          </a:xfrm>
          <a:custGeom>
            <a:avLst/>
            <a:gdLst/>
            <a:ahLst/>
            <a:cxnLst/>
            <a:rect l="l" t="t" r="r" b="b"/>
            <a:pathLst>
              <a:path w="3897249" h="5715966">
                <a:moveTo>
                  <a:pt x="0" y="0"/>
                </a:moveTo>
                <a:lnTo>
                  <a:pt x="3897249" y="0"/>
                </a:lnTo>
                <a:lnTo>
                  <a:pt x="3897249" y="5715965"/>
                </a:lnTo>
                <a:lnTo>
                  <a:pt x="0" y="57159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59014">
            <a:off x="-790186" y="2965850"/>
            <a:ext cx="3744152" cy="3294854"/>
          </a:xfrm>
          <a:custGeom>
            <a:avLst/>
            <a:gdLst/>
            <a:ahLst/>
            <a:cxnLst/>
            <a:rect l="l" t="t" r="r" b="b"/>
            <a:pathLst>
              <a:path w="3744152" h="3294854">
                <a:moveTo>
                  <a:pt x="0" y="0"/>
                </a:moveTo>
                <a:lnTo>
                  <a:pt x="3744153" y="0"/>
                </a:lnTo>
                <a:lnTo>
                  <a:pt x="3744153" y="3294854"/>
                </a:lnTo>
                <a:lnTo>
                  <a:pt x="0" y="3294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997414" flipH="1">
            <a:off x="16289304" y="3014463"/>
            <a:ext cx="3343306" cy="3760364"/>
          </a:xfrm>
          <a:custGeom>
            <a:avLst/>
            <a:gdLst/>
            <a:ahLst/>
            <a:cxnLst/>
            <a:rect l="l" t="t" r="r" b="b"/>
            <a:pathLst>
              <a:path w="3343306" h="3760364">
                <a:moveTo>
                  <a:pt x="3343306" y="0"/>
                </a:moveTo>
                <a:lnTo>
                  <a:pt x="0" y="0"/>
                </a:lnTo>
                <a:lnTo>
                  <a:pt x="0" y="3760365"/>
                </a:lnTo>
                <a:lnTo>
                  <a:pt x="3343306" y="3760365"/>
                </a:lnTo>
                <a:lnTo>
                  <a:pt x="334330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97724" y="5756001"/>
            <a:ext cx="2877186" cy="3255655"/>
          </a:xfrm>
          <a:custGeom>
            <a:avLst/>
            <a:gdLst/>
            <a:ahLst/>
            <a:cxnLst/>
            <a:rect l="l" t="t" r="r" b="b"/>
            <a:pathLst>
              <a:path w="2877186" h="3255655">
                <a:moveTo>
                  <a:pt x="0" y="0"/>
                </a:moveTo>
                <a:lnTo>
                  <a:pt x="2877185" y="0"/>
                </a:lnTo>
                <a:lnTo>
                  <a:pt x="2877185" y="3255656"/>
                </a:lnTo>
                <a:lnTo>
                  <a:pt x="0" y="3255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73771" y="1940318"/>
            <a:ext cx="12125090" cy="334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39"/>
              </a:lnSpc>
            </a:pPr>
            <a:r>
              <a:rPr lang="en-US" sz="87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Custom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Muli</vt:lpstr>
      <vt:lpstr>Baloo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Montessoti: Cách đóng, mở khuy áo</dc:title>
  <cp:lastModifiedBy>admin</cp:lastModifiedBy>
  <cp:revision>2</cp:revision>
  <dcterms:created xsi:type="dcterms:W3CDTF">2006-08-16T00:00:00Z</dcterms:created>
  <dcterms:modified xsi:type="dcterms:W3CDTF">2024-08-23T06:26:25Z</dcterms:modified>
  <dc:identifier>DAGOkQlPLaY</dc:identifier>
</cp:coreProperties>
</file>