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DejaVu Serif Bold" panose="020B0604020202020204" charset="0"/>
      <p:regular r:id="rId7"/>
    </p:embeddedFont>
    <p:embeddedFont>
      <p:font typeface="Muli" panose="020B0604020202020204" charset="-93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Baloo" panose="020B0604020202020204" charset="-93"/>
      <p:regular r:id="rId13"/>
    </p:embeddedFont>
    <p:embeddedFont>
      <p:font typeface="Jua" panose="020B0604020202020204" charset="-127"/>
      <p:regular r:id="rId14"/>
    </p:embeddedFont>
    <p:embeddedFont>
      <p:font typeface="Bobby Jones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sv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svg"/><Relationship Id="rId7" Type="http://schemas.openxmlformats.org/officeDocument/2006/relationships/image" Target="../media/image2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56701" y="770394"/>
            <a:ext cx="11895284" cy="7176573"/>
          </a:xfrm>
          <a:custGeom>
            <a:avLst/>
            <a:gdLst/>
            <a:ahLst/>
            <a:cxnLst/>
            <a:rect l="l" t="t" r="r" b="b"/>
            <a:pathLst>
              <a:path w="11895284" h="7176573">
                <a:moveTo>
                  <a:pt x="0" y="0"/>
                </a:moveTo>
                <a:lnTo>
                  <a:pt x="11895284" y="0"/>
                </a:lnTo>
                <a:lnTo>
                  <a:pt x="11895284" y="7176573"/>
                </a:lnTo>
                <a:lnTo>
                  <a:pt x="0" y="71765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74997" y="203928"/>
            <a:ext cx="9418997" cy="10441388"/>
          </a:xfrm>
          <a:custGeom>
            <a:avLst/>
            <a:gdLst/>
            <a:ahLst/>
            <a:cxnLst/>
            <a:rect l="l" t="t" r="r" b="b"/>
            <a:pathLst>
              <a:path w="9418997" h="10441388">
                <a:moveTo>
                  <a:pt x="0" y="0"/>
                </a:moveTo>
                <a:lnTo>
                  <a:pt x="9418997" y="0"/>
                </a:lnTo>
                <a:lnTo>
                  <a:pt x="9418997" y="10441387"/>
                </a:lnTo>
                <a:lnTo>
                  <a:pt x="0" y="104413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r="-12735" b="-1410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829921" y="3647088"/>
            <a:ext cx="7373161" cy="3659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51"/>
              </a:lnSpc>
            </a:pPr>
            <a:r>
              <a:rPr lang="en-US" sz="12813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ÔNG SẤM ÔNG SÉT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060897" y="2387716"/>
            <a:ext cx="6911208" cy="1110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29"/>
              </a:lnSpc>
            </a:pPr>
            <a:r>
              <a:rPr lang="en-US" sz="6521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ĐỒNG DAO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3595" y="3133868"/>
            <a:ext cx="10774832" cy="5857888"/>
            <a:chOff x="0" y="0"/>
            <a:chExt cx="2837816" cy="15428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37816" cy="1542818"/>
            </a:xfrm>
            <a:custGeom>
              <a:avLst/>
              <a:gdLst/>
              <a:ahLst/>
              <a:cxnLst/>
              <a:rect l="l" t="t" r="r" b="b"/>
              <a:pathLst>
                <a:path w="2837816" h="1542818">
                  <a:moveTo>
                    <a:pt x="36644" y="0"/>
                  </a:moveTo>
                  <a:lnTo>
                    <a:pt x="2801171" y="0"/>
                  </a:lnTo>
                  <a:cubicBezTo>
                    <a:pt x="2821409" y="0"/>
                    <a:pt x="2837816" y="16406"/>
                    <a:pt x="2837816" y="36644"/>
                  </a:cubicBezTo>
                  <a:lnTo>
                    <a:pt x="2837816" y="1506174"/>
                  </a:lnTo>
                  <a:cubicBezTo>
                    <a:pt x="2837816" y="1515893"/>
                    <a:pt x="2833955" y="1525213"/>
                    <a:pt x="2827083" y="1532085"/>
                  </a:cubicBezTo>
                  <a:cubicBezTo>
                    <a:pt x="2820211" y="1538958"/>
                    <a:pt x="2810890" y="1542818"/>
                    <a:pt x="2801171" y="1542818"/>
                  </a:cubicBezTo>
                  <a:lnTo>
                    <a:pt x="36644" y="1542818"/>
                  </a:lnTo>
                  <a:cubicBezTo>
                    <a:pt x="16406" y="1542818"/>
                    <a:pt x="0" y="1526412"/>
                    <a:pt x="0" y="1506174"/>
                  </a:cubicBezTo>
                  <a:lnTo>
                    <a:pt x="0" y="36644"/>
                  </a:lnTo>
                  <a:cubicBezTo>
                    <a:pt x="0" y="16406"/>
                    <a:pt x="16406" y="0"/>
                    <a:pt x="3664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837816" cy="15904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888495" y="-2774717"/>
            <a:ext cx="7193223" cy="3803417"/>
          </a:xfrm>
          <a:custGeom>
            <a:avLst/>
            <a:gdLst/>
            <a:ahLst/>
            <a:cxnLst/>
            <a:rect l="l" t="t" r="r" b="b"/>
            <a:pathLst>
              <a:path w="7193223" h="3803417">
                <a:moveTo>
                  <a:pt x="0" y="0"/>
                </a:moveTo>
                <a:lnTo>
                  <a:pt x="7193223" y="0"/>
                </a:lnTo>
                <a:lnTo>
                  <a:pt x="7193223" y="3803417"/>
                </a:lnTo>
                <a:lnTo>
                  <a:pt x="0" y="38034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059626" y="1028700"/>
            <a:ext cx="8069507" cy="9382833"/>
          </a:xfrm>
          <a:custGeom>
            <a:avLst/>
            <a:gdLst/>
            <a:ahLst/>
            <a:cxnLst/>
            <a:rect l="l" t="t" r="r" b="b"/>
            <a:pathLst>
              <a:path w="8069507" h="9382833">
                <a:moveTo>
                  <a:pt x="0" y="0"/>
                </a:moveTo>
                <a:lnTo>
                  <a:pt x="8069508" y="0"/>
                </a:lnTo>
                <a:lnTo>
                  <a:pt x="8069508" y="9382833"/>
                </a:lnTo>
                <a:lnTo>
                  <a:pt x="0" y="93828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047575" y="8991756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895228" y="5136214"/>
            <a:ext cx="2788092" cy="2716416"/>
          </a:xfrm>
          <a:custGeom>
            <a:avLst/>
            <a:gdLst/>
            <a:ahLst/>
            <a:cxnLst/>
            <a:rect l="l" t="t" r="r" b="b"/>
            <a:pathLst>
              <a:path w="1657991" h="1548149">
                <a:moveTo>
                  <a:pt x="0" y="0"/>
                </a:moveTo>
                <a:lnTo>
                  <a:pt x="1657991" y="0"/>
                </a:lnTo>
                <a:lnTo>
                  <a:pt x="1657991" y="1548150"/>
                </a:lnTo>
                <a:lnTo>
                  <a:pt x="0" y="15481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745190" y="6996655"/>
            <a:ext cx="2799734" cy="2755639"/>
          </a:xfrm>
          <a:custGeom>
            <a:avLst/>
            <a:gdLst/>
            <a:ahLst/>
            <a:cxnLst/>
            <a:rect l="l" t="t" r="r" b="b"/>
            <a:pathLst>
              <a:path w="1966538" h="1922290">
                <a:moveTo>
                  <a:pt x="0" y="0"/>
                </a:moveTo>
                <a:lnTo>
                  <a:pt x="1966537" y="0"/>
                </a:lnTo>
                <a:lnTo>
                  <a:pt x="1966537" y="1922291"/>
                </a:lnTo>
                <a:lnTo>
                  <a:pt x="0" y="192229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28600" y="1421414"/>
            <a:ext cx="13076002" cy="1372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95"/>
              </a:lnSpc>
            </a:pPr>
            <a:r>
              <a:rPr lang="en-US" sz="10000" b="1" dirty="0">
                <a:solidFill>
                  <a:srgbClr val="FFFFFF"/>
                </a:solidFill>
                <a:latin typeface="Times New Roman" panose="02020603050405020304" pitchFamily="18" charset="0"/>
                <a:ea typeface="Bobby Jones"/>
                <a:cs typeface="Times New Roman" panose="02020603050405020304" pitchFamily="18" charset="0"/>
                <a:sym typeface="Bobby Jones"/>
              </a:rPr>
              <a:t>NGHE VÀ ĐOÁN???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05822" y="3699024"/>
            <a:ext cx="10070377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47"/>
              </a:lnSpc>
              <a:spcBef>
                <a:spcPct val="0"/>
              </a:spcBef>
            </a:pPr>
            <a:r>
              <a:rPr lang="en-US" sz="6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Jua"/>
                <a:cs typeface="Times New Roman" panose="02020603050405020304" pitchFamily="18" charset="0"/>
                <a:sym typeface="Jua"/>
              </a:rPr>
              <a:t>Âm</a:t>
            </a:r>
            <a:r>
              <a:rPr lang="en-US" sz="6600" b="1" dirty="0">
                <a:solidFill>
                  <a:srgbClr val="000000"/>
                </a:solidFill>
                <a:latin typeface="Times New Roman" panose="02020603050405020304" pitchFamily="18" charset="0"/>
                <a:ea typeface="Jua"/>
                <a:cs typeface="Times New Roman" panose="02020603050405020304" pitchFamily="18" charset="0"/>
                <a:sym typeface="Jua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Jua"/>
                <a:cs typeface="Times New Roman" panose="02020603050405020304" pitchFamily="18" charset="0"/>
                <a:sym typeface="Jua"/>
              </a:rPr>
              <a:t>thanh</a:t>
            </a:r>
            <a:r>
              <a:rPr lang="en-US" sz="6600" b="1" dirty="0">
                <a:solidFill>
                  <a:srgbClr val="000000"/>
                </a:solidFill>
                <a:latin typeface="Times New Roman" panose="02020603050405020304" pitchFamily="18" charset="0"/>
                <a:ea typeface="Jua"/>
                <a:cs typeface="Times New Roman" panose="02020603050405020304" pitchFamily="18" charset="0"/>
                <a:sym typeface="Jua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Jua"/>
                <a:cs typeface="Times New Roman" panose="02020603050405020304" pitchFamily="18" charset="0"/>
                <a:sym typeface="Jua"/>
              </a:rPr>
              <a:t>sấm</a:t>
            </a:r>
            <a:r>
              <a:rPr lang="en-US" sz="6600" b="1" dirty="0">
                <a:solidFill>
                  <a:srgbClr val="000000"/>
                </a:solidFill>
                <a:latin typeface="Times New Roman" panose="02020603050405020304" pitchFamily="18" charset="0"/>
                <a:ea typeface="Jua"/>
                <a:cs typeface="Times New Roman" panose="02020603050405020304" pitchFamily="18" charset="0"/>
                <a:sym typeface="Jua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Jua"/>
                <a:cs typeface="Times New Roman" panose="02020603050405020304" pitchFamily="18" charset="0"/>
                <a:sym typeface="Jua"/>
              </a:rPr>
              <a:t>sét</a:t>
            </a:r>
            <a:endParaRPr lang="en-US" sz="6600" b="1" dirty="0">
              <a:solidFill>
                <a:srgbClr val="000000"/>
              </a:solidFill>
              <a:latin typeface="Times New Roman" panose="02020603050405020304" pitchFamily="18" charset="0"/>
              <a:ea typeface="Jua"/>
              <a:cs typeface="Times New Roman" panose="02020603050405020304" pitchFamily="18" charset="0"/>
              <a:sym typeface="Jua"/>
            </a:endParaRPr>
          </a:p>
        </p:txBody>
      </p:sp>
      <p:pic>
        <p:nvPicPr>
          <p:cNvPr id="12" name="Thunder audio (Âm thanh tiếng sấ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324953" y="5525038"/>
            <a:ext cx="1757347" cy="1757347"/>
          </a:xfrm>
          <a:prstGeom prst="rect">
            <a:avLst/>
          </a:prstGeom>
        </p:spPr>
      </p:pic>
      <p:pic>
        <p:nvPicPr>
          <p:cNvPr id="1026" name="Picture 2" descr="Wave sound 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51" y="5558278"/>
            <a:ext cx="1690864" cy="169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7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9407" y="2920204"/>
            <a:ext cx="16129893" cy="6874606"/>
            <a:chOff x="0" y="0"/>
            <a:chExt cx="4248202" cy="18105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48202" cy="1810596"/>
            </a:xfrm>
            <a:custGeom>
              <a:avLst/>
              <a:gdLst/>
              <a:ahLst/>
              <a:cxnLst/>
              <a:rect l="l" t="t" r="r" b="b"/>
              <a:pathLst>
                <a:path w="4248202" h="1810596">
                  <a:moveTo>
                    <a:pt x="24479" y="0"/>
                  </a:moveTo>
                  <a:lnTo>
                    <a:pt x="4223724" y="0"/>
                  </a:lnTo>
                  <a:cubicBezTo>
                    <a:pt x="4237243" y="0"/>
                    <a:pt x="4248202" y="10959"/>
                    <a:pt x="4248202" y="24479"/>
                  </a:cubicBezTo>
                  <a:lnTo>
                    <a:pt x="4248202" y="1786117"/>
                  </a:lnTo>
                  <a:cubicBezTo>
                    <a:pt x="4248202" y="1792609"/>
                    <a:pt x="4245623" y="1798836"/>
                    <a:pt x="4241033" y="1803426"/>
                  </a:cubicBezTo>
                  <a:cubicBezTo>
                    <a:pt x="4236442" y="1808017"/>
                    <a:pt x="4230216" y="1810596"/>
                    <a:pt x="4223724" y="1810596"/>
                  </a:cubicBezTo>
                  <a:lnTo>
                    <a:pt x="24479" y="1810596"/>
                  </a:lnTo>
                  <a:cubicBezTo>
                    <a:pt x="17987" y="1810596"/>
                    <a:pt x="11760" y="1808017"/>
                    <a:pt x="7170" y="1803426"/>
                  </a:cubicBezTo>
                  <a:cubicBezTo>
                    <a:pt x="2579" y="1798836"/>
                    <a:pt x="0" y="1792609"/>
                    <a:pt x="0" y="1786117"/>
                  </a:cubicBezTo>
                  <a:lnTo>
                    <a:pt x="0" y="24479"/>
                  </a:lnTo>
                  <a:cubicBezTo>
                    <a:pt x="0" y="17987"/>
                    <a:pt x="2579" y="11760"/>
                    <a:pt x="7170" y="7170"/>
                  </a:cubicBezTo>
                  <a:cubicBezTo>
                    <a:pt x="11760" y="2579"/>
                    <a:pt x="17987" y="0"/>
                    <a:pt x="2447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48202" cy="18582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839102" y="196269"/>
            <a:ext cx="11920249" cy="2785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70"/>
              </a:lnSpc>
            </a:pPr>
            <a:r>
              <a:rPr lang="en-US" sz="900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ĐỒNG DAO: </a:t>
            </a:r>
          </a:p>
          <a:p>
            <a:pPr algn="ctr">
              <a:lnSpc>
                <a:spcPts val="11070"/>
              </a:lnSpc>
            </a:pPr>
            <a:r>
              <a:rPr lang="en-US" sz="900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ÔNG SẤM ÔNG SÉT</a:t>
            </a:r>
          </a:p>
        </p:txBody>
      </p:sp>
      <p:sp>
        <p:nvSpPr>
          <p:cNvPr id="6" name="Freeform 6"/>
          <p:cNvSpPr/>
          <p:nvPr/>
        </p:nvSpPr>
        <p:spPr>
          <a:xfrm>
            <a:off x="-1047575" y="9422271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683075" y="-1842081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41824" y="525509"/>
            <a:ext cx="4726303" cy="4617991"/>
          </a:xfrm>
          <a:custGeom>
            <a:avLst/>
            <a:gdLst/>
            <a:ahLst/>
            <a:cxnLst/>
            <a:rect l="l" t="t" r="r" b="b"/>
            <a:pathLst>
              <a:path w="4726303" h="4617991">
                <a:moveTo>
                  <a:pt x="0" y="0"/>
                </a:moveTo>
                <a:lnTo>
                  <a:pt x="4726303" y="0"/>
                </a:lnTo>
                <a:lnTo>
                  <a:pt x="4726303" y="4617991"/>
                </a:lnTo>
                <a:lnTo>
                  <a:pt x="0" y="46179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4907595"/>
            <a:ext cx="5124210" cy="4887216"/>
          </a:xfrm>
          <a:custGeom>
            <a:avLst/>
            <a:gdLst/>
            <a:ahLst/>
            <a:cxnLst/>
            <a:rect l="l" t="t" r="r" b="b"/>
            <a:pathLst>
              <a:path w="5124210" h="4887216">
                <a:moveTo>
                  <a:pt x="0" y="0"/>
                </a:moveTo>
                <a:lnTo>
                  <a:pt x="5124210" y="0"/>
                </a:lnTo>
                <a:lnTo>
                  <a:pt x="5124210" y="4887215"/>
                </a:lnTo>
                <a:lnTo>
                  <a:pt x="0" y="48872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783298" y="7351202"/>
            <a:ext cx="3395540" cy="2258034"/>
          </a:xfrm>
          <a:custGeom>
            <a:avLst/>
            <a:gdLst/>
            <a:ahLst/>
            <a:cxnLst/>
            <a:rect l="l" t="t" r="r" b="b"/>
            <a:pathLst>
              <a:path w="3395540" h="2258034">
                <a:moveTo>
                  <a:pt x="0" y="0"/>
                </a:moveTo>
                <a:lnTo>
                  <a:pt x="3395540" y="0"/>
                </a:lnTo>
                <a:lnTo>
                  <a:pt x="3395540" y="2258034"/>
                </a:lnTo>
                <a:lnTo>
                  <a:pt x="0" y="22580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781801" y="3023205"/>
            <a:ext cx="5906124" cy="6694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28"/>
              </a:lnSpc>
              <a:spcBef>
                <a:spcPct val="0"/>
              </a:spcBef>
            </a:pP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Ông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Sấm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,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ông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Sét</a:t>
            </a:r>
            <a:endParaRPr lang="en-US" sz="4163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lnSpc>
                <a:spcPts val="5828"/>
              </a:lnSpc>
              <a:spcBef>
                <a:spcPct val="0"/>
              </a:spcBef>
            </a:pP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Ông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hét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đùng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đùng</a:t>
            </a:r>
            <a:endParaRPr lang="en-US" sz="4163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lnSpc>
                <a:spcPts val="5828"/>
              </a:lnSpc>
              <a:spcBef>
                <a:spcPct val="0"/>
              </a:spcBef>
            </a:pP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Ông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nổ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lung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tung</a:t>
            </a:r>
            <a:endParaRPr lang="en-US" sz="4163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lnSpc>
                <a:spcPts val="5828"/>
              </a:lnSpc>
              <a:spcBef>
                <a:spcPct val="0"/>
              </a:spcBef>
            </a:pP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Vỡ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vung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,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vỡ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nồi</a:t>
            </a:r>
            <a:endParaRPr lang="en-US" sz="4163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lnSpc>
                <a:spcPts val="5828"/>
              </a:lnSpc>
              <a:spcBef>
                <a:spcPct val="0"/>
              </a:spcBef>
            </a:pP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Vỡ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cả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bát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đĩa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nhà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tôi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...</a:t>
            </a:r>
          </a:p>
          <a:p>
            <a:pPr algn="ctr">
              <a:lnSpc>
                <a:spcPts val="5828"/>
              </a:lnSpc>
              <a:spcBef>
                <a:spcPct val="0"/>
              </a:spcBef>
            </a:pP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Tôi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lôi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ông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ra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đánh</a:t>
            </a:r>
            <a:endParaRPr lang="en-US" sz="4163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lnSpc>
                <a:spcPts val="5828"/>
              </a:lnSpc>
              <a:spcBef>
                <a:spcPct val="0"/>
              </a:spcBef>
            </a:pP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Đánh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một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roi</a:t>
            </a:r>
            <a:endParaRPr lang="en-US" sz="4163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lnSpc>
                <a:spcPts val="5828"/>
              </a:lnSpc>
              <a:spcBef>
                <a:spcPct val="0"/>
              </a:spcBef>
            </a:pP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Đánh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hai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roi</a:t>
            </a:r>
            <a:endParaRPr lang="en-US" sz="4163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lnSpc>
                <a:spcPts val="5828"/>
              </a:lnSpc>
              <a:spcBef>
                <a:spcPct val="0"/>
              </a:spcBef>
            </a:pP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Ông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trốn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về</a:t>
            </a:r>
            <a:r>
              <a:rPr lang="en-US" sz="4163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163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trời</a:t>
            </a:r>
            <a:endParaRPr lang="en-US" sz="4163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7985" y="206248"/>
            <a:ext cx="9123806" cy="7812258"/>
          </a:xfrm>
          <a:custGeom>
            <a:avLst/>
            <a:gdLst/>
            <a:ahLst/>
            <a:cxnLst/>
            <a:rect l="l" t="t" r="r" b="b"/>
            <a:pathLst>
              <a:path w="9123806" h="7812258">
                <a:moveTo>
                  <a:pt x="0" y="0"/>
                </a:moveTo>
                <a:lnTo>
                  <a:pt x="9123806" y="0"/>
                </a:lnTo>
                <a:lnTo>
                  <a:pt x="9123806" y="7812258"/>
                </a:lnTo>
                <a:lnTo>
                  <a:pt x="0" y="78122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127988" y="3600133"/>
            <a:ext cx="10984070" cy="6453141"/>
          </a:xfrm>
          <a:custGeom>
            <a:avLst/>
            <a:gdLst/>
            <a:ahLst/>
            <a:cxnLst/>
            <a:rect l="l" t="t" r="r" b="b"/>
            <a:pathLst>
              <a:path w="10984070" h="6453141">
                <a:moveTo>
                  <a:pt x="0" y="0"/>
                </a:moveTo>
                <a:lnTo>
                  <a:pt x="10984070" y="0"/>
                </a:lnTo>
                <a:lnTo>
                  <a:pt x="10984070" y="6453141"/>
                </a:lnTo>
                <a:lnTo>
                  <a:pt x="0" y="64531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345000" y="-211094"/>
            <a:ext cx="6202287" cy="3891935"/>
          </a:xfrm>
          <a:custGeom>
            <a:avLst/>
            <a:gdLst/>
            <a:ahLst/>
            <a:cxnLst/>
            <a:rect l="l" t="t" r="r" b="b"/>
            <a:pathLst>
              <a:path w="6202287" h="3891935">
                <a:moveTo>
                  <a:pt x="0" y="0"/>
                </a:moveTo>
                <a:lnTo>
                  <a:pt x="6202287" y="0"/>
                </a:lnTo>
                <a:lnTo>
                  <a:pt x="6202287" y="3891935"/>
                </a:lnTo>
                <a:lnTo>
                  <a:pt x="0" y="38919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77985" y="633910"/>
            <a:ext cx="9123806" cy="526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Trẻ đọc đồng dao cùng cô!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9407" y="2457599"/>
            <a:ext cx="16029186" cy="5371801"/>
            <a:chOff x="0" y="0"/>
            <a:chExt cx="4221679" cy="14147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21679" cy="1414795"/>
            </a:xfrm>
            <a:custGeom>
              <a:avLst/>
              <a:gdLst/>
              <a:ahLst/>
              <a:cxnLst/>
              <a:rect l="l" t="t" r="r" b="b"/>
              <a:pathLst>
                <a:path w="4221679" h="1414795">
                  <a:moveTo>
                    <a:pt x="24632" y="0"/>
                  </a:moveTo>
                  <a:lnTo>
                    <a:pt x="4197046" y="0"/>
                  </a:lnTo>
                  <a:cubicBezTo>
                    <a:pt x="4210650" y="0"/>
                    <a:pt x="4221679" y="11028"/>
                    <a:pt x="4221679" y="24632"/>
                  </a:cubicBezTo>
                  <a:lnTo>
                    <a:pt x="4221679" y="1390163"/>
                  </a:lnTo>
                  <a:cubicBezTo>
                    <a:pt x="4221679" y="1396696"/>
                    <a:pt x="4219084" y="1402961"/>
                    <a:pt x="4214464" y="1407581"/>
                  </a:cubicBezTo>
                  <a:cubicBezTo>
                    <a:pt x="4209845" y="1412200"/>
                    <a:pt x="4203579" y="1414795"/>
                    <a:pt x="4197046" y="1414795"/>
                  </a:cubicBezTo>
                  <a:lnTo>
                    <a:pt x="24632" y="1414795"/>
                  </a:lnTo>
                  <a:cubicBezTo>
                    <a:pt x="11028" y="1414795"/>
                    <a:pt x="0" y="1403767"/>
                    <a:pt x="0" y="1390163"/>
                  </a:cubicBezTo>
                  <a:lnTo>
                    <a:pt x="0" y="24632"/>
                  </a:lnTo>
                  <a:cubicBezTo>
                    <a:pt x="0" y="11028"/>
                    <a:pt x="11028" y="0"/>
                    <a:pt x="2463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21679" cy="14624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917686" y="3473006"/>
            <a:ext cx="15341614" cy="2978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91"/>
              </a:lnSpc>
            </a:pPr>
            <a:r>
              <a:rPr lang="en-US" sz="9744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HẸN GẶP LẠI CÁC BÉ Ở CÁC HOẠT ĐỘNG TIẾP THEO!</a:t>
            </a:r>
          </a:p>
        </p:txBody>
      </p:sp>
      <p:sp>
        <p:nvSpPr>
          <p:cNvPr id="6" name="Freeform 6"/>
          <p:cNvSpPr/>
          <p:nvPr/>
        </p:nvSpPr>
        <p:spPr>
          <a:xfrm>
            <a:off x="-1047575" y="9109046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83025" y="-1732173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556835" y="6369481"/>
            <a:ext cx="3404930" cy="3570045"/>
          </a:xfrm>
          <a:custGeom>
            <a:avLst/>
            <a:gdLst/>
            <a:ahLst/>
            <a:cxnLst/>
            <a:rect l="l" t="t" r="r" b="b"/>
            <a:pathLst>
              <a:path w="3404930" h="3570045">
                <a:moveTo>
                  <a:pt x="0" y="0"/>
                </a:moveTo>
                <a:lnTo>
                  <a:pt x="3404930" y="0"/>
                </a:lnTo>
                <a:lnTo>
                  <a:pt x="3404930" y="3570045"/>
                </a:lnTo>
                <a:lnTo>
                  <a:pt x="0" y="35700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575871" y="-826515"/>
            <a:ext cx="3209142" cy="3209142"/>
          </a:xfrm>
          <a:custGeom>
            <a:avLst/>
            <a:gdLst/>
            <a:ahLst/>
            <a:cxnLst/>
            <a:rect l="l" t="t" r="r" b="b"/>
            <a:pathLst>
              <a:path w="3209142" h="3209142">
                <a:moveTo>
                  <a:pt x="0" y="0"/>
                </a:moveTo>
                <a:lnTo>
                  <a:pt x="3209142" y="0"/>
                </a:lnTo>
                <a:lnTo>
                  <a:pt x="3209142" y="3209142"/>
                </a:lnTo>
                <a:lnTo>
                  <a:pt x="0" y="32091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556835" y="-254259"/>
            <a:ext cx="2731165" cy="2952611"/>
          </a:xfrm>
          <a:custGeom>
            <a:avLst/>
            <a:gdLst/>
            <a:ahLst/>
            <a:cxnLst/>
            <a:rect l="l" t="t" r="r" b="b"/>
            <a:pathLst>
              <a:path w="2731165" h="2952611">
                <a:moveTo>
                  <a:pt x="0" y="0"/>
                </a:moveTo>
                <a:lnTo>
                  <a:pt x="2731165" y="0"/>
                </a:lnTo>
                <a:lnTo>
                  <a:pt x="2731165" y="2952611"/>
                </a:lnTo>
                <a:lnTo>
                  <a:pt x="0" y="295261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80</Words>
  <Application>Microsoft Office PowerPoint</Application>
  <PresentationFormat>Custom</PresentationFormat>
  <Paragraphs>17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DejaVu Serif Bold</vt:lpstr>
      <vt:lpstr>Muli</vt:lpstr>
      <vt:lpstr>Calibri</vt:lpstr>
      <vt:lpstr>Baloo</vt:lpstr>
      <vt:lpstr>Jua</vt:lpstr>
      <vt:lpstr>Times New Roman</vt:lpstr>
      <vt:lpstr>Arial</vt:lpstr>
      <vt:lpstr>Bobby Jones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Dong dao Ong sam Ong set</dc:title>
  <cp:lastModifiedBy>admin</cp:lastModifiedBy>
  <cp:revision>2</cp:revision>
  <dcterms:created xsi:type="dcterms:W3CDTF">2006-08-16T00:00:00Z</dcterms:created>
  <dcterms:modified xsi:type="dcterms:W3CDTF">2024-08-24T18:13:41Z</dcterms:modified>
  <dc:identifier>DAGOoxW0NcA</dc:identifier>
</cp:coreProperties>
</file>