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8288000" cy="10287000"/>
  <p:notesSz cx="6858000" cy="9144000"/>
  <p:embeddedFontLst>
    <p:embeddedFont>
      <p:font typeface="Sniglet" panose="020B0604020202020204" charset="0"/>
      <p:regular r:id="rId20"/>
    </p:embeddedFont>
    <p:embeddedFont>
      <p:font typeface="Baloo" panose="020B0604020202020204" charset="0"/>
      <p:regular r:id="rId21"/>
    </p:embeddedFont>
    <p:embeddedFont>
      <p:font typeface="Muli Bold" panose="020B0604020202020204" charset="0"/>
      <p:regular r:id="rId22"/>
    </p:embeddedFont>
    <p:embeddedFont>
      <p:font typeface="Sigmar One" panose="020B0604020202020204" charset="0"/>
      <p:regular r:id="rId23"/>
    </p:embeddedFont>
    <p:embeddedFont>
      <p:font typeface="DejaVu Serif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uli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134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3.svg"/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image" Target="../media/image13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5.svg"/><Relationship Id="rId5" Type="http://schemas.openxmlformats.org/officeDocument/2006/relationships/image" Target="../media/image29.svg"/><Relationship Id="rId15" Type="http://schemas.openxmlformats.org/officeDocument/2006/relationships/image" Target="../media/image67.sv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9.sv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3.sv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50.png"/><Relationship Id="rId17" Type="http://schemas.openxmlformats.org/officeDocument/2006/relationships/image" Target="../media/image71.svg"/><Relationship Id="rId2" Type="http://schemas.openxmlformats.org/officeDocument/2006/relationships/image" Target="../media/image13.jpe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29.svg"/><Relationship Id="rId15" Type="http://schemas.openxmlformats.org/officeDocument/2006/relationships/image" Target="../media/image75.svg"/><Relationship Id="rId10" Type="http://schemas.openxmlformats.org/officeDocument/2006/relationships/image" Target="../media/image42.png"/><Relationship Id="rId19" Type="http://schemas.openxmlformats.org/officeDocument/2006/relationships/image" Target="../media/image37.svg"/><Relationship Id="rId4" Type="http://schemas.openxmlformats.org/officeDocument/2006/relationships/image" Target="../media/image16.png"/><Relationship Id="rId9" Type="http://schemas.openxmlformats.org/officeDocument/2006/relationships/image" Target="../media/image67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8.sv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37.svg"/><Relationship Id="rId2" Type="http://schemas.openxmlformats.org/officeDocument/2006/relationships/image" Target="../media/image13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86.svg"/><Relationship Id="rId5" Type="http://schemas.openxmlformats.org/officeDocument/2006/relationships/image" Target="../media/image16.png"/><Relationship Id="rId15" Type="http://schemas.openxmlformats.org/officeDocument/2006/relationships/image" Target="../media/image73.svg"/><Relationship Id="rId10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84.sv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20.png"/><Relationship Id="rId7" Type="http://schemas.openxmlformats.org/officeDocument/2006/relationships/image" Target="../media/image6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6.png"/><Relationship Id="rId18" Type="http://schemas.openxmlformats.org/officeDocument/2006/relationships/image" Target="../media/image10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5.jpeg"/><Relationship Id="rId17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9.svg"/><Relationship Id="rId5" Type="http://schemas.openxmlformats.org/officeDocument/2006/relationships/image" Target="../media/image4.sv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0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70.gif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37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9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youtube.com/watch?v=wIsF0EmO2Ws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5" Type="http://schemas.openxmlformats.org/officeDocument/2006/relationships/image" Target="../media/image48.svg"/><Relationship Id="rId10" Type="http://schemas.openxmlformats.org/officeDocument/2006/relationships/image" Target="../media/image43.svg"/><Relationship Id="rId4" Type="http://schemas.openxmlformats.org/officeDocument/2006/relationships/image" Target="../media/image13.jpe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12" Type="http://schemas.openxmlformats.org/officeDocument/2006/relationships/image" Target="../media/image53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50.svg"/><Relationship Id="rId9" Type="http://schemas.openxmlformats.org/officeDocument/2006/relationships/image" Target="../media/image34.pn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12" Type="http://schemas.openxmlformats.org/officeDocument/2006/relationships/image" Target="../media/image5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50.svg"/><Relationship Id="rId9" Type="http://schemas.openxmlformats.org/officeDocument/2006/relationships/image" Target="../media/image34.png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03464" y="-2300235"/>
            <a:ext cx="10281071" cy="9728464"/>
          </a:xfrm>
          <a:custGeom>
            <a:avLst/>
            <a:gdLst/>
            <a:ahLst/>
            <a:cxnLst/>
            <a:rect l="l" t="t" r="r" b="b"/>
            <a:pathLst>
              <a:path w="10281071" h="9728464">
                <a:moveTo>
                  <a:pt x="0" y="0"/>
                </a:moveTo>
                <a:lnTo>
                  <a:pt x="10281072" y="0"/>
                </a:lnTo>
                <a:lnTo>
                  <a:pt x="10281072" y="9728463"/>
                </a:lnTo>
                <a:lnTo>
                  <a:pt x="0" y="9728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358019" y="4633290"/>
            <a:ext cx="2885371" cy="4439032"/>
          </a:xfrm>
          <a:custGeom>
            <a:avLst/>
            <a:gdLst/>
            <a:ahLst/>
            <a:cxnLst/>
            <a:rect l="l" t="t" r="r" b="b"/>
            <a:pathLst>
              <a:path w="2885371" h="4439032">
                <a:moveTo>
                  <a:pt x="2885371" y="0"/>
                </a:moveTo>
                <a:lnTo>
                  <a:pt x="0" y="0"/>
                </a:lnTo>
                <a:lnTo>
                  <a:pt x="0" y="4439033"/>
                </a:lnTo>
                <a:lnTo>
                  <a:pt x="2885371" y="4439033"/>
                </a:lnTo>
                <a:lnTo>
                  <a:pt x="28853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720573" y="5778160"/>
            <a:ext cx="4924212" cy="3828575"/>
          </a:xfrm>
          <a:custGeom>
            <a:avLst/>
            <a:gdLst/>
            <a:ahLst/>
            <a:cxnLst/>
            <a:rect l="l" t="t" r="r" b="b"/>
            <a:pathLst>
              <a:path w="4924212" h="3828575">
                <a:moveTo>
                  <a:pt x="4924212" y="0"/>
                </a:moveTo>
                <a:lnTo>
                  <a:pt x="0" y="0"/>
                </a:lnTo>
                <a:lnTo>
                  <a:pt x="0" y="3828575"/>
                </a:lnTo>
                <a:lnTo>
                  <a:pt x="4924212" y="3828575"/>
                </a:lnTo>
                <a:lnTo>
                  <a:pt x="49242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779" y="5710084"/>
            <a:ext cx="2884339" cy="3964727"/>
          </a:xfrm>
          <a:custGeom>
            <a:avLst/>
            <a:gdLst/>
            <a:ahLst/>
            <a:cxnLst/>
            <a:rect l="l" t="t" r="r" b="b"/>
            <a:pathLst>
              <a:path w="2884339" h="3964727">
                <a:moveTo>
                  <a:pt x="0" y="0"/>
                </a:moveTo>
                <a:lnTo>
                  <a:pt x="2884339" y="0"/>
                </a:lnTo>
                <a:lnTo>
                  <a:pt x="2884339" y="3964727"/>
                </a:lnTo>
                <a:lnTo>
                  <a:pt x="0" y="3964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84673" y="7255936"/>
            <a:ext cx="3225166" cy="2418875"/>
          </a:xfrm>
          <a:custGeom>
            <a:avLst/>
            <a:gdLst/>
            <a:ahLst/>
            <a:cxnLst/>
            <a:rect l="l" t="t" r="r" b="b"/>
            <a:pathLst>
              <a:path w="3225166" h="2418875">
                <a:moveTo>
                  <a:pt x="0" y="0"/>
                </a:moveTo>
                <a:lnTo>
                  <a:pt x="3225166" y="0"/>
                </a:lnTo>
                <a:lnTo>
                  <a:pt x="3225166" y="2418875"/>
                </a:lnTo>
                <a:lnTo>
                  <a:pt x="0" y="24188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9303" y="5710084"/>
            <a:ext cx="2539778" cy="4142349"/>
          </a:xfrm>
          <a:custGeom>
            <a:avLst/>
            <a:gdLst/>
            <a:ahLst/>
            <a:cxnLst/>
            <a:rect l="l" t="t" r="r" b="b"/>
            <a:pathLst>
              <a:path w="2539778" h="4142349">
                <a:moveTo>
                  <a:pt x="2539778" y="0"/>
                </a:moveTo>
                <a:lnTo>
                  <a:pt x="0" y="0"/>
                </a:lnTo>
                <a:lnTo>
                  <a:pt x="0" y="4142349"/>
                </a:lnTo>
                <a:lnTo>
                  <a:pt x="2539778" y="4142349"/>
                </a:lnTo>
                <a:lnTo>
                  <a:pt x="253977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99081" y="8823733"/>
            <a:ext cx="568357" cy="1028700"/>
          </a:xfrm>
          <a:custGeom>
            <a:avLst/>
            <a:gdLst/>
            <a:ahLst/>
            <a:cxnLst/>
            <a:rect l="l" t="t" r="r" b="b"/>
            <a:pathLst>
              <a:path w="568357" h="1028700">
                <a:moveTo>
                  <a:pt x="0" y="0"/>
                </a:moveTo>
                <a:lnTo>
                  <a:pt x="568357" y="0"/>
                </a:lnTo>
                <a:lnTo>
                  <a:pt x="56835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02658" y="8620905"/>
            <a:ext cx="744159" cy="1274791"/>
          </a:xfrm>
          <a:custGeom>
            <a:avLst/>
            <a:gdLst/>
            <a:ahLst/>
            <a:cxnLst/>
            <a:rect l="l" t="t" r="r" b="b"/>
            <a:pathLst>
              <a:path w="744159" h="1274791">
                <a:moveTo>
                  <a:pt x="0" y="0"/>
                </a:moveTo>
                <a:lnTo>
                  <a:pt x="744159" y="0"/>
                </a:lnTo>
                <a:lnTo>
                  <a:pt x="744159" y="1274790"/>
                </a:lnTo>
                <a:lnTo>
                  <a:pt x="0" y="12747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077187" y="8154798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1" y="0"/>
                </a:lnTo>
                <a:lnTo>
                  <a:pt x="1107781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6810834" y="7626295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8"/>
                </a:lnTo>
                <a:lnTo>
                  <a:pt x="699005" y="1197438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216673" y="7626295"/>
            <a:ext cx="598535" cy="1025328"/>
          </a:xfrm>
          <a:custGeom>
            <a:avLst/>
            <a:gdLst/>
            <a:ahLst/>
            <a:cxnLst/>
            <a:rect l="l" t="t" r="r" b="b"/>
            <a:pathLst>
              <a:path w="598535" h="1025328">
                <a:moveTo>
                  <a:pt x="598535" y="0"/>
                </a:moveTo>
                <a:lnTo>
                  <a:pt x="0" y="0"/>
                </a:lnTo>
                <a:lnTo>
                  <a:pt x="0" y="1025328"/>
                </a:lnTo>
                <a:lnTo>
                  <a:pt x="598535" y="1025328"/>
                </a:lnTo>
                <a:lnTo>
                  <a:pt x="59853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70203" y="8225014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2" y="0"/>
                </a:lnTo>
                <a:lnTo>
                  <a:pt x="1107782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7423370" y="8739364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9"/>
                </a:lnTo>
                <a:lnTo>
                  <a:pt x="699005" y="1197439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494403" y="3788348"/>
            <a:ext cx="9299193" cy="237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95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khi chơi với con vật nuôi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16308" y="1824123"/>
            <a:ext cx="10255383" cy="1053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9"/>
              </a:lnSpc>
              <a:spcBef>
                <a:spcPct val="0"/>
              </a:spcBef>
            </a:pPr>
            <a:r>
              <a:rPr lang="en-US" sz="614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AN TOÀN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1552770" y="5143500"/>
            <a:ext cx="5377482" cy="6260090"/>
            <a:chOff x="0" y="0"/>
            <a:chExt cx="7169976" cy="8346787"/>
          </a:xfrm>
        </p:grpSpPr>
        <p:sp>
          <p:nvSpPr>
            <p:cNvPr id="26" name="Freeform 2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5255932" y="5143500"/>
            <a:ext cx="5377482" cy="6260090"/>
            <a:chOff x="0" y="0"/>
            <a:chExt cx="7169976" cy="8346787"/>
          </a:xfrm>
        </p:grpSpPr>
        <p:sp>
          <p:nvSpPr>
            <p:cNvPr id="40" name="Freeform 4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Freeform 53"/>
          <p:cNvSpPr/>
          <p:nvPr/>
        </p:nvSpPr>
        <p:spPr>
          <a:xfrm rot="1589427">
            <a:off x="3198907" y="3338924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1" y="0"/>
                </a:lnTo>
                <a:lnTo>
                  <a:pt x="1871031" y="1679250"/>
                </a:lnTo>
                <a:lnTo>
                  <a:pt x="0" y="1679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2922614" y="4588058"/>
            <a:ext cx="5377482" cy="6260090"/>
            <a:chOff x="0" y="0"/>
            <a:chExt cx="7169976" cy="8346787"/>
          </a:xfrm>
        </p:grpSpPr>
        <p:sp>
          <p:nvSpPr>
            <p:cNvPr id="56" name="Freeform 5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 69"/>
          <p:cNvGrpSpPr/>
          <p:nvPr/>
        </p:nvGrpSpPr>
        <p:grpSpPr>
          <a:xfrm>
            <a:off x="7222912" y="5143500"/>
            <a:ext cx="5377482" cy="6260090"/>
            <a:chOff x="0" y="0"/>
            <a:chExt cx="7169976" cy="8346787"/>
          </a:xfrm>
        </p:grpSpPr>
        <p:sp>
          <p:nvSpPr>
            <p:cNvPr id="70" name="Freeform 7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3" name="Group 83"/>
          <p:cNvGrpSpPr/>
          <p:nvPr/>
        </p:nvGrpSpPr>
        <p:grpSpPr>
          <a:xfrm>
            <a:off x="12050632" y="5137794"/>
            <a:ext cx="4423221" cy="5149206"/>
            <a:chOff x="0" y="0"/>
            <a:chExt cx="5897628" cy="6865608"/>
          </a:xfrm>
        </p:grpSpPr>
        <p:sp>
          <p:nvSpPr>
            <p:cNvPr id="84" name="Freeform 84"/>
            <p:cNvSpPr/>
            <p:nvPr/>
          </p:nvSpPr>
          <p:spPr>
            <a:xfrm>
              <a:off x="267596" y="506215"/>
              <a:ext cx="5246500" cy="6359393"/>
            </a:xfrm>
            <a:custGeom>
              <a:avLst/>
              <a:gdLst/>
              <a:ahLst/>
              <a:cxnLst/>
              <a:rect l="l" t="t" r="r" b="b"/>
              <a:pathLst>
                <a:path w="5246500" h="6359393">
                  <a:moveTo>
                    <a:pt x="0" y="0"/>
                  </a:moveTo>
                  <a:lnTo>
                    <a:pt x="5246499" y="0"/>
                  </a:lnTo>
                  <a:lnTo>
                    <a:pt x="5246499" y="6359393"/>
                  </a:lnTo>
                  <a:lnTo>
                    <a:pt x="0" y="6359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3364440" y="1559722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4" y="0"/>
                  </a:lnTo>
                  <a:lnTo>
                    <a:pt x="1232374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651128" y="1087615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5" y="0"/>
                  </a:lnTo>
                  <a:lnTo>
                    <a:pt x="1232375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 rot="-1812637">
              <a:off x="2006068" y="222877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5" y="0"/>
                  </a:lnTo>
                  <a:lnTo>
                    <a:pt x="1232375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 rot="-1812637">
              <a:off x="4087904" y="3398146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 rot="-1812637">
              <a:off x="4854970" y="4039444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rot="-1812637">
              <a:off x="874343" y="4173522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rot="-1812637">
              <a:off x="2614590" y="3264068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1"/>
                  </a:lnTo>
                  <a:lnTo>
                    <a:pt x="0" y="575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rot="-1812637">
              <a:off x="1962467" y="4814821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rot="-1812637">
              <a:off x="107278" y="3651756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0" y="0"/>
                  </a:lnTo>
                  <a:lnTo>
                    <a:pt x="552510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>
              <a:off x="147100" y="2752807"/>
              <a:ext cx="767066" cy="799027"/>
            </a:xfrm>
            <a:custGeom>
              <a:avLst/>
              <a:gdLst/>
              <a:ahLst/>
              <a:cxnLst/>
              <a:rect l="l" t="t" r="r" b="b"/>
              <a:pathLst>
                <a:path w="767066" h="799027">
                  <a:moveTo>
                    <a:pt x="0" y="0"/>
                  </a:moveTo>
                  <a:lnTo>
                    <a:pt x="767066" y="0"/>
                  </a:lnTo>
                  <a:lnTo>
                    <a:pt x="767066" y="799027"/>
                  </a:lnTo>
                  <a:lnTo>
                    <a:pt x="0" y="799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rot="-1812637">
              <a:off x="91063" y="4758177"/>
              <a:ext cx="469002" cy="488544"/>
            </a:xfrm>
            <a:custGeom>
              <a:avLst/>
              <a:gdLst/>
              <a:ahLst/>
              <a:cxnLst/>
              <a:rect l="l" t="t" r="r" b="b"/>
              <a:pathLst>
                <a:path w="469002" h="488544">
                  <a:moveTo>
                    <a:pt x="0" y="0"/>
                  </a:moveTo>
                  <a:lnTo>
                    <a:pt x="469002" y="0"/>
                  </a:lnTo>
                  <a:lnTo>
                    <a:pt x="469002" y="488544"/>
                  </a:lnTo>
                  <a:lnTo>
                    <a:pt x="0" y="488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5130562" y="2201583"/>
              <a:ext cx="767066" cy="799027"/>
            </a:xfrm>
            <a:custGeom>
              <a:avLst/>
              <a:gdLst/>
              <a:ahLst/>
              <a:cxnLst/>
              <a:rect l="l" t="t" r="r" b="b"/>
              <a:pathLst>
                <a:path w="767066" h="799027">
                  <a:moveTo>
                    <a:pt x="0" y="0"/>
                  </a:moveTo>
                  <a:lnTo>
                    <a:pt x="767066" y="0"/>
                  </a:lnTo>
                  <a:lnTo>
                    <a:pt x="767066" y="799027"/>
                  </a:lnTo>
                  <a:lnTo>
                    <a:pt x="0" y="799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7" name="Freeform 97"/>
          <p:cNvSpPr/>
          <p:nvPr/>
        </p:nvSpPr>
        <p:spPr>
          <a:xfrm>
            <a:off x="13700922" y="3248058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1"/>
                </a:lnTo>
                <a:lnTo>
                  <a:pt x="0" y="21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>
            <a:off x="7954103" y="3999018"/>
            <a:ext cx="3046301" cy="3503173"/>
          </a:xfrm>
          <a:custGeom>
            <a:avLst/>
            <a:gdLst/>
            <a:ahLst/>
            <a:cxnLst/>
            <a:rect l="l" t="t" r="r" b="b"/>
            <a:pathLst>
              <a:path w="3046301" h="3503173">
                <a:moveTo>
                  <a:pt x="0" y="0"/>
                </a:moveTo>
                <a:lnTo>
                  <a:pt x="3046301" y="0"/>
                </a:lnTo>
                <a:lnTo>
                  <a:pt x="3046301" y="3503173"/>
                </a:lnTo>
                <a:lnTo>
                  <a:pt x="0" y="3503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-292311" y="0"/>
            <a:ext cx="4480545" cy="4346129"/>
          </a:xfrm>
          <a:custGeom>
            <a:avLst/>
            <a:gdLst/>
            <a:ahLst/>
            <a:cxnLst/>
            <a:rect l="l" t="t" r="r" b="b"/>
            <a:pathLst>
              <a:path w="4480545" h="4346129">
                <a:moveTo>
                  <a:pt x="0" y="0"/>
                </a:moveTo>
                <a:lnTo>
                  <a:pt x="4480545" y="0"/>
                </a:lnTo>
                <a:lnTo>
                  <a:pt x="4480545" y="4346129"/>
                </a:lnTo>
                <a:lnTo>
                  <a:pt x="0" y="4346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 rot="3351709">
            <a:off x="7829792" y="-1491947"/>
            <a:ext cx="5276480" cy="6819360"/>
          </a:xfrm>
          <a:custGeom>
            <a:avLst/>
            <a:gdLst/>
            <a:ahLst/>
            <a:cxnLst/>
            <a:rect l="l" t="t" r="r" b="b"/>
            <a:pathLst>
              <a:path w="5276480" h="6819360">
                <a:moveTo>
                  <a:pt x="0" y="0"/>
                </a:moveTo>
                <a:lnTo>
                  <a:pt x="5276480" y="0"/>
                </a:lnTo>
                <a:lnTo>
                  <a:pt x="5276480" y="6819360"/>
                </a:lnTo>
                <a:lnTo>
                  <a:pt x="0" y="68193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028700" y="572990"/>
            <a:ext cx="6860053" cy="4570510"/>
          </a:xfrm>
          <a:custGeom>
            <a:avLst/>
            <a:gdLst/>
            <a:ahLst/>
            <a:cxnLst/>
            <a:rect l="l" t="t" r="r" b="b"/>
            <a:pathLst>
              <a:path w="6860053" h="4570510">
                <a:moveTo>
                  <a:pt x="0" y="0"/>
                </a:moveTo>
                <a:lnTo>
                  <a:pt x="6860053" y="0"/>
                </a:lnTo>
                <a:lnTo>
                  <a:pt x="6860053" y="4570510"/>
                </a:lnTo>
                <a:lnTo>
                  <a:pt x="0" y="457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28700" y="572990"/>
            <a:ext cx="2190643" cy="2143853"/>
          </a:xfrm>
          <a:custGeom>
            <a:avLst/>
            <a:gdLst/>
            <a:ahLst/>
            <a:cxnLst/>
            <a:rect l="l" t="t" r="r" b="b"/>
            <a:pathLst>
              <a:path w="2190643" h="2143853">
                <a:moveTo>
                  <a:pt x="0" y="0"/>
                </a:moveTo>
                <a:lnTo>
                  <a:pt x="2190643" y="0"/>
                </a:lnTo>
                <a:lnTo>
                  <a:pt x="2190643" y="2143852"/>
                </a:lnTo>
                <a:lnTo>
                  <a:pt x="0" y="21438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528840" y="572990"/>
            <a:ext cx="8448726" cy="4570510"/>
          </a:xfrm>
          <a:custGeom>
            <a:avLst/>
            <a:gdLst/>
            <a:ahLst/>
            <a:cxnLst/>
            <a:rect l="l" t="t" r="r" b="b"/>
            <a:pathLst>
              <a:path w="8448726" h="4570510">
                <a:moveTo>
                  <a:pt x="0" y="0"/>
                </a:moveTo>
                <a:lnTo>
                  <a:pt x="8448726" y="0"/>
                </a:lnTo>
                <a:lnTo>
                  <a:pt x="8448726" y="4570510"/>
                </a:lnTo>
                <a:lnTo>
                  <a:pt x="0" y="45705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85" r="-1685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528840" y="5368211"/>
            <a:ext cx="8448726" cy="4475232"/>
          </a:xfrm>
          <a:custGeom>
            <a:avLst/>
            <a:gdLst/>
            <a:ahLst/>
            <a:cxnLst/>
            <a:rect l="l" t="t" r="r" b="b"/>
            <a:pathLst>
              <a:path w="8448726" h="4475232">
                <a:moveTo>
                  <a:pt x="0" y="0"/>
                </a:moveTo>
                <a:lnTo>
                  <a:pt x="8448726" y="0"/>
                </a:lnTo>
                <a:lnTo>
                  <a:pt x="8448726" y="4475232"/>
                </a:lnTo>
                <a:lnTo>
                  <a:pt x="0" y="4475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7992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544939" y="5368211"/>
            <a:ext cx="543694" cy="689164"/>
          </a:xfrm>
          <a:custGeom>
            <a:avLst/>
            <a:gdLst/>
            <a:ahLst/>
            <a:cxnLst/>
            <a:rect l="l" t="t" r="r" b="b"/>
            <a:pathLst>
              <a:path w="543694" h="689164">
                <a:moveTo>
                  <a:pt x="0" y="0"/>
                </a:moveTo>
                <a:lnTo>
                  <a:pt x="543694" y="0"/>
                </a:lnTo>
                <a:lnTo>
                  <a:pt x="543694" y="689164"/>
                </a:lnTo>
                <a:lnTo>
                  <a:pt x="0" y="689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405604">
            <a:off x="9273092" y="6086979"/>
            <a:ext cx="543694" cy="689164"/>
          </a:xfrm>
          <a:custGeom>
            <a:avLst/>
            <a:gdLst/>
            <a:ahLst/>
            <a:cxnLst/>
            <a:rect l="l" t="t" r="r" b="b"/>
            <a:pathLst>
              <a:path w="543694" h="689164">
                <a:moveTo>
                  <a:pt x="0" y="0"/>
                </a:moveTo>
                <a:lnTo>
                  <a:pt x="543694" y="0"/>
                </a:lnTo>
                <a:lnTo>
                  <a:pt x="543694" y="689165"/>
                </a:lnTo>
                <a:lnTo>
                  <a:pt x="0" y="689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690726" y="5712793"/>
            <a:ext cx="543694" cy="689164"/>
          </a:xfrm>
          <a:custGeom>
            <a:avLst/>
            <a:gdLst/>
            <a:ahLst/>
            <a:cxnLst/>
            <a:rect l="l" t="t" r="r" b="b"/>
            <a:pathLst>
              <a:path w="543694" h="689164">
                <a:moveTo>
                  <a:pt x="0" y="0"/>
                </a:moveTo>
                <a:lnTo>
                  <a:pt x="543694" y="0"/>
                </a:lnTo>
                <a:lnTo>
                  <a:pt x="543694" y="689164"/>
                </a:lnTo>
                <a:lnTo>
                  <a:pt x="0" y="689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28700" y="5368211"/>
            <a:ext cx="6860053" cy="4475232"/>
          </a:xfrm>
          <a:custGeom>
            <a:avLst/>
            <a:gdLst/>
            <a:ahLst/>
            <a:cxnLst/>
            <a:rect l="l" t="t" r="r" b="b"/>
            <a:pathLst>
              <a:path w="6860053" h="4475232">
                <a:moveTo>
                  <a:pt x="0" y="0"/>
                </a:moveTo>
                <a:lnTo>
                  <a:pt x="6860053" y="0"/>
                </a:lnTo>
                <a:lnTo>
                  <a:pt x="6860053" y="4475232"/>
                </a:lnTo>
                <a:lnTo>
                  <a:pt x="0" y="44752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129" r="-12129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1552770" y="5143500"/>
            <a:ext cx="5377482" cy="6260090"/>
            <a:chOff x="0" y="0"/>
            <a:chExt cx="7169976" cy="8346787"/>
          </a:xfrm>
        </p:grpSpPr>
        <p:sp>
          <p:nvSpPr>
            <p:cNvPr id="26" name="Freeform 2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5255932" y="5143500"/>
            <a:ext cx="5377482" cy="6260090"/>
            <a:chOff x="0" y="0"/>
            <a:chExt cx="7169976" cy="8346787"/>
          </a:xfrm>
        </p:grpSpPr>
        <p:sp>
          <p:nvSpPr>
            <p:cNvPr id="40" name="Freeform 4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Freeform 53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4" name="Group 54"/>
          <p:cNvGrpSpPr/>
          <p:nvPr/>
        </p:nvGrpSpPr>
        <p:grpSpPr>
          <a:xfrm>
            <a:off x="7528224" y="8197813"/>
            <a:ext cx="5028380" cy="2120975"/>
            <a:chOff x="0" y="0"/>
            <a:chExt cx="6704506" cy="2827966"/>
          </a:xfrm>
        </p:grpSpPr>
        <p:sp>
          <p:nvSpPr>
            <p:cNvPr id="55" name="Freeform 55"/>
            <p:cNvSpPr/>
            <p:nvPr/>
          </p:nvSpPr>
          <p:spPr>
            <a:xfrm rot="-1812637">
              <a:off x="4969824" y="28448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1812637">
              <a:off x="5902376" y="106413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-1812637">
              <a:off x="3178659" y="12147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1812637">
              <a:off x="2385848" y="2006790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-1812637">
              <a:off x="130421" y="592807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-1812637">
              <a:off x="110709" y="1937927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1" name="Freeform 61"/>
          <p:cNvSpPr/>
          <p:nvPr/>
        </p:nvSpPr>
        <p:spPr>
          <a:xfrm>
            <a:off x="-292311" y="0"/>
            <a:ext cx="4480545" cy="4346129"/>
          </a:xfrm>
          <a:custGeom>
            <a:avLst/>
            <a:gdLst/>
            <a:ahLst/>
            <a:cxnLst/>
            <a:rect l="l" t="t" r="r" b="b"/>
            <a:pathLst>
              <a:path w="4480545" h="4346129">
                <a:moveTo>
                  <a:pt x="0" y="0"/>
                </a:moveTo>
                <a:lnTo>
                  <a:pt x="4480545" y="0"/>
                </a:lnTo>
                <a:lnTo>
                  <a:pt x="4480545" y="4346129"/>
                </a:lnTo>
                <a:lnTo>
                  <a:pt x="0" y="434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3351709">
            <a:off x="7829792" y="-1491947"/>
            <a:ext cx="5276480" cy="6819360"/>
          </a:xfrm>
          <a:custGeom>
            <a:avLst/>
            <a:gdLst/>
            <a:ahLst/>
            <a:cxnLst/>
            <a:rect l="l" t="t" r="r" b="b"/>
            <a:pathLst>
              <a:path w="5276480" h="6819360">
                <a:moveTo>
                  <a:pt x="0" y="0"/>
                </a:moveTo>
                <a:lnTo>
                  <a:pt x="5276480" y="0"/>
                </a:lnTo>
                <a:lnTo>
                  <a:pt x="5276480" y="6819360"/>
                </a:lnTo>
                <a:lnTo>
                  <a:pt x="0" y="6819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3066909" y="7414347"/>
            <a:ext cx="1123684" cy="1170504"/>
          </a:xfrm>
          <a:custGeom>
            <a:avLst/>
            <a:gdLst/>
            <a:ahLst/>
            <a:cxnLst/>
            <a:rect l="l" t="t" r="r" b="b"/>
            <a:pathLst>
              <a:path w="1123684" h="1170504">
                <a:moveTo>
                  <a:pt x="0" y="0"/>
                </a:moveTo>
                <a:lnTo>
                  <a:pt x="1123684" y="0"/>
                </a:lnTo>
                <a:lnTo>
                  <a:pt x="1123684" y="1170505"/>
                </a:lnTo>
                <a:lnTo>
                  <a:pt x="0" y="1170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4916682" y="9258300"/>
            <a:ext cx="859097" cy="894893"/>
          </a:xfrm>
          <a:custGeom>
            <a:avLst/>
            <a:gdLst/>
            <a:ahLst/>
            <a:cxnLst/>
            <a:rect l="l" t="t" r="r" b="b"/>
            <a:pathLst>
              <a:path w="859097" h="894893">
                <a:moveTo>
                  <a:pt x="0" y="0"/>
                </a:moveTo>
                <a:lnTo>
                  <a:pt x="859097" y="0"/>
                </a:lnTo>
                <a:lnTo>
                  <a:pt x="859097" y="894893"/>
                </a:lnTo>
                <a:lnTo>
                  <a:pt x="0" y="894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6691569" y="9258300"/>
            <a:ext cx="581027" cy="605237"/>
          </a:xfrm>
          <a:custGeom>
            <a:avLst/>
            <a:gdLst/>
            <a:ahLst/>
            <a:cxnLst/>
            <a:rect l="l" t="t" r="r" b="b"/>
            <a:pathLst>
              <a:path w="581027" h="605237">
                <a:moveTo>
                  <a:pt x="0" y="0"/>
                </a:moveTo>
                <a:lnTo>
                  <a:pt x="581027" y="0"/>
                </a:lnTo>
                <a:lnTo>
                  <a:pt x="581027" y="605237"/>
                </a:lnTo>
                <a:lnTo>
                  <a:pt x="0" y="605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4188234" y="3388073"/>
            <a:ext cx="4937205" cy="6317673"/>
          </a:xfrm>
          <a:custGeom>
            <a:avLst/>
            <a:gdLst/>
            <a:ahLst/>
            <a:cxnLst/>
            <a:rect l="l" t="t" r="r" b="b"/>
            <a:pathLst>
              <a:path w="4937205" h="6317673">
                <a:moveTo>
                  <a:pt x="0" y="0"/>
                </a:moveTo>
                <a:lnTo>
                  <a:pt x="4937205" y="0"/>
                </a:lnTo>
                <a:lnTo>
                  <a:pt x="4937205" y="6317673"/>
                </a:lnTo>
                <a:lnTo>
                  <a:pt x="0" y="63176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9529910" y="4603622"/>
            <a:ext cx="1971891" cy="4654678"/>
          </a:xfrm>
          <a:custGeom>
            <a:avLst/>
            <a:gdLst/>
            <a:ahLst/>
            <a:cxnLst/>
            <a:rect l="l" t="t" r="r" b="b"/>
            <a:pathLst>
              <a:path w="1971891" h="4654678">
                <a:moveTo>
                  <a:pt x="0" y="0"/>
                </a:moveTo>
                <a:lnTo>
                  <a:pt x="1971891" y="0"/>
                </a:lnTo>
                <a:lnTo>
                  <a:pt x="1971891" y="4654678"/>
                </a:lnTo>
                <a:lnTo>
                  <a:pt x="0" y="46546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2556604" y="3568139"/>
            <a:ext cx="3896387" cy="4893422"/>
          </a:xfrm>
          <a:custGeom>
            <a:avLst/>
            <a:gdLst/>
            <a:ahLst/>
            <a:cxnLst/>
            <a:rect l="l" t="t" r="r" b="b"/>
            <a:pathLst>
              <a:path w="3896387" h="4893422">
                <a:moveTo>
                  <a:pt x="0" y="0"/>
                </a:moveTo>
                <a:lnTo>
                  <a:pt x="3896387" y="0"/>
                </a:lnTo>
                <a:lnTo>
                  <a:pt x="3896387" y="4893422"/>
                </a:lnTo>
                <a:lnTo>
                  <a:pt x="0" y="48934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 rot="-3632779">
            <a:off x="4194433" y="2287032"/>
            <a:ext cx="624539" cy="2562212"/>
          </a:xfrm>
          <a:custGeom>
            <a:avLst/>
            <a:gdLst/>
            <a:ahLst/>
            <a:cxnLst/>
            <a:rect l="l" t="t" r="r" b="b"/>
            <a:pathLst>
              <a:path w="624539" h="2562212">
                <a:moveTo>
                  <a:pt x="0" y="0"/>
                </a:moveTo>
                <a:lnTo>
                  <a:pt x="624539" y="0"/>
                </a:lnTo>
                <a:lnTo>
                  <a:pt x="624539" y="2562213"/>
                </a:lnTo>
                <a:lnTo>
                  <a:pt x="0" y="25622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 rot="-2395799">
            <a:off x="3719577" y="2947658"/>
            <a:ext cx="3253307" cy="2311405"/>
          </a:xfrm>
          <a:custGeom>
            <a:avLst/>
            <a:gdLst/>
            <a:ahLst/>
            <a:cxnLst/>
            <a:rect l="l" t="t" r="r" b="b"/>
            <a:pathLst>
              <a:path w="3253307" h="2311405">
                <a:moveTo>
                  <a:pt x="0" y="0"/>
                </a:moveTo>
                <a:lnTo>
                  <a:pt x="3253307" y="0"/>
                </a:lnTo>
                <a:lnTo>
                  <a:pt x="3253307" y="2311405"/>
                </a:lnTo>
                <a:lnTo>
                  <a:pt x="0" y="23114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78958" y="2540028"/>
            <a:ext cx="4380342" cy="5206944"/>
          </a:xfrm>
          <a:custGeom>
            <a:avLst/>
            <a:gdLst/>
            <a:ahLst/>
            <a:cxnLst/>
            <a:rect l="l" t="t" r="r" b="b"/>
            <a:pathLst>
              <a:path w="4380342" h="5206944">
                <a:moveTo>
                  <a:pt x="0" y="0"/>
                </a:moveTo>
                <a:lnTo>
                  <a:pt x="4380342" y="0"/>
                </a:lnTo>
                <a:lnTo>
                  <a:pt x="4380342" y="5206944"/>
                </a:lnTo>
                <a:lnTo>
                  <a:pt x="0" y="5206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5" name="Freeform 5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"/>
              <a:stretch>
                <a:fillRect l="-17303" r="-190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742065" y="426294"/>
            <a:ext cx="3771426" cy="2465569"/>
          </a:xfrm>
          <a:custGeom>
            <a:avLst/>
            <a:gdLst/>
            <a:ahLst/>
            <a:cxnLst/>
            <a:rect l="l" t="t" r="r" b="b"/>
            <a:pathLst>
              <a:path w="3771426" h="2465569">
                <a:moveTo>
                  <a:pt x="0" y="0"/>
                </a:moveTo>
                <a:lnTo>
                  <a:pt x="3771426" y="0"/>
                </a:lnTo>
                <a:lnTo>
                  <a:pt x="3771426" y="2465569"/>
                </a:lnTo>
                <a:lnTo>
                  <a:pt x="0" y="24655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88303" y="3491358"/>
            <a:ext cx="2478951" cy="2812994"/>
          </a:xfrm>
          <a:custGeom>
            <a:avLst/>
            <a:gdLst/>
            <a:ahLst/>
            <a:cxnLst/>
            <a:rect l="l" t="t" r="r" b="b"/>
            <a:pathLst>
              <a:path w="2478951" h="2812994">
                <a:moveTo>
                  <a:pt x="0" y="0"/>
                </a:moveTo>
                <a:lnTo>
                  <a:pt x="2478950" y="0"/>
                </a:lnTo>
                <a:lnTo>
                  <a:pt x="2478950" y="2812993"/>
                </a:lnTo>
                <a:lnTo>
                  <a:pt x="0" y="2812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78992" y="6304351"/>
            <a:ext cx="2088261" cy="4114800"/>
          </a:xfrm>
          <a:custGeom>
            <a:avLst/>
            <a:gdLst/>
            <a:ahLst/>
            <a:cxnLst/>
            <a:rect l="l" t="t" r="r" b="b"/>
            <a:pathLst>
              <a:path w="2088261" h="4114800">
                <a:moveTo>
                  <a:pt x="0" y="0"/>
                </a:moveTo>
                <a:lnTo>
                  <a:pt x="2088261" y="0"/>
                </a:lnTo>
                <a:lnTo>
                  <a:pt x="20882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119523" y="742939"/>
            <a:ext cx="2402989" cy="1832279"/>
          </a:xfrm>
          <a:custGeom>
            <a:avLst/>
            <a:gdLst/>
            <a:ahLst/>
            <a:cxnLst/>
            <a:rect l="l" t="t" r="r" b="b"/>
            <a:pathLst>
              <a:path w="2402989" h="1832279">
                <a:moveTo>
                  <a:pt x="0" y="0"/>
                </a:moveTo>
                <a:lnTo>
                  <a:pt x="2402990" y="0"/>
                </a:lnTo>
                <a:lnTo>
                  <a:pt x="2402990" y="1832279"/>
                </a:lnTo>
                <a:lnTo>
                  <a:pt x="0" y="1832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271923" y="4008767"/>
            <a:ext cx="2402989" cy="1832279"/>
          </a:xfrm>
          <a:custGeom>
            <a:avLst/>
            <a:gdLst/>
            <a:ahLst/>
            <a:cxnLst/>
            <a:rect l="l" t="t" r="r" b="b"/>
            <a:pathLst>
              <a:path w="2402989" h="1832279">
                <a:moveTo>
                  <a:pt x="0" y="0"/>
                </a:moveTo>
                <a:lnTo>
                  <a:pt x="2402990" y="0"/>
                </a:lnTo>
                <a:lnTo>
                  <a:pt x="2402990" y="1832280"/>
                </a:lnTo>
                <a:lnTo>
                  <a:pt x="0" y="1832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271923" y="7939487"/>
            <a:ext cx="2402989" cy="1832279"/>
          </a:xfrm>
          <a:custGeom>
            <a:avLst/>
            <a:gdLst/>
            <a:ahLst/>
            <a:cxnLst/>
            <a:rect l="l" t="t" r="r" b="b"/>
            <a:pathLst>
              <a:path w="2402989" h="1832279">
                <a:moveTo>
                  <a:pt x="0" y="0"/>
                </a:moveTo>
                <a:lnTo>
                  <a:pt x="2402990" y="0"/>
                </a:lnTo>
                <a:lnTo>
                  <a:pt x="2402990" y="1832279"/>
                </a:lnTo>
                <a:lnTo>
                  <a:pt x="0" y="1832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788395" y="1841986"/>
            <a:ext cx="3265352" cy="7707912"/>
          </a:xfrm>
          <a:custGeom>
            <a:avLst/>
            <a:gdLst/>
            <a:ahLst/>
            <a:cxnLst/>
            <a:rect l="l" t="t" r="r" b="b"/>
            <a:pathLst>
              <a:path w="3265352" h="7707912">
                <a:moveTo>
                  <a:pt x="0" y="0"/>
                </a:moveTo>
                <a:lnTo>
                  <a:pt x="3265352" y="0"/>
                </a:lnTo>
                <a:lnTo>
                  <a:pt x="3265352" y="7707912"/>
                </a:lnTo>
                <a:lnTo>
                  <a:pt x="0" y="7707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542194">
            <a:off x="7017766" y="3530277"/>
            <a:ext cx="4306284" cy="3059522"/>
          </a:xfrm>
          <a:custGeom>
            <a:avLst/>
            <a:gdLst/>
            <a:ahLst/>
            <a:cxnLst/>
            <a:rect l="l" t="t" r="r" b="b"/>
            <a:pathLst>
              <a:path w="4306284" h="3059522">
                <a:moveTo>
                  <a:pt x="0" y="0"/>
                </a:moveTo>
                <a:lnTo>
                  <a:pt x="4306284" y="0"/>
                </a:lnTo>
                <a:lnTo>
                  <a:pt x="4306284" y="3059523"/>
                </a:lnTo>
                <a:lnTo>
                  <a:pt x="0" y="3059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559638" y="-4121045"/>
            <a:ext cx="1498637" cy="14246920"/>
          </a:xfrm>
          <a:custGeom>
            <a:avLst/>
            <a:gdLst/>
            <a:ahLst/>
            <a:cxnLst/>
            <a:rect l="l" t="t" r="r" b="b"/>
            <a:pathLst>
              <a:path w="1498637" h="14246920">
                <a:moveTo>
                  <a:pt x="0" y="0"/>
                </a:moveTo>
                <a:lnTo>
                  <a:pt x="1498637" y="0"/>
                </a:lnTo>
                <a:lnTo>
                  <a:pt x="1498637" y="14246919"/>
                </a:lnTo>
                <a:lnTo>
                  <a:pt x="0" y="1424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3040" r="-676363" b="-1803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93680" y="4241746"/>
            <a:ext cx="7910378" cy="4532031"/>
          </a:xfrm>
          <a:custGeom>
            <a:avLst/>
            <a:gdLst/>
            <a:ahLst/>
            <a:cxnLst/>
            <a:rect l="l" t="t" r="r" b="b"/>
            <a:pathLst>
              <a:path w="7910378" h="4532031">
                <a:moveTo>
                  <a:pt x="0" y="0"/>
                </a:moveTo>
                <a:lnTo>
                  <a:pt x="7910378" y="0"/>
                </a:lnTo>
                <a:lnTo>
                  <a:pt x="7910378" y="4532031"/>
                </a:lnTo>
                <a:lnTo>
                  <a:pt x="0" y="4532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7" r="-103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55584" y="365576"/>
            <a:ext cx="14576833" cy="172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82"/>
              </a:lnSpc>
            </a:pPr>
            <a:r>
              <a:rPr lang="en-US" sz="5699">
                <a:solidFill>
                  <a:srgbClr val="2F2325"/>
                </a:solidFill>
                <a:latin typeface="Baloo"/>
                <a:ea typeface="Baloo"/>
                <a:cs typeface="Baloo"/>
                <a:sym typeface="Baloo"/>
              </a:rPr>
              <a:t>Bé thực hành kỹ năng phòng tránh những con vật nguy hiểm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79315" y="2189633"/>
            <a:ext cx="13859282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F2325"/>
                </a:solidFill>
                <a:latin typeface="Muli"/>
                <a:ea typeface="Muli"/>
                <a:cs typeface="Muli"/>
                <a:sym typeface="Muli"/>
              </a:rPr>
              <a:t>Tình huống 1: Con được bố mẹ đưa đi chơi sở thú, đến đó con sẽ làm gì?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1137" y="8897602"/>
            <a:ext cx="7562035" cy="113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Phương án số 1: Thò tay vào để trêu đùa con vật trong sở thú.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28364" y="8897602"/>
            <a:ext cx="7041009" cy="113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Phương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án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số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2: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Đứng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ở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ngoài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cùng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xem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với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bố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300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mẹ</a:t>
            </a:r>
            <a:r>
              <a:rPr lang="en-US" sz="3300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53" y="4241745"/>
            <a:ext cx="7767819" cy="4532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310967" y="-3114518"/>
            <a:ext cx="1143392" cy="11878621"/>
          </a:xfrm>
          <a:custGeom>
            <a:avLst/>
            <a:gdLst/>
            <a:ahLst/>
            <a:cxnLst/>
            <a:rect l="l" t="t" r="r" b="b"/>
            <a:pathLst>
              <a:path w="1143392" h="11878621">
                <a:moveTo>
                  <a:pt x="0" y="0"/>
                </a:moveTo>
                <a:lnTo>
                  <a:pt x="1143392" y="0"/>
                </a:lnTo>
                <a:lnTo>
                  <a:pt x="1143392" y="11878621"/>
                </a:lnTo>
                <a:lnTo>
                  <a:pt x="0" y="11878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2049" t="-13557" r="-917574" b="-22270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94122" y="3787013"/>
            <a:ext cx="8276906" cy="4757729"/>
          </a:xfrm>
          <a:custGeom>
            <a:avLst/>
            <a:gdLst/>
            <a:ahLst/>
            <a:cxnLst/>
            <a:rect l="l" t="t" r="r" b="b"/>
            <a:pathLst>
              <a:path w="8276906" h="4757729">
                <a:moveTo>
                  <a:pt x="0" y="0"/>
                </a:moveTo>
                <a:lnTo>
                  <a:pt x="8276905" y="0"/>
                </a:lnTo>
                <a:lnTo>
                  <a:pt x="8276905" y="4757729"/>
                </a:lnTo>
                <a:lnTo>
                  <a:pt x="0" y="4757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61" r="-13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2802" y="3787013"/>
            <a:ext cx="8359861" cy="4757729"/>
          </a:xfrm>
          <a:custGeom>
            <a:avLst/>
            <a:gdLst/>
            <a:ahLst/>
            <a:cxnLst/>
            <a:rect l="l" t="t" r="r" b="b"/>
            <a:pathLst>
              <a:path w="8359861" h="4757729">
                <a:moveTo>
                  <a:pt x="0" y="0"/>
                </a:moveTo>
                <a:lnTo>
                  <a:pt x="8359861" y="0"/>
                </a:lnTo>
                <a:lnTo>
                  <a:pt x="8359861" y="4757729"/>
                </a:lnTo>
                <a:lnTo>
                  <a:pt x="0" y="4757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55584" y="365576"/>
            <a:ext cx="14576833" cy="172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82"/>
              </a:lnSpc>
            </a:pPr>
            <a:r>
              <a:rPr lang="en-US" sz="5699">
                <a:solidFill>
                  <a:srgbClr val="2F2325"/>
                </a:solidFill>
                <a:latin typeface="Baloo"/>
                <a:ea typeface="Baloo"/>
                <a:cs typeface="Baloo"/>
                <a:sym typeface="Baloo"/>
              </a:rPr>
              <a:t>Bé thực hành kỹ năng phòng tránh những con vật nguy hiểm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8723" y="2402780"/>
            <a:ext cx="117232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F2325"/>
                </a:solidFill>
                <a:latin typeface="Muli"/>
                <a:ea typeface="Muli"/>
                <a:cs typeface="Muli"/>
                <a:sym typeface="Muli"/>
              </a:rPr>
              <a:t>Tình huống 2: Khi gặp tổ ong con sẽ làm gì?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301" y="8763617"/>
            <a:ext cx="766449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Phương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án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số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1: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Chạy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khỏi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nơi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có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tổ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ong</a:t>
            </a:r>
            <a:endParaRPr lang="en-US" sz="3999" dirty="0">
              <a:solidFill>
                <a:srgbClr val="2F2325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00839" y="8763617"/>
            <a:ext cx="746347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Phương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án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số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2: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Lấy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cây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chọc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tổ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ong</a:t>
            </a:r>
            <a:endParaRPr lang="en-US" sz="3999" dirty="0">
              <a:solidFill>
                <a:srgbClr val="2F2325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172907" y="-4064227"/>
            <a:ext cx="1711783" cy="14346430"/>
          </a:xfrm>
          <a:custGeom>
            <a:avLst/>
            <a:gdLst/>
            <a:ahLst/>
            <a:cxnLst/>
            <a:rect l="l" t="t" r="r" b="b"/>
            <a:pathLst>
              <a:path w="1711783" h="14346430">
                <a:moveTo>
                  <a:pt x="0" y="0"/>
                </a:moveTo>
                <a:lnTo>
                  <a:pt x="1711783" y="0"/>
                </a:lnTo>
                <a:lnTo>
                  <a:pt x="1711783" y="14346430"/>
                </a:lnTo>
                <a:lnTo>
                  <a:pt x="0" y="1434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5345" t="-1605" r="-579692" b="-1768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48086" y="4126805"/>
            <a:ext cx="7231323" cy="4716303"/>
          </a:xfrm>
          <a:custGeom>
            <a:avLst/>
            <a:gdLst/>
            <a:ahLst/>
            <a:cxnLst/>
            <a:rect l="l" t="t" r="r" b="b"/>
            <a:pathLst>
              <a:path w="7231323" h="4716303">
                <a:moveTo>
                  <a:pt x="0" y="0"/>
                </a:moveTo>
                <a:lnTo>
                  <a:pt x="7231323" y="0"/>
                </a:lnTo>
                <a:lnTo>
                  <a:pt x="7231323" y="4716303"/>
                </a:lnTo>
                <a:lnTo>
                  <a:pt x="0" y="4716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08" b="-110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55584" y="4241105"/>
            <a:ext cx="2628609" cy="2991305"/>
          </a:xfrm>
          <a:custGeom>
            <a:avLst/>
            <a:gdLst/>
            <a:ahLst/>
            <a:cxnLst/>
            <a:rect l="l" t="t" r="r" b="b"/>
            <a:pathLst>
              <a:path w="2628609" h="2991305">
                <a:moveTo>
                  <a:pt x="0" y="0"/>
                </a:moveTo>
                <a:lnTo>
                  <a:pt x="2628609" y="0"/>
                </a:lnTo>
                <a:lnTo>
                  <a:pt x="2628609" y="2991304"/>
                </a:lnTo>
                <a:lnTo>
                  <a:pt x="0" y="2991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96181" y="3851938"/>
            <a:ext cx="3401198" cy="4893810"/>
          </a:xfrm>
          <a:custGeom>
            <a:avLst/>
            <a:gdLst/>
            <a:ahLst/>
            <a:cxnLst/>
            <a:rect l="l" t="t" r="r" b="b"/>
            <a:pathLst>
              <a:path w="3401198" h="4893810">
                <a:moveTo>
                  <a:pt x="0" y="0"/>
                </a:moveTo>
                <a:lnTo>
                  <a:pt x="3401198" y="0"/>
                </a:lnTo>
                <a:lnTo>
                  <a:pt x="3401198" y="4893810"/>
                </a:lnTo>
                <a:lnTo>
                  <a:pt x="0" y="4893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55584" y="365576"/>
            <a:ext cx="14576833" cy="172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82"/>
              </a:lnSpc>
            </a:pPr>
            <a:r>
              <a:rPr lang="en-US" sz="5699">
                <a:solidFill>
                  <a:srgbClr val="2F2325"/>
                </a:solidFill>
                <a:latin typeface="Baloo"/>
                <a:ea typeface="Baloo"/>
                <a:cs typeface="Baloo"/>
                <a:sym typeface="Baloo"/>
              </a:rPr>
              <a:t>Bé thực hành kỹ năng phòng tránh những con vật nguy hiểm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0340" y="2289838"/>
            <a:ext cx="14161674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2F2325"/>
                </a:solidFill>
                <a:latin typeface="Muli"/>
                <a:ea typeface="Muli"/>
                <a:cs typeface="Muli"/>
                <a:sym typeface="Muli"/>
              </a:rPr>
              <a:t>Tình huống 3: Nhà con có 1 chú chó rất đáng yêu con sẽ làm gì?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1301" y="8763617"/>
            <a:ext cx="8122863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Phương án số 1: Cầm đuôi chó chơi, cho tay vào mồm nó...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2F2325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28799" y="8880475"/>
            <a:ext cx="918148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Phương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án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số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2: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vuốt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ve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nhẹ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nhàng</a:t>
            </a:r>
            <a:r>
              <a:rPr lang="en-US" sz="3999" dirty="0">
                <a:solidFill>
                  <a:srgbClr val="2F2325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2942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6"/>
                </a:lnTo>
                <a:lnTo>
                  <a:pt x="0" y="7323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07810" y="190500"/>
            <a:ext cx="7917499" cy="8571041"/>
          </a:xfrm>
          <a:custGeom>
            <a:avLst/>
            <a:gdLst/>
            <a:ahLst/>
            <a:cxnLst/>
            <a:rect l="l" t="t" r="r" b="b"/>
            <a:pathLst>
              <a:path w="7917499" h="8571041">
                <a:moveTo>
                  <a:pt x="0" y="0"/>
                </a:moveTo>
                <a:lnTo>
                  <a:pt x="7917499" y="0"/>
                </a:lnTo>
                <a:lnTo>
                  <a:pt x="7917499" y="8571041"/>
                </a:lnTo>
                <a:lnTo>
                  <a:pt x="0" y="8571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828569" y="2736740"/>
            <a:ext cx="6630862" cy="6024801"/>
            <a:chOff x="0" y="0"/>
            <a:chExt cx="6350000" cy="5769610"/>
          </a:xfrm>
        </p:grpSpPr>
        <p:sp>
          <p:nvSpPr>
            <p:cNvPr id="13" name="Freeform 13"/>
            <p:cNvSpPr/>
            <p:nvPr/>
          </p:nvSpPr>
          <p:spPr>
            <a:xfrm>
              <a:off x="1026160" y="349250"/>
              <a:ext cx="4315460" cy="4330700"/>
            </a:xfrm>
            <a:custGeom>
              <a:avLst/>
              <a:gdLst/>
              <a:ahLst/>
              <a:cxnLst/>
              <a:rect l="l" t="t" r="r" b="b"/>
              <a:pathLst>
                <a:path w="4315460" h="4330700">
                  <a:moveTo>
                    <a:pt x="0" y="0"/>
                  </a:moveTo>
                  <a:lnTo>
                    <a:pt x="4315460" y="0"/>
                  </a:lnTo>
                  <a:lnTo>
                    <a:pt x="4315460" y="4330700"/>
                  </a:lnTo>
                  <a:lnTo>
                    <a:pt x="0" y="4330700"/>
                  </a:lnTo>
                  <a:close/>
                </a:path>
              </a:pathLst>
            </a:custGeom>
            <a:blipFill>
              <a:blip r:embed="rId12"/>
              <a:stretch>
                <a:fillRect l="-18740" t="-10121" r="-63246" b="-1024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5768340"/>
            </a:xfrm>
            <a:custGeom>
              <a:avLst/>
              <a:gdLst/>
              <a:ahLst/>
              <a:cxnLst/>
              <a:rect l="l" t="t" r="r" b="b"/>
              <a:pathLst>
                <a:path w="6350000" h="5768340">
                  <a:moveTo>
                    <a:pt x="5913120" y="5240020"/>
                  </a:moveTo>
                  <a:lnTo>
                    <a:pt x="5946140" y="5240020"/>
                  </a:lnTo>
                  <a:lnTo>
                    <a:pt x="5946140" y="4869180"/>
                  </a:lnTo>
                  <a:lnTo>
                    <a:pt x="5689600" y="4869180"/>
                  </a:lnTo>
                  <a:lnTo>
                    <a:pt x="5689600" y="0"/>
                  </a:lnTo>
                  <a:lnTo>
                    <a:pt x="676910" y="0"/>
                  </a:lnTo>
                  <a:lnTo>
                    <a:pt x="676910" y="4869180"/>
                  </a:lnTo>
                  <a:lnTo>
                    <a:pt x="407670" y="4869180"/>
                  </a:lnTo>
                  <a:lnTo>
                    <a:pt x="407670" y="5240020"/>
                  </a:lnTo>
                  <a:lnTo>
                    <a:pt x="435610" y="5240020"/>
                  </a:lnTo>
                  <a:lnTo>
                    <a:pt x="0" y="5304790"/>
                  </a:lnTo>
                  <a:lnTo>
                    <a:pt x="0" y="5768340"/>
                  </a:lnTo>
                  <a:lnTo>
                    <a:pt x="6350000" y="5768340"/>
                  </a:lnTo>
                  <a:lnTo>
                    <a:pt x="6350000" y="5304790"/>
                  </a:lnTo>
                  <a:lnTo>
                    <a:pt x="5913120" y="5240020"/>
                  </a:lnTo>
                  <a:close/>
                  <a:moveTo>
                    <a:pt x="5340350" y="4679950"/>
                  </a:moveTo>
                  <a:lnTo>
                    <a:pt x="3365500" y="4679950"/>
                  </a:lnTo>
                  <a:lnTo>
                    <a:pt x="3365500" y="2688590"/>
                  </a:lnTo>
                  <a:lnTo>
                    <a:pt x="5340350" y="2688590"/>
                  </a:lnTo>
                  <a:lnTo>
                    <a:pt x="5340350" y="4679950"/>
                  </a:lnTo>
                  <a:close/>
                  <a:moveTo>
                    <a:pt x="5340350" y="349250"/>
                  </a:moveTo>
                  <a:lnTo>
                    <a:pt x="5340350" y="2339340"/>
                  </a:lnTo>
                  <a:lnTo>
                    <a:pt x="3365500" y="2339340"/>
                  </a:lnTo>
                  <a:lnTo>
                    <a:pt x="3365500" y="349250"/>
                  </a:lnTo>
                  <a:lnTo>
                    <a:pt x="5340350" y="349250"/>
                  </a:lnTo>
                  <a:close/>
                  <a:moveTo>
                    <a:pt x="1026160" y="349250"/>
                  </a:moveTo>
                  <a:lnTo>
                    <a:pt x="3001010" y="349250"/>
                  </a:lnTo>
                  <a:lnTo>
                    <a:pt x="3001010" y="2339340"/>
                  </a:lnTo>
                  <a:lnTo>
                    <a:pt x="1026160" y="2339340"/>
                  </a:lnTo>
                  <a:lnTo>
                    <a:pt x="1026160" y="349250"/>
                  </a:lnTo>
                  <a:close/>
                  <a:moveTo>
                    <a:pt x="3001010" y="2688590"/>
                  </a:moveTo>
                  <a:lnTo>
                    <a:pt x="3001010" y="4678680"/>
                  </a:lnTo>
                  <a:lnTo>
                    <a:pt x="1026160" y="4678680"/>
                  </a:lnTo>
                  <a:lnTo>
                    <a:pt x="1026160" y="2688590"/>
                  </a:lnTo>
                  <a:lnTo>
                    <a:pt x="3001010" y="2688590"/>
                  </a:lnTo>
                  <a:close/>
                </a:path>
              </a:pathLst>
            </a:custGeom>
            <a:solidFill>
              <a:srgbClr val="E43434"/>
            </a:solidFill>
          </p:spPr>
        </p:sp>
      </p:grpSp>
      <p:sp>
        <p:nvSpPr>
          <p:cNvPr id="15" name="Freeform 15"/>
          <p:cNvSpPr/>
          <p:nvPr/>
        </p:nvSpPr>
        <p:spPr>
          <a:xfrm flipH="1">
            <a:off x="18210" y="4294013"/>
            <a:ext cx="2365573" cy="3893947"/>
          </a:xfrm>
          <a:custGeom>
            <a:avLst/>
            <a:gdLst/>
            <a:ahLst/>
            <a:cxnLst/>
            <a:rect l="l" t="t" r="r" b="b"/>
            <a:pathLst>
              <a:path w="2365573" h="3893947">
                <a:moveTo>
                  <a:pt x="2365573" y="0"/>
                </a:moveTo>
                <a:lnTo>
                  <a:pt x="0" y="0"/>
                </a:lnTo>
                <a:lnTo>
                  <a:pt x="0" y="3893947"/>
                </a:lnTo>
                <a:lnTo>
                  <a:pt x="2365573" y="3893947"/>
                </a:lnTo>
                <a:lnTo>
                  <a:pt x="236557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2827250" y="1783271"/>
            <a:ext cx="2380560" cy="3630978"/>
          </a:xfrm>
          <a:custGeom>
            <a:avLst/>
            <a:gdLst/>
            <a:ahLst/>
            <a:cxnLst/>
            <a:rect l="l" t="t" r="r" b="b"/>
            <a:pathLst>
              <a:path w="2380560" h="3630978">
                <a:moveTo>
                  <a:pt x="2380560" y="0"/>
                </a:moveTo>
                <a:lnTo>
                  <a:pt x="0" y="0"/>
                </a:lnTo>
                <a:lnTo>
                  <a:pt x="0" y="3630978"/>
                </a:lnTo>
                <a:lnTo>
                  <a:pt x="2380560" y="3630978"/>
                </a:lnTo>
                <a:lnTo>
                  <a:pt x="238056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410755" y="4073160"/>
            <a:ext cx="2993517" cy="4114800"/>
          </a:xfrm>
          <a:custGeom>
            <a:avLst/>
            <a:gdLst/>
            <a:ahLst/>
            <a:cxnLst/>
            <a:rect l="l" t="t" r="r" b="b"/>
            <a:pathLst>
              <a:path w="2993517" h="4114800">
                <a:moveTo>
                  <a:pt x="0" y="0"/>
                </a:moveTo>
                <a:lnTo>
                  <a:pt x="2993517" y="0"/>
                </a:lnTo>
                <a:lnTo>
                  <a:pt x="2993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808572" y="2015760"/>
            <a:ext cx="2952369" cy="4114800"/>
          </a:xfrm>
          <a:custGeom>
            <a:avLst/>
            <a:gdLst/>
            <a:ahLst/>
            <a:cxnLst/>
            <a:rect l="l" t="t" r="r" b="b"/>
            <a:pathLst>
              <a:path w="2952369" h="4114800">
                <a:moveTo>
                  <a:pt x="0" y="0"/>
                </a:moveTo>
                <a:lnTo>
                  <a:pt x="2952369" y="0"/>
                </a:lnTo>
                <a:lnTo>
                  <a:pt x="2952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330681" y="8780591"/>
            <a:ext cx="14576833" cy="13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71"/>
              </a:lnSpc>
            </a:pPr>
            <a:r>
              <a:rPr lang="en-US" sz="8799">
                <a:solidFill>
                  <a:srgbClr val="2F2325"/>
                </a:solidFill>
                <a:latin typeface="Baloo"/>
                <a:ea typeface="Baloo"/>
                <a:cs typeface="Baloo"/>
                <a:sym typeface="Baloo"/>
              </a:rPr>
              <a:t>Trò chơi: Bé chọn hình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2332" y="131398"/>
            <a:ext cx="18333118" cy="7323446"/>
          </a:xfrm>
          <a:custGeom>
            <a:avLst/>
            <a:gdLst/>
            <a:ahLst/>
            <a:cxnLst/>
            <a:rect l="l" t="t" r="r" b="b"/>
            <a:pathLst>
              <a:path w="18333118" h="7323446">
                <a:moveTo>
                  <a:pt x="0" y="0"/>
                </a:moveTo>
                <a:lnTo>
                  <a:pt x="18333118" y="0"/>
                </a:lnTo>
                <a:lnTo>
                  <a:pt x="18333118" y="7323447"/>
                </a:lnTo>
                <a:lnTo>
                  <a:pt x="0" y="7323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91" b="-174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82679" y="256721"/>
            <a:ext cx="1156523" cy="771979"/>
          </a:xfrm>
          <a:custGeom>
            <a:avLst/>
            <a:gdLst/>
            <a:ahLst/>
            <a:cxnLst/>
            <a:rect l="l" t="t" r="r" b="b"/>
            <a:pathLst>
              <a:path w="1156523" h="771979">
                <a:moveTo>
                  <a:pt x="0" y="0"/>
                </a:moveTo>
                <a:lnTo>
                  <a:pt x="1156523" y="0"/>
                </a:lnTo>
                <a:lnTo>
                  <a:pt x="1156523" y="771979"/>
                </a:lnTo>
                <a:lnTo>
                  <a:pt x="0" y="77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388534"/>
            <a:ext cx="18333118" cy="6928545"/>
          </a:xfrm>
          <a:custGeom>
            <a:avLst/>
            <a:gdLst/>
            <a:ahLst/>
            <a:cxnLst/>
            <a:rect l="l" t="t" r="r" b="b"/>
            <a:pathLst>
              <a:path w="18333118" h="6928545">
                <a:moveTo>
                  <a:pt x="0" y="0"/>
                </a:moveTo>
                <a:lnTo>
                  <a:pt x="18333118" y="0"/>
                </a:lnTo>
                <a:lnTo>
                  <a:pt x="18333118" y="6928545"/>
                </a:lnTo>
                <a:lnTo>
                  <a:pt x="0" y="692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3034" b="-78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680" y="204076"/>
            <a:ext cx="1837695" cy="1837695"/>
          </a:xfrm>
          <a:custGeom>
            <a:avLst/>
            <a:gdLst/>
            <a:ahLst/>
            <a:cxnLst/>
            <a:rect l="l" t="t" r="r" b="b"/>
            <a:pathLst>
              <a:path w="1837695" h="1837695">
                <a:moveTo>
                  <a:pt x="0" y="0"/>
                </a:moveTo>
                <a:lnTo>
                  <a:pt x="1837695" y="0"/>
                </a:lnTo>
                <a:lnTo>
                  <a:pt x="1837695" y="1837695"/>
                </a:lnTo>
                <a:lnTo>
                  <a:pt x="0" y="183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608" y="423258"/>
            <a:ext cx="1048187" cy="699665"/>
          </a:xfrm>
          <a:custGeom>
            <a:avLst/>
            <a:gdLst/>
            <a:ahLst/>
            <a:cxnLst/>
            <a:rect l="l" t="t" r="r" b="b"/>
            <a:pathLst>
              <a:path w="1048187" h="699665">
                <a:moveTo>
                  <a:pt x="0" y="0"/>
                </a:moveTo>
                <a:lnTo>
                  <a:pt x="1048187" y="0"/>
                </a:lnTo>
                <a:lnTo>
                  <a:pt x="1048187" y="699665"/>
                </a:lnTo>
                <a:lnTo>
                  <a:pt x="0" y="6996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904918" y="-61726"/>
            <a:ext cx="1417227" cy="945999"/>
          </a:xfrm>
          <a:custGeom>
            <a:avLst/>
            <a:gdLst/>
            <a:ahLst/>
            <a:cxnLst/>
            <a:rect l="l" t="t" r="r" b="b"/>
            <a:pathLst>
              <a:path w="1417227" h="945999">
                <a:moveTo>
                  <a:pt x="1417227" y="0"/>
                </a:moveTo>
                <a:lnTo>
                  <a:pt x="0" y="0"/>
                </a:lnTo>
                <a:lnTo>
                  <a:pt x="0" y="945999"/>
                </a:lnTo>
                <a:lnTo>
                  <a:pt x="1417227" y="945999"/>
                </a:lnTo>
                <a:lnTo>
                  <a:pt x="14172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42103" y="-3368419"/>
            <a:ext cx="11048912" cy="10455033"/>
          </a:xfrm>
          <a:custGeom>
            <a:avLst/>
            <a:gdLst/>
            <a:ahLst/>
            <a:cxnLst/>
            <a:rect l="l" t="t" r="r" b="b"/>
            <a:pathLst>
              <a:path w="11048912" h="10455033">
                <a:moveTo>
                  <a:pt x="0" y="0"/>
                </a:moveTo>
                <a:lnTo>
                  <a:pt x="11048912" y="0"/>
                </a:lnTo>
                <a:lnTo>
                  <a:pt x="11048912" y="10455033"/>
                </a:lnTo>
                <a:lnTo>
                  <a:pt x="0" y="10455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59300" y="2160637"/>
            <a:ext cx="1726150" cy="1152205"/>
          </a:xfrm>
          <a:custGeom>
            <a:avLst/>
            <a:gdLst/>
            <a:ahLst/>
            <a:cxnLst/>
            <a:rect l="l" t="t" r="r" b="b"/>
            <a:pathLst>
              <a:path w="1726150" h="1152205">
                <a:moveTo>
                  <a:pt x="0" y="0"/>
                </a:moveTo>
                <a:lnTo>
                  <a:pt x="1726150" y="0"/>
                </a:lnTo>
                <a:lnTo>
                  <a:pt x="1726150" y="1152205"/>
                </a:lnTo>
                <a:lnTo>
                  <a:pt x="0" y="11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358019" y="4633290"/>
            <a:ext cx="2885371" cy="4439032"/>
          </a:xfrm>
          <a:custGeom>
            <a:avLst/>
            <a:gdLst/>
            <a:ahLst/>
            <a:cxnLst/>
            <a:rect l="l" t="t" r="r" b="b"/>
            <a:pathLst>
              <a:path w="2885371" h="4439032">
                <a:moveTo>
                  <a:pt x="2885371" y="0"/>
                </a:moveTo>
                <a:lnTo>
                  <a:pt x="0" y="0"/>
                </a:lnTo>
                <a:lnTo>
                  <a:pt x="0" y="4439033"/>
                </a:lnTo>
                <a:lnTo>
                  <a:pt x="2885371" y="4439033"/>
                </a:lnTo>
                <a:lnTo>
                  <a:pt x="28853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720573" y="5778160"/>
            <a:ext cx="4924212" cy="3828575"/>
          </a:xfrm>
          <a:custGeom>
            <a:avLst/>
            <a:gdLst/>
            <a:ahLst/>
            <a:cxnLst/>
            <a:rect l="l" t="t" r="r" b="b"/>
            <a:pathLst>
              <a:path w="4924212" h="3828575">
                <a:moveTo>
                  <a:pt x="4924212" y="0"/>
                </a:moveTo>
                <a:lnTo>
                  <a:pt x="0" y="0"/>
                </a:lnTo>
                <a:lnTo>
                  <a:pt x="0" y="3828575"/>
                </a:lnTo>
                <a:lnTo>
                  <a:pt x="4924212" y="3828575"/>
                </a:lnTo>
                <a:lnTo>
                  <a:pt x="492421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779" y="5710084"/>
            <a:ext cx="2884339" cy="3964727"/>
          </a:xfrm>
          <a:custGeom>
            <a:avLst/>
            <a:gdLst/>
            <a:ahLst/>
            <a:cxnLst/>
            <a:rect l="l" t="t" r="r" b="b"/>
            <a:pathLst>
              <a:path w="2884339" h="3964727">
                <a:moveTo>
                  <a:pt x="0" y="0"/>
                </a:moveTo>
                <a:lnTo>
                  <a:pt x="2884339" y="0"/>
                </a:lnTo>
                <a:lnTo>
                  <a:pt x="2884339" y="3964727"/>
                </a:lnTo>
                <a:lnTo>
                  <a:pt x="0" y="3964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84673" y="7255936"/>
            <a:ext cx="3225166" cy="2418875"/>
          </a:xfrm>
          <a:custGeom>
            <a:avLst/>
            <a:gdLst/>
            <a:ahLst/>
            <a:cxnLst/>
            <a:rect l="l" t="t" r="r" b="b"/>
            <a:pathLst>
              <a:path w="3225166" h="2418875">
                <a:moveTo>
                  <a:pt x="0" y="0"/>
                </a:moveTo>
                <a:lnTo>
                  <a:pt x="3225166" y="0"/>
                </a:lnTo>
                <a:lnTo>
                  <a:pt x="3225166" y="2418875"/>
                </a:lnTo>
                <a:lnTo>
                  <a:pt x="0" y="24188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9303" y="5710084"/>
            <a:ext cx="2539778" cy="4142349"/>
          </a:xfrm>
          <a:custGeom>
            <a:avLst/>
            <a:gdLst/>
            <a:ahLst/>
            <a:cxnLst/>
            <a:rect l="l" t="t" r="r" b="b"/>
            <a:pathLst>
              <a:path w="2539778" h="4142349">
                <a:moveTo>
                  <a:pt x="2539778" y="0"/>
                </a:moveTo>
                <a:lnTo>
                  <a:pt x="0" y="0"/>
                </a:lnTo>
                <a:lnTo>
                  <a:pt x="0" y="4142349"/>
                </a:lnTo>
                <a:lnTo>
                  <a:pt x="2539778" y="4142349"/>
                </a:lnTo>
                <a:lnTo>
                  <a:pt x="2539778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09839" y="190500"/>
            <a:ext cx="1574966" cy="1051290"/>
          </a:xfrm>
          <a:custGeom>
            <a:avLst/>
            <a:gdLst/>
            <a:ahLst/>
            <a:cxnLst/>
            <a:rect l="l" t="t" r="r" b="b"/>
            <a:pathLst>
              <a:path w="1574966" h="1051290">
                <a:moveTo>
                  <a:pt x="0" y="0"/>
                </a:moveTo>
                <a:lnTo>
                  <a:pt x="1574966" y="0"/>
                </a:lnTo>
                <a:lnTo>
                  <a:pt x="1574966" y="1051290"/>
                </a:lnTo>
                <a:lnTo>
                  <a:pt x="0" y="1051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649363" y="526757"/>
            <a:ext cx="1071210" cy="715033"/>
          </a:xfrm>
          <a:custGeom>
            <a:avLst/>
            <a:gdLst/>
            <a:ahLst/>
            <a:cxnLst/>
            <a:rect l="l" t="t" r="r" b="b"/>
            <a:pathLst>
              <a:path w="1071210" h="715033">
                <a:moveTo>
                  <a:pt x="1071210" y="0"/>
                </a:moveTo>
                <a:lnTo>
                  <a:pt x="0" y="0"/>
                </a:lnTo>
                <a:lnTo>
                  <a:pt x="0" y="715033"/>
                </a:lnTo>
                <a:lnTo>
                  <a:pt x="1071210" y="715033"/>
                </a:lnTo>
                <a:lnTo>
                  <a:pt x="10712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99081" y="8823733"/>
            <a:ext cx="568357" cy="1028700"/>
          </a:xfrm>
          <a:custGeom>
            <a:avLst/>
            <a:gdLst/>
            <a:ahLst/>
            <a:cxnLst/>
            <a:rect l="l" t="t" r="r" b="b"/>
            <a:pathLst>
              <a:path w="568357" h="1028700">
                <a:moveTo>
                  <a:pt x="0" y="0"/>
                </a:moveTo>
                <a:lnTo>
                  <a:pt x="568357" y="0"/>
                </a:lnTo>
                <a:lnTo>
                  <a:pt x="56835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02658" y="8620905"/>
            <a:ext cx="744159" cy="1274791"/>
          </a:xfrm>
          <a:custGeom>
            <a:avLst/>
            <a:gdLst/>
            <a:ahLst/>
            <a:cxnLst/>
            <a:rect l="l" t="t" r="r" b="b"/>
            <a:pathLst>
              <a:path w="744159" h="1274791">
                <a:moveTo>
                  <a:pt x="0" y="0"/>
                </a:moveTo>
                <a:lnTo>
                  <a:pt x="744159" y="0"/>
                </a:lnTo>
                <a:lnTo>
                  <a:pt x="744159" y="1274790"/>
                </a:lnTo>
                <a:lnTo>
                  <a:pt x="0" y="12747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077187" y="8154798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1" y="0"/>
                </a:lnTo>
                <a:lnTo>
                  <a:pt x="1107781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6810834" y="7626295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8"/>
                </a:lnTo>
                <a:lnTo>
                  <a:pt x="699005" y="1197438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0216673" y="7626295"/>
            <a:ext cx="598535" cy="1025328"/>
          </a:xfrm>
          <a:custGeom>
            <a:avLst/>
            <a:gdLst/>
            <a:ahLst/>
            <a:cxnLst/>
            <a:rect l="l" t="t" r="r" b="b"/>
            <a:pathLst>
              <a:path w="598535" h="1025328">
                <a:moveTo>
                  <a:pt x="598535" y="0"/>
                </a:moveTo>
                <a:lnTo>
                  <a:pt x="0" y="0"/>
                </a:lnTo>
                <a:lnTo>
                  <a:pt x="0" y="1025328"/>
                </a:lnTo>
                <a:lnTo>
                  <a:pt x="598535" y="1025328"/>
                </a:lnTo>
                <a:lnTo>
                  <a:pt x="59853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70203" y="8225014"/>
            <a:ext cx="1107781" cy="1897698"/>
          </a:xfrm>
          <a:custGeom>
            <a:avLst/>
            <a:gdLst/>
            <a:ahLst/>
            <a:cxnLst/>
            <a:rect l="l" t="t" r="r" b="b"/>
            <a:pathLst>
              <a:path w="1107781" h="1897698">
                <a:moveTo>
                  <a:pt x="0" y="0"/>
                </a:moveTo>
                <a:lnTo>
                  <a:pt x="1107782" y="0"/>
                </a:lnTo>
                <a:lnTo>
                  <a:pt x="1107782" y="1897698"/>
                </a:lnTo>
                <a:lnTo>
                  <a:pt x="0" y="18976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7423370" y="8739364"/>
            <a:ext cx="699005" cy="1197439"/>
          </a:xfrm>
          <a:custGeom>
            <a:avLst/>
            <a:gdLst/>
            <a:ahLst/>
            <a:cxnLst/>
            <a:rect l="l" t="t" r="r" b="b"/>
            <a:pathLst>
              <a:path w="699005" h="1197439">
                <a:moveTo>
                  <a:pt x="699005" y="0"/>
                </a:moveTo>
                <a:lnTo>
                  <a:pt x="0" y="0"/>
                </a:lnTo>
                <a:lnTo>
                  <a:pt x="0" y="1197439"/>
                </a:lnTo>
                <a:lnTo>
                  <a:pt x="699005" y="1197439"/>
                </a:lnTo>
                <a:lnTo>
                  <a:pt x="69900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542803" y="4198905"/>
            <a:ext cx="3084003" cy="322932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70370" y="2375392"/>
            <a:ext cx="10392378" cy="2064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4"/>
              </a:lnSpc>
            </a:pPr>
            <a:r>
              <a:rPr lang="en-US" sz="70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bạn ở các hoạt động tiếp theo!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2095171"/>
            <a:ext cx="5685772" cy="6758718"/>
          </a:xfrm>
          <a:custGeom>
            <a:avLst/>
            <a:gdLst/>
            <a:ahLst/>
            <a:cxnLst/>
            <a:rect l="l" t="t" r="r" b="b"/>
            <a:pathLst>
              <a:path w="5685772" h="6758718">
                <a:moveTo>
                  <a:pt x="0" y="0"/>
                </a:moveTo>
                <a:lnTo>
                  <a:pt x="5685772" y="0"/>
                </a:lnTo>
                <a:lnTo>
                  <a:pt x="5685772" y="6758718"/>
                </a:lnTo>
                <a:lnTo>
                  <a:pt x="0" y="6758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5" name="Freeform 5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6"/>
              <a:stretch>
                <a:fillRect l="-17303" r="-190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flipH="1">
            <a:off x="14661986" y="916640"/>
            <a:ext cx="2597314" cy="235706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2597314" y="0"/>
                </a:moveTo>
                <a:lnTo>
                  <a:pt x="0" y="0"/>
                </a:lnTo>
                <a:lnTo>
                  <a:pt x="0" y="2357062"/>
                </a:lnTo>
                <a:lnTo>
                  <a:pt x="2597314" y="2357062"/>
                </a:lnTo>
                <a:lnTo>
                  <a:pt x="259731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575192" y="6277169"/>
            <a:ext cx="5848054" cy="3560003"/>
          </a:xfrm>
          <a:custGeom>
            <a:avLst/>
            <a:gdLst/>
            <a:ahLst/>
            <a:cxnLst/>
            <a:rect l="l" t="t" r="r" b="b"/>
            <a:pathLst>
              <a:path w="5848054" h="3560003">
                <a:moveTo>
                  <a:pt x="0" y="0"/>
                </a:moveTo>
                <a:lnTo>
                  <a:pt x="5848055" y="0"/>
                </a:lnTo>
                <a:lnTo>
                  <a:pt x="5848055" y="3560003"/>
                </a:lnTo>
                <a:lnTo>
                  <a:pt x="0" y="35600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28700" y="1366874"/>
            <a:ext cx="8394547" cy="124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79"/>
              </a:lnSpc>
            </a:pPr>
            <a:r>
              <a:rPr lang="en-US" sz="87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Bài hát: Đố bạn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7950" y="3446431"/>
            <a:ext cx="3672959" cy="94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000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</a:t>
            </a:r>
            <a:r>
              <a:rPr lang="en-US" sz="8000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  <a:endParaRPr lang="en-US" sz="80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30" name="Đố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0672" y="3120431"/>
            <a:ext cx="1703800" cy="170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5006" y="2381269"/>
            <a:ext cx="14986489" cy="6938256"/>
          </a:xfrm>
          <a:custGeom>
            <a:avLst/>
            <a:gdLst/>
            <a:ahLst/>
            <a:cxnLst/>
            <a:rect l="l" t="t" r="r" b="b"/>
            <a:pathLst>
              <a:path w="14986489" h="6938256">
                <a:moveTo>
                  <a:pt x="0" y="0"/>
                </a:moveTo>
                <a:lnTo>
                  <a:pt x="14986489" y="0"/>
                </a:lnTo>
                <a:lnTo>
                  <a:pt x="14986489" y="6938256"/>
                </a:lnTo>
                <a:lnTo>
                  <a:pt x="0" y="693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180" t="-74500" b="-5066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5" name="Freeform 5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4"/>
              <a:stretch>
                <a:fillRect l="-17303" r="-190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0226812" y="3134290"/>
            <a:ext cx="5961277" cy="5432213"/>
          </a:xfrm>
          <a:custGeom>
            <a:avLst/>
            <a:gdLst/>
            <a:ahLst/>
            <a:cxnLst/>
            <a:rect l="l" t="t" r="r" b="b"/>
            <a:pathLst>
              <a:path w="5961277" h="5432213">
                <a:moveTo>
                  <a:pt x="0" y="0"/>
                </a:moveTo>
                <a:lnTo>
                  <a:pt x="5961276" y="0"/>
                </a:lnTo>
                <a:lnTo>
                  <a:pt x="5961276" y="5432213"/>
                </a:lnTo>
                <a:lnTo>
                  <a:pt x="0" y="54322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5006" y="2805535"/>
            <a:ext cx="6811014" cy="6070317"/>
          </a:xfrm>
          <a:custGeom>
            <a:avLst/>
            <a:gdLst/>
            <a:ahLst/>
            <a:cxnLst/>
            <a:rect l="l" t="t" r="r" b="b"/>
            <a:pathLst>
              <a:path w="6811014" h="6070317">
                <a:moveTo>
                  <a:pt x="0" y="0"/>
                </a:moveTo>
                <a:lnTo>
                  <a:pt x="6811015" y="0"/>
                </a:lnTo>
                <a:lnTo>
                  <a:pt x="6811015" y="6070317"/>
                </a:lnTo>
                <a:lnTo>
                  <a:pt x="0" y="6070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529779" y="555644"/>
            <a:ext cx="11188936" cy="18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50"/>
              </a:lnSpc>
            </a:pPr>
            <a:r>
              <a:rPr lang="en-US" sz="6500">
                <a:solidFill>
                  <a:srgbClr val="2F2325"/>
                </a:solidFill>
                <a:latin typeface="Baloo"/>
                <a:ea typeface="Baloo"/>
                <a:cs typeface="Baloo"/>
                <a:sym typeface="Baloo"/>
              </a:rPr>
              <a:t>Bé học kỹ năng phòng tránh những con vật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6759" y="7776325"/>
            <a:ext cx="17507152" cy="2765017"/>
            <a:chOff x="0" y="0"/>
            <a:chExt cx="23342870" cy="3686690"/>
          </a:xfrm>
        </p:grpSpPr>
        <p:sp>
          <p:nvSpPr>
            <p:cNvPr id="4" name="Freeform 4"/>
            <p:cNvSpPr/>
            <p:nvPr/>
          </p:nvSpPr>
          <p:spPr>
            <a:xfrm>
              <a:off x="7228412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530052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7149601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384770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2716034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517009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857434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387969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07230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4904475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1054614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543312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089790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614947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6" y="0"/>
                  </a:lnTo>
                  <a:lnTo>
                    <a:pt x="552496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745481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5376697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620044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2716034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345930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944988" y="287245"/>
            <a:ext cx="7802210" cy="4180698"/>
          </a:xfrm>
          <a:custGeom>
            <a:avLst/>
            <a:gdLst/>
            <a:ahLst/>
            <a:cxnLst/>
            <a:rect l="l" t="t" r="r" b="b"/>
            <a:pathLst>
              <a:path w="7802210" h="4180698">
                <a:moveTo>
                  <a:pt x="0" y="0"/>
                </a:moveTo>
                <a:lnTo>
                  <a:pt x="7802210" y="0"/>
                </a:lnTo>
                <a:lnTo>
                  <a:pt x="7802210" y="4180698"/>
                </a:lnTo>
                <a:lnTo>
                  <a:pt x="0" y="4180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89" b="-8289"/>
            </a:stretch>
          </a:blipFill>
        </p:spPr>
      </p:sp>
      <p:sp>
        <p:nvSpPr>
          <p:cNvPr id="25" name="Freeform 25"/>
          <p:cNvSpPr/>
          <p:nvPr/>
        </p:nvSpPr>
        <p:spPr>
          <a:xfrm rot="-760034">
            <a:off x="3030846" y="2683537"/>
            <a:ext cx="2792173" cy="1983779"/>
          </a:xfrm>
          <a:custGeom>
            <a:avLst/>
            <a:gdLst/>
            <a:ahLst/>
            <a:cxnLst/>
            <a:rect l="l" t="t" r="r" b="b"/>
            <a:pathLst>
              <a:path w="2792173" h="1983779">
                <a:moveTo>
                  <a:pt x="0" y="0"/>
                </a:moveTo>
                <a:lnTo>
                  <a:pt x="2792173" y="0"/>
                </a:lnTo>
                <a:lnTo>
                  <a:pt x="2792173" y="1983779"/>
                </a:lnTo>
                <a:lnTo>
                  <a:pt x="0" y="1983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28753" y="287245"/>
            <a:ext cx="7614259" cy="4180698"/>
          </a:xfrm>
          <a:custGeom>
            <a:avLst/>
            <a:gdLst/>
            <a:ahLst/>
            <a:cxnLst/>
            <a:rect l="l" t="t" r="r" b="b"/>
            <a:pathLst>
              <a:path w="7614259" h="4180698">
                <a:moveTo>
                  <a:pt x="0" y="0"/>
                </a:moveTo>
                <a:lnTo>
                  <a:pt x="7614259" y="0"/>
                </a:lnTo>
                <a:lnTo>
                  <a:pt x="7614259" y="4180698"/>
                </a:lnTo>
                <a:lnTo>
                  <a:pt x="0" y="4180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929" b="-20272"/>
            </a:stretch>
          </a:blipFill>
        </p:spPr>
      </p:sp>
      <p:sp>
        <p:nvSpPr>
          <p:cNvPr id="27" name="Freeform 27"/>
          <p:cNvSpPr/>
          <p:nvPr/>
        </p:nvSpPr>
        <p:spPr>
          <a:xfrm rot="-760034">
            <a:off x="12864537" y="1409645"/>
            <a:ext cx="2792173" cy="1983779"/>
          </a:xfrm>
          <a:custGeom>
            <a:avLst/>
            <a:gdLst/>
            <a:ahLst/>
            <a:cxnLst/>
            <a:rect l="l" t="t" r="r" b="b"/>
            <a:pathLst>
              <a:path w="2792173" h="1983779">
                <a:moveTo>
                  <a:pt x="0" y="0"/>
                </a:moveTo>
                <a:lnTo>
                  <a:pt x="2792173" y="0"/>
                </a:lnTo>
                <a:lnTo>
                  <a:pt x="2792173" y="1983779"/>
                </a:lnTo>
                <a:lnTo>
                  <a:pt x="0" y="1983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44988" y="5883010"/>
            <a:ext cx="7802210" cy="4119510"/>
          </a:xfrm>
          <a:custGeom>
            <a:avLst/>
            <a:gdLst/>
            <a:ahLst/>
            <a:cxnLst/>
            <a:rect l="l" t="t" r="r" b="b"/>
            <a:pathLst>
              <a:path w="7802210" h="4119510">
                <a:moveTo>
                  <a:pt x="0" y="0"/>
                </a:moveTo>
                <a:lnTo>
                  <a:pt x="7802210" y="0"/>
                </a:lnTo>
                <a:lnTo>
                  <a:pt x="7802210" y="4119511"/>
                </a:lnTo>
                <a:lnTo>
                  <a:pt x="0" y="41195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978" b="-11978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728753" y="5929981"/>
            <a:ext cx="7614259" cy="4072539"/>
          </a:xfrm>
          <a:custGeom>
            <a:avLst/>
            <a:gdLst/>
            <a:ahLst/>
            <a:cxnLst/>
            <a:rect l="l" t="t" r="r" b="b"/>
            <a:pathLst>
              <a:path w="7614259" h="4072539">
                <a:moveTo>
                  <a:pt x="0" y="0"/>
                </a:moveTo>
                <a:lnTo>
                  <a:pt x="7614259" y="0"/>
                </a:lnTo>
                <a:lnTo>
                  <a:pt x="7614259" y="4072540"/>
                </a:lnTo>
                <a:lnTo>
                  <a:pt x="0" y="4072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69" t="-6603" r="-1169"/>
            </a:stretch>
          </a:blipFill>
        </p:spPr>
      </p:sp>
      <p:sp>
        <p:nvSpPr>
          <p:cNvPr id="30" name="Freeform 30"/>
          <p:cNvSpPr/>
          <p:nvPr/>
        </p:nvSpPr>
        <p:spPr>
          <a:xfrm rot="-760034">
            <a:off x="2739405" y="6525369"/>
            <a:ext cx="2792173" cy="1983779"/>
          </a:xfrm>
          <a:custGeom>
            <a:avLst/>
            <a:gdLst/>
            <a:ahLst/>
            <a:cxnLst/>
            <a:rect l="l" t="t" r="r" b="b"/>
            <a:pathLst>
              <a:path w="2792173" h="1983779">
                <a:moveTo>
                  <a:pt x="0" y="0"/>
                </a:moveTo>
                <a:lnTo>
                  <a:pt x="2792173" y="0"/>
                </a:lnTo>
                <a:lnTo>
                  <a:pt x="2792173" y="1983779"/>
                </a:lnTo>
                <a:lnTo>
                  <a:pt x="0" y="1983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760034">
            <a:off x="13155637" y="6974361"/>
            <a:ext cx="2792173" cy="1983779"/>
          </a:xfrm>
          <a:custGeom>
            <a:avLst/>
            <a:gdLst/>
            <a:ahLst/>
            <a:cxnLst/>
            <a:rect l="l" t="t" r="r" b="b"/>
            <a:pathLst>
              <a:path w="2792173" h="1983779">
                <a:moveTo>
                  <a:pt x="0" y="0"/>
                </a:moveTo>
                <a:lnTo>
                  <a:pt x="2792174" y="0"/>
                </a:lnTo>
                <a:lnTo>
                  <a:pt x="2792174" y="1983779"/>
                </a:lnTo>
                <a:lnTo>
                  <a:pt x="0" y="1983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534044" y="4606517"/>
            <a:ext cx="12597296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Không được trêu đùa nhiều quá với con vật, không cầm đuôi mèo, khi mèo ăn các con ko nên đến gần hay trêu trọc nó nhé.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-146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6743700"/>
            <a:ext cx="18288000" cy="4550604"/>
            <a:chOff x="0" y="0"/>
            <a:chExt cx="24384000" cy="6067472"/>
          </a:xfrm>
        </p:grpSpPr>
        <p:sp>
          <p:nvSpPr>
            <p:cNvPr id="5" name="Freeform 5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9" name="TextBox 28">
            <a:hlinkClick r:id="rId7" tooltip="Video: An toàn khi nuôi thú cưng"/>
          </p:cNvPr>
          <p:cNvSpPr txBox="1"/>
          <p:nvPr/>
        </p:nvSpPr>
        <p:spPr>
          <a:xfrm>
            <a:off x="980743" y="3576204"/>
            <a:ext cx="17307257" cy="1271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79"/>
              </a:lnSpc>
            </a:pPr>
            <a:r>
              <a:rPr lang="en-US" sz="8799" u="sng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Video: An toàn khi nuôi thú cưng</a:t>
            </a:r>
            <a:endParaRPr lang="en-US" sz="8799" u="sng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5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1552770" y="5143500"/>
            <a:ext cx="5377482" cy="6260090"/>
            <a:chOff x="0" y="0"/>
            <a:chExt cx="7169976" cy="8346787"/>
          </a:xfrm>
        </p:grpSpPr>
        <p:sp>
          <p:nvSpPr>
            <p:cNvPr id="26" name="Freeform 2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5255932" y="5143500"/>
            <a:ext cx="5377482" cy="6260090"/>
            <a:chOff x="0" y="0"/>
            <a:chExt cx="7169976" cy="8346787"/>
          </a:xfrm>
        </p:grpSpPr>
        <p:sp>
          <p:nvSpPr>
            <p:cNvPr id="40" name="Freeform 4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Freeform 53"/>
          <p:cNvSpPr/>
          <p:nvPr/>
        </p:nvSpPr>
        <p:spPr>
          <a:xfrm>
            <a:off x="11456466" y="2652274"/>
            <a:ext cx="5929229" cy="5929229"/>
          </a:xfrm>
          <a:custGeom>
            <a:avLst/>
            <a:gdLst/>
            <a:ahLst/>
            <a:cxnLst/>
            <a:rect l="l" t="t" r="r" b="b"/>
            <a:pathLst>
              <a:path w="5929229" h="5929229">
                <a:moveTo>
                  <a:pt x="0" y="0"/>
                </a:moveTo>
                <a:lnTo>
                  <a:pt x="5929229" y="0"/>
                </a:lnTo>
                <a:lnTo>
                  <a:pt x="5929229" y="5929228"/>
                </a:lnTo>
                <a:lnTo>
                  <a:pt x="0" y="5929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-234" y="3684407"/>
            <a:ext cx="7886408" cy="4003837"/>
          </a:xfrm>
          <a:custGeom>
            <a:avLst/>
            <a:gdLst/>
            <a:ahLst/>
            <a:cxnLst/>
            <a:rect l="l" t="t" r="r" b="b"/>
            <a:pathLst>
              <a:path w="7649892" h="3851244">
                <a:moveTo>
                  <a:pt x="0" y="0"/>
                </a:moveTo>
                <a:lnTo>
                  <a:pt x="7649891" y="0"/>
                </a:lnTo>
                <a:lnTo>
                  <a:pt x="7649891" y="3851245"/>
                </a:lnTo>
                <a:lnTo>
                  <a:pt x="0" y="3851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 rot="-10800000">
            <a:off x="8483657" y="2875256"/>
            <a:ext cx="2289325" cy="4114800"/>
          </a:xfrm>
          <a:custGeom>
            <a:avLst/>
            <a:gdLst/>
            <a:ahLst/>
            <a:cxnLst/>
            <a:rect l="l" t="t" r="r" b="b"/>
            <a:pathLst>
              <a:path w="2289325" h="4114800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 rot="694794">
            <a:off x="10357817" y="2094250"/>
            <a:ext cx="1815657" cy="2190838"/>
          </a:xfrm>
          <a:custGeom>
            <a:avLst/>
            <a:gdLst/>
            <a:ahLst/>
            <a:cxnLst/>
            <a:rect l="l" t="t" r="r" b="b"/>
            <a:pathLst>
              <a:path w="1815657" h="2190838">
                <a:moveTo>
                  <a:pt x="0" y="0"/>
                </a:moveTo>
                <a:lnTo>
                  <a:pt x="1815656" y="0"/>
                </a:lnTo>
                <a:lnTo>
                  <a:pt x="1815656" y="2190837"/>
                </a:lnTo>
                <a:lnTo>
                  <a:pt x="0" y="2190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3475493" y="546353"/>
            <a:ext cx="1178043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Lắng</a:t>
            </a:r>
            <a:r>
              <a:rPr lang="en-US" sz="75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nghe</a:t>
            </a:r>
            <a:r>
              <a:rPr lang="en-US" sz="75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âm</a:t>
            </a:r>
            <a:r>
              <a:rPr lang="en-US" sz="75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thanh</a:t>
            </a:r>
            <a:endParaRPr lang="en-US" sz="75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58" name="Tiếng con hổ gầm, tiếng kêu của con hổ - The roar of the tiger, the tiger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69909" y="4296072"/>
            <a:ext cx="1342466" cy="1342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573" y="754618"/>
            <a:ext cx="5574040" cy="5595021"/>
          </a:xfrm>
          <a:custGeom>
            <a:avLst/>
            <a:gdLst/>
            <a:ahLst/>
            <a:cxnLst/>
            <a:rect l="l" t="t" r="r" b="b"/>
            <a:pathLst>
              <a:path w="5574040" h="5595021">
                <a:moveTo>
                  <a:pt x="0" y="0"/>
                </a:moveTo>
                <a:lnTo>
                  <a:pt x="5574040" y="0"/>
                </a:lnTo>
                <a:lnTo>
                  <a:pt x="5574040" y="5595021"/>
                </a:lnTo>
                <a:lnTo>
                  <a:pt x="0" y="5595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25818" y="2640098"/>
            <a:ext cx="4762182" cy="5660840"/>
          </a:xfrm>
          <a:custGeom>
            <a:avLst/>
            <a:gdLst/>
            <a:ahLst/>
            <a:cxnLst/>
            <a:rect l="l" t="t" r="r" b="b"/>
            <a:pathLst>
              <a:path w="4762182" h="5660840">
                <a:moveTo>
                  <a:pt x="0" y="0"/>
                </a:moveTo>
                <a:lnTo>
                  <a:pt x="4762182" y="0"/>
                </a:lnTo>
                <a:lnTo>
                  <a:pt x="4762182" y="5660841"/>
                </a:lnTo>
                <a:lnTo>
                  <a:pt x="0" y="566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6" name="Freeform 6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6"/>
              <a:stretch>
                <a:fillRect l="-17303" r="-190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64206" y="2057400"/>
            <a:ext cx="6192774" cy="8229600"/>
          </a:xfrm>
          <a:custGeom>
            <a:avLst/>
            <a:gdLst/>
            <a:ahLst/>
            <a:cxnLst/>
            <a:rect l="l" t="t" r="r" b="b"/>
            <a:pathLst>
              <a:path w="6192774" h="8229600">
                <a:moveTo>
                  <a:pt x="0" y="0"/>
                </a:moveTo>
                <a:lnTo>
                  <a:pt x="6192774" y="0"/>
                </a:lnTo>
                <a:lnTo>
                  <a:pt x="6192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5355488" y="283036"/>
            <a:ext cx="2105431" cy="1910679"/>
          </a:xfrm>
          <a:custGeom>
            <a:avLst/>
            <a:gdLst/>
            <a:ahLst/>
            <a:cxnLst/>
            <a:rect l="l" t="t" r="r" b="b"/>
            <a:pathLst>
              <a:path w="2105431" h="1910679">
                <a:moveTo>
                  <a:pt x="2105432" y="0"/>
                </a:moveTo>
                <a:lnTo>
                  <a:pt x="0" y="0"/>
                </a:lnTo>
                <a:lnTo>
                  <a:pt x="0" y="1910679"/>
                </a:lnTo>
                <a:lnTo>
                  <a:pt x="2105432" y="1910679"/>
                </a:lnTo>
                <a:lnTo>
                  <a:pt x="210543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047613" y="-1308261"/>
            <a:ext cx="6192774" cy="8229600"/>
          </a:xfrm>
          <a:custGeom>
            <a:avLst/>
            <a:gdLst/>
            <a:ahLst/>
            <a:cxnLst/>
            <a:rect l="l" t="t" r="r" b="b"/>
            <a:pathLst>
              <a:path w="6192774" h="8229600">
                <a:moveTo>
                  <a:pt x="0" y="0"/>
                </a:moveTo>
                <a:lnTo>
                  <a:pt x="6192774" y="0"/>
                </a:lnTo>
                <a:lnTo>
                  <a:pt x="6192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730057" y="1105774"/>
            <a:ext cx="5255156" cy="5815565"/>
          </a:xfrm>
          <a:custGeom>
            <a:avLst/>
            <a:gdLst/>
            <a:ahLst/>
            <a:cxnLst/>
            <a:rect l="l" t="t" r="r" b="b"/>
            <a:pathLst>
              <a:path w="5255156" h="5815565">
                <a:moveTo>
                  <a:pt x="0" y="0"/>
                </a:moveTo>
                <a:lnTo>
                  <a:pt x="5255156" y="0"/>
                </a:lnTo>
                <a:lnTo>
                  <a:pt x="5255156" y="5815565"/>
                </a:lnTo>
                <a:lnTo>
                  <a:pt x="0" y="5815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760034">
            <a:off x="4203838" y="2677753"/>
            <a:ext cx="4306284" cy="3059522"/>
          </a:xfrm>
          <a:custGeom>
            <a:avLst/>
            <a:gdLst/>
            <a:ahLst/>
            <a:cxnLst/>
            <a:rect l="l" t="t" r="r" b="b"/>
            <a:pathLst>
              <a:path w="4306284" h="3059522">
                <a:moveTo>
                  <a:pt x="0" y="0"/>
                </a:moveTo>
                <a:lnTo>
                  <a:pt x="4306284" y="0"/>
                </a:lnTo>
                <a:lnTo>
                  <a:pt x="4306284" y="3059522"/>
                </a:lnTo>
                <a:lnTo>
                  <a:pt x="0" y="30595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664" y="182191"/>
            <a:ext cx="5268496" cy="5288327"/>
          </a:xfrm>
          <a:custGeom>
            <a:avLst/>
            <a:gdLst/>
            <a:ahLst/>
            <a:cxnLst/>
            <a:rect l="l" t="t" r="r" b="b"/>
            <a:pathLst>
              <a:path w="5268496" h="5288327">
                <a:moveTo>
                  <a:pt x="0" y="0"/>
                </a:moveTo>
                <a:lnTo>
                  <a:pt x="5268496" y="0"/>
                </a:lnTo>
                <a:lnTo>
                  <a:pt x="5268496" y="5288327"/>
                </a:lnTo>
                <a:lnTo>
                  <a:pt x="0" y="5288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25818" y="2640098"/>
            <a:ext cx="4762182" cy="5660840"/>
          </a:xfrm>
          <a:custGeom>
            <a:avLst/>
            <a:gdLst/>
            <a:ahLst/>
            <a:cxnLst/>
            <a:rect l="l" t="t" r="r" b="b"/>
            <a:pathLst>
              <a:path w="4762182" h="5660840">
                <a:moveTo>
                  <a:pt x="0" y="0"/>
                </a:moveTo>
                <a:lnTo>
                  <a:pt x="4762182" y="0"/>
                </a:lnTo>
                <a:lnTo>
                  <a:pt x="4762182" y="5660841"/>
                </a:lnTo>
                <a:lnTo>
                  <a:pt x="0" y="566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6" name="Freeform 6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6"/>
              <a:stretch>
                <a:fillRect l="-17303" r="-190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22880" y="2193715"/>
            <a:ext cx="5328280" cy="7080771"/>
          </a:xfrm>
          <a:custGeom>
            <a:avLst/>
            <a:gdLst/>
            <a:ahLst/>
            <a:cxnLst/>
            <a:rect l="l" t="t" r="r" b="b"/>
            <a:pathLst>
              <a:path w="5328280" h="7080771">
                <a:moveTo>
                  <a:pt x="0" y="0"/>
                </a:moveTo>
                <a:lnTo>
                  <a:pt x="5328280" y="0"/>
                </a:lnTo>
                <a:lnTo>
                  <a:pt x="5328280" y="7080771"/>
                </a:lnTo>
                <a:lnTo>
                  <a:pt x="0" y="7080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5355488" y="283036"/>
            <a:ext cx="2105431" cy="1910679"/>
          </a:xfrm>
          <a:custGeom>
            <a:avLst/>
            <a:gdLst/>
            <a:ahLst/>
            <a:cxnLst/>
            <a:rect l="l" t="t" r="r" b="b"/>
            <a:pathLst>
              <a:path w="2105431" h="1910679">
                <a:moveTo>
                  <a:pt x="2105432" y="0"/>
                </a:moveTo>
                <a:lnTo>
                  <a:pt x="0" y="0"/>
                </a:lnTo>
                <a:lnTo>
                  <a:pt x="0" y="1910679"/>
                </a:lnTo>
                <a:lnTo>
                  <a:pt x="2105432" y="1910679"/>
                </a:lnTo>
                <a:lnTo>
                  <a:pt x="210543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532361" y="2706654"/>
            <a:ext cx="8474457" cy="7213882"/>
          </a:xfrm>
          <a:custGeom>
            <a:avLst/>
            <a:gdLst/>
            <a:ahLst/>
            <a:cxnLst/>
            <a:rect l="l" t="t" r="r" b="b"/>
            <a:pathLst>
              <a:path w="8474457" h="7213882">
                <a:moveTo>
                  <a:pt x="0" y="0"/>
                </a:moveTo>
                <a:lnTo>
                  <a:pt x="8474458" y="0"/>
                </a:lnTo>
                <a:lnTo>
                  <a:pt x="8474458" y="7213882"/>
                </a:lnTo>
                <a:lnTo>
                  <a:pt x="0" y="721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268496" y="-833731"/>
            <a:ext cx="5328280" cy="7080771"/>
          </a:xfrm>
          <a:custGeom>
            <a:avLst/>
            <a:gdLst/>
            <a:ahLst/>
            <a:cxnLst/>
            <a:rect l="l" t="t" r="r" b="b"/>
            <a:pathLst>
              <a:path w="5328280" h="7080771">
                <a:moveTo>
                  <a:pt x="0" y="0"/>
                </a:moveTo>
                <a:lnTo>
                  <a:pt x="5328280" y="0"/>
                </a:lnTo>
                <a:lnTo>
                  <a:pt x="5328280" y="7080770"/>
                </a:lnTo>
                <a:lnTo>
                  <a:pt x="0" y="7080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960060" y="2706654"/>
            <a:ext cx="4848071" cy="4114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1552770" y="5143500"/>
            <a:ext cx="5377482" cy="6260090"/>
            <a:chOff x="0" y="0"/>
            <a:chExt cx="7169976" cy="8346787"/>
          </a:xfrm>
        </p:grpSpPr>
        <p:sp>
          <p:nvSpPr>
            <p:cNvPr id="26" name="Freeform 2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5255932" y="5143500"/>
            <a:ext cx="5377482" cy="6260090"/>
            <a:chOff x="0" y="0"/>
            <a:chExt cx="7169976" cy="8346787"/>
          </a:xfrm>
        </p:grpSpPr>
        <p:sp>
          <p:nvSpPr>
            <p:cNvPr id="40" name="Freeform 4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TextBox 53"/>
          <p:cNvSpPr txBox="1"/>
          <p:nvPr/>
        </p:nvSpPr>
        <p:spPr>
          <a:xfrm>
            <a:off x="5906921" y="2710736"/>
            <a:ext cx="6168152" cy="462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Con gì bé tí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Chăm chỉ suốt ngày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Bay khắp vườn cây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Tìm hoa lấy mật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(Đó là con gì?)</a:t>
            </a:r>
          </a:p>
        </p:txBody>
      </p:sp>
      <p:sp>
        <p:nvSpPr>
          <p:cNvPr id="57" name="Freeform 57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277</Words>
  <Application>Microsoft Office PowerPoint</Application>
  <PresentationFormat>Custom</PresentationFormat>
  <Paragraphs>27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Sniglet</vt:lpstr>
      <vt:lpstr>Baloo</vt:lpstr>
      <vt:lpstr>Arial</vt:lpstr>
      <vt:lpstr>Muli Bold</vt:lpstr>
      <vt:lpstr>Sigmar One</vt:lpstr>
      <vt:lpstr>DejaVu Serif Bold</vt:lpstr>
      <vt:lpstr>Calibri</vt:lpstr>
      <vt:lpstr>Muli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toàn khi chơi với con vật nuôi</dc:title>
  <cp:lastModifiedBy>Administrator</cp:lastModifiedBy>
  <cp:revision>6</cp:revision>
  <dcterms:created xsi:type="dcterms:W3CDTF">2006-08-16T00:00:00Z</dcterms:created>
  <dcterms:modified xsi:type="dcterms:W3CDTF">2024-09-05T02:53:01Z</dcterms:modified>
  <dc:identifier>DAGOlopuof0</dc:identifier>
</cp:coreProperties>
</file>