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68" r:id="rId2"/>
    <p:sldId id="377" r:id="rId3"/>
    <p:sldId id="396" r:id="rId4"/>
    <p:sldId id="397" r:id="rId5"/>
    <p:sldId id="398" r:id="rId6"/>
    <p:sldId id="399" r:id="rId7"/>
    <p:sldId id="406" r:id="rId8"/>
    <p:sldId id="404" r:id="rId9"/>
    <p:sldId id="408" r:id="rId10"/>
    <p:sldId id="380" r:id="rId11"/>
    <p:sldId id="410" r:id="rId12"/>
    <p:sldId id="405" r:id="rId13"/>
    <p:sldId id="390" r:id="rId14"/>
    <p:sldId id="391" r:id="rId15"/>
    <p:sldId id="411" r:id="rId16"/>
    <p:sldId id="392" r:id="rId17"/>
    <p:sldId id="3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3" d="100"/>
          <a:sy n="63" d="100"/>
        </p:scale>
        <p:origin x="102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>
            <a:fillRect/>
          </a:stretch>
        </p:blipFill>
        <p:spPr>
          <a:xfrm>
            <a:off x="0" y="-232411"/>
            <a:ext cx="12192000" cy="7179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" y="2546350"/>
            <a:ext cx="11643360" cy="446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LVPTNN: </a:t>
            </a:r>
            <a:r>
              <a:rPr lang="en-US" sz="2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Nhà trẻ 24 - 36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ớp </a:t>
            </a:r>
            <a:r>
              <a:rPr lang="en-US" sz="2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endParaRPr lang="en-US" sz="2400" b="1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Gmail:nguyenthituoi1983lb@gmail.com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ĐT: 0395866883</a:t>
            </a:r>
          </a:p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</a:t>
            </a:r>
            <a:r>
              <a:rPr lang="vi-V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Hoa H</a:t>
            </a:r>
            <a:r>
              <a:rPr lang="vi-V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CC-BY-SA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080" y="350520"/>
            <a:ext cx="10474234" cy="123310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HOA HƯỚNG DƯƠNG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HỘI CNTT VÀ CHUYỂN ĐỔI SỐ NĂM 2025</a:t>
            </a:r>
          </a:p>
        </p:txBody>
      </p:sp>
      <p:pic>
        <p:nvPicPr>
          <p:cNvPr id="1026" name="Picture 2" descr="z2808971996200_0f91a7bd2527f9b5ea464a6c9bb832f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027" y="1388644"/>
            <a:ext cx="1157705" cy="115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34123" y="2488367"/>
            <a:ext cx="8114065" cy="4197245"/>
            <a:chOff x="3759696" y="2338466"/>
            <a:chExt cx="5670625" cy="342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" name="Hình ảnh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0"/>
            <a:ext cx="12191999" cy="7089648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>
            <a:fillRect/>
          </a:stretch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9" y="-8599"/>
            <a:ext cx="12189601" cy="6866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/>
          <p:cNvSpPr txBox="1"/>
          <p:nvPr/>
        </p:nvSpPr>
        <p:spPr>
          <a:xfrm>
            <a:off x="3752649" y="220830"/>
            <a:ext cx="4686701" cy="9054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3476" y="104931"/>
            <a:ext cx="9218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2" y="224852"/>
            <a:ext cx="5792341" cy="6370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472" y="428178"/>
            <a:ext cx="529978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68488" y="2408610"/>
            <a:ext cx="5257800" cy="1215197"/>
          </a:xfrm>
          <a:solidFill>
            <a:srgbClr val="B6F0FB"/>
          </a:solidFill>
        </p:spPr>
        <p:txBody>
          <a:bodyPr>
            <a:no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NN- THƠ- -QUẢ THỊ- (THANH THẢO) - Cô giáo Phạm Hảo - Lứa tuổi 3 - 4 tuổ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96" end="378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80" y="-418461"/>
            <a:ext cx="1887498" cy="1887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FEEDCE0C-757E-0E1C-0558-AB859B8E4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>
            <a:fillRect/>
          </a:stretch>
        </p:blipFill>
        <p:spPr>
          <a:xfrm>
            <a:off x="0" y="0"/>
            <a:ext cx="12192000" cy="7179965"/>
          </a:xfrm>
          <a:prstGeom prst="rect">
            <a:avLst/>
          </a:prstGeom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97" y="1137811"/>
            <a:ext cx="8886825" cy="658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943923" y="3927087"/>
            <a:ext cx="792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Giờ học đến đây là kết thúc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!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1"/>
            <a:ext cx="12192000" cy="6801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7" y="0"/>
            <a:ext cx="5707741" cy="6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646225" y="6273225"/>
            <a:ext cx="3828292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 err="1">
                <a:solidFill>
                  <a:schemeClr val="accent2"/>
                </a:solidFill>
              </a:rPr>
              <a:t>Vàng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như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mặt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trăng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926789" y="6273225"/>
            <a:ext cx="2889702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Treo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trên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vòm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lá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175008" y="6273225"/>
            <a:ext cx="384198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Da </a:t>
            </a:r>
            <a:r>
              <a:rPr lang="en-US" altLang="en-US" sz="3200" dirty="0" err="1">
                <a:solidFill>
                  <a:schemeClr val="accent2"/>
                </a:solidFill>
              </a:rPr>
              <a:t>nhẵn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mịn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màng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6" y="52939"/>
            <a:ext cx="10590993" cy="67521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6908" y="578701"/>
            <a:ext cx="5502178" cy="6226360"/>
            <a:chOff x="927970" y="1999011"/>
            <a:chExt cx="5502178" cy="6226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0" y="1999011"/>
              <a:ext cx="3265905" cy="3098150"/>
            </a:xfrm>
            <a:prstGeom prst="ellipse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89393" y="7517485"/>
              <a:ext cx="374075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ơi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!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Thơm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quá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70" y="-17990"/>
            <a:ext cx="12206270" cy="68759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2707" y="2139214"/>
            <a:ext cx="5361272" cy="16723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dirty="0"/>
              <a:t>ĐÀM THOẠI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16089" y="2456955"/>
            <a:ext cx="8114065" cy="4197245"/>
            <a:chOff x="3759696" y="2338466"/>
            <a:chExt cx="5670625" cy="342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26</TotalTime>
  <Words>306</Words>
  <Application>Microsoft Office PowerPoint</Application>
  <PresentationFormat>Widescreen</PresentationFormat>
  <Paragraphs>38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#9Slide03 AllRoundGothic</vt:lpstr>
      <vt:lpstr>Arial</vt:lpstr>
      <vt:lpstr>Calibri</vt:lpstr>
      <vt:lpstr>Calibri Light</vt:lpstr>
      <vt:lpstr>Times New Roman</vt:lpstr>
      <vt:lpstr>Office Theme</vt:lpstr>
      <vt:lpstr>TRƯỜNG MẦM HOA HƯỚNG DƯƠNG NGÀY HỘI CNTT VÀ CHUYỂN ĐỔI SỐ NĂM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Trong bài thơ nhắc đến quả gì?</vt:lpstr>
      <vt:lpstr>Quả Thị có màu gì?</vt:lpstr>
      <vt:lpstr>PowerPoint Presentation</vt:lpstr>
      <vt:lpstr>PowerPoint Presentation</vt:lpstr>
      <vt:lpstr>PowerPoint Presentation</vt:lpstr>
      <vt:lpstr>PowerPoint Presentation</vt:lpstr>
      <vt:lpstr>Dạy Trẻ đọc thơ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45</cp:revision>
  <dcterms:created xsi:type="dcterms:W3CDTF">2021-11-06T02:17:00Z</dcterms:created>
  <dcterms:modified xsi:type="dcterms:W3CDTF">2025-02-15T07:39:41Z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D1123E0225BF43E0A5468FBD16F96632</vt:lpwstr>
  </property>
  <property fmtid="{D5CDD505-2E9C-101B-9397-08002B2CF9AE}" pid="3" name="KSOProductBuildVer">
    <vt:lpwstr>1033-12.2.0.13215</vt:lpwstr>
  </property>
</Properties>
</file>