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1" r:id="rId3"/>
    <p:sldId id="280" r:id="rId4"/>
    <p:sldId id="282" r:id="rId5"/>
    <p:sldId id="285" r:id="rId6"/>
    <p:sldId id="286" r:id="rId7"/>
    <p:sldId id="273" r:id="rId8"/>
    <p:sldId id="288" r:id="rId9"/>
    <p:sldId id="289" r:id="rId10"/>
    <p:sldId id="279" r:id="rId11"/>
    <p:sldId id="300" r:id="rId12"/>
    <p:sldId id="290" r:id="rId13"/>
    <p:sldId id="291" r:id="rId14"/>
    <p:sldId id="292" r:id="rId15"/>
    <p:sldId id="283" r:id="rId16"/>
    <p:sldId id="294" r:id="rId17"/>
    <p:sldId id="266" r:id="rId18"/>
    <p:sldId id="296" r:id="rId19"/>
    <p:sldId id="29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73" d="100"/>
          <a:sy n="73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09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2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3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5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2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9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8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2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b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HOA HƯỚNG DƯƠNG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608" y="2883107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Nhận</a:t>
            </a:r>
            <a:r>
              <a:rPr lang="en-US" sz="3600" b="1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966" y="6408414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- 2026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65" y="1286207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176</Words>
  <Application>Microsoft Office PowerPoint</Application>
  <PresentationFormat>On-screen Show (4:3)</PresentationFormat>
  <Paragraphs>42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Calibri</vt:lpstr>
      <vt:lpstr>Tahoma</vt:lpstr>
      <vt:lpstr>Times New Roman</vt:lpstr>
      <vt:lpstr>Office Theme</vt:lpstr>
      <vt:lpstr>1_Office Theme</vt:lpstr>
      <vt:lpstr>UBND PHƯỜNG VIỆT HƯNG TRƯỜNG MẦM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47</cp:revision>
  <dcterms:created xsi:type="dcterms:W3CDTF">2017-11-09T14:33:02Z</dcterms:created>
  <dcterms:modified xsi:type="dcterms:W3CDTF">2025-10-07T10:45:44Z</dcterms:modified>
</cp:coreProperties>
</file>