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58" r:id="rId6"/>
    <p:sldId id="259" r:id="rId7"/>
    <p:sldId id="262" r:id="rId8"/>
    <p:sldId id="263" r:id="rId9"/>
    <p:sldId id="264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44DAB-2D61-415C-8800-C04EBDE23D1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32689-097C-4AB1-BE84-15489369FF8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248400" cy="708025"/>
          </a:xfrm>
        </p:spPr>
        <p:txBody>
          <a:bodyPr>
            <a:normAutofit/>
          </a:bodyPr>
          <a:lstStyle/>
          <a:p>
            <a: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  <a:b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</a:t>
            </a:r>
            <a:endParaRPr lang="en-US" sz="20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438400"/>
            <a:ext cx="7315200" cy="1066800"/>
          </a:xfrm>
        </p:spPr>
        <p:txBody>
          <a:bodyPr/>
          <a:lstStyle/>
          <a:p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</a:t>
            </a:r>
            <a:r>
              <a:rPr lang="vi-VN" alt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 </a:t>
            </a:r>
            <a:r>
              <a:rPr lang="vi-VN" alt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</a:t>
            </a:r>
            <a:r>
              <a:rPr lang="vi-VN" alt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riển </a:t>
            </a:r>
            <a:r>
              <a:rPr lang="vi-VN" alt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hận </a:t>
            </a:r>
            <a:r>
              <a:rPr lang="vi-VN" alt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hức</a:t>
            </a:r>
            <a:endParaRPr lang="en-US" sz="36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4792" y="3429000"/>
            <a:ext cx="601980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         : NBPB To – Nhỏ</a:t>
            </a:r>
            <a:endParaRPr lang="en-US" sz="2800" b="1" i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     : Nhà trẻ 24-36</a:t>
            </a:r>
            <a:r>
              <a:rPr lang="vi-VN" altLang="en-US" sz="2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tháng</a:t>
            </a:r>
            <a:endParaRPr lang="en-US" sz="2800" b="1" i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  : Dương Thị Hồng Hải</a:t>
            </a:r>
            <a:endParaRPr lang="en-US" sz="2800" b="1" i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990600"/>
            <a:ext cx="1348740" cy="13487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71800" y="5715000"/>
            <a:ext cx="31242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:202</a:t>
            </a:r>
            <a:r>
              <a:rPr lang="vi-V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vi-V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/>
      <p:bldP spid="5" grpId="1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332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 chăm ngoan học giỏi!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4525963"/>
          </a:xfrm>
        </p:spPr>
        <p:txBody>
          <a:bodyPr>
            <a:normAutofit/>
          </a:bodyPr>
          <a:lstStyle/>
          <a:p>
            <a:r>
              <a:rPr lang="vi-VN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1.Kiến thức:</a:t>
            </a:r>
            <a:br>
              <a:rPr lang="vi-VN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nhận biết được kích thước to, nhỏ của hai đối tượng</a:t>
            </a:r>
            <a:b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Trẻ biết một số đồ dùng trong gia đình qua bài học.</a:t>
            </a:r>
            <a:b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Kĩ năng:</a:t>
            </a:r>
            <a:br>
              <a:rPr lang="vi-VN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Rèn khả năng quan sát và ghi nhớ có chủ định cho trẻ</a:t>
            </a:r>
            <a:b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có kỹ năng phân biệt các đồ dùng, đồ chơi to, nhỏ</a:t>
            </a:r>
            <a:b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chọn và nói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bóng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bóng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cốc 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cốc 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ỏ,cái ghế to,cái ghế nhỏ.</a:t>
            </a:r>
            <a:b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độ:</a:t>
            </a:r>
            <a:br>
              <a:rPr lang="vi-VN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Hứng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 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 tham gia </a:t>
            </a:r>
            <a:r>
              <a:rPr lang="vi-V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vi-V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Chăm chú học bài,có nề nếp.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6858000" cy="4297363"/>
          </a:xfrm>
        </p:spPr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 khi vào bài học,cô mời các con quan sát lên màn hình lắng nghe bài hát “Trái cây” và hát theo nhé!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smtClean="0">
                <a:solidFill>
                  <a:srgbClr val="FF0000"/>
                </a:solidFill>
              </a:rPr>
              <a:t>Nhận biết phân biệt to – nhỏ</a:t>
            </a:r>
            <a:endParaRPr lang="en-US" sz="44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6667" b="8309"/>
          <a:stretch>
            <a:fillRect/>
          </a:stretch>
        </p:blipFill>
        <p:spPr>
          <a:xfrm>
            <a:off x="0" y="10160"/>
            <a:ext cx="9144000" cy="6847840"/>
          </a:xfrm>
        </p:spPr>
      </p:pic>
      <p:sp>
        <p:nvSpPr>
          <p:cNvPr id="5" name="TextBox 4"/>
          <p:cNvSpPr txBox="1"/>
          <p:nvPr/>
        </p:nvSpPr>
        <p:spPr>
          <a:xfrm>
            <a:off x="609600" y="54102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bóng tròn to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36250" y="5410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bóng tròn nhỏ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14964" b="5662"/>
          <a:stretch>
            <a:fillRect/>
          </a:stretch>
        </p:blipFill>
        <p:spPr>
          <a:xfrm>
            <a:off x="0" y="0"/>
            <a:ext cx="9135745" cy="6858000"/>
          </a:xfrm>
        </p:spPr>
      </p:pic>
      <p:sp>
        <p:nvSpPr>
          <p:cNvPr id="5" name="TextBox 4"/>
          <p:cNvSpPr txBox="1"/>
          <p:nvPr/>
        </p:nvSpPr>
        <p:spPr>
          <a:xfrm>
            <a:off x="238570" y="5452217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cốc to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5562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cốc nhỏ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7" t="9509" b="4932"/>
          <a:stretch>
            <a:fillRect/>
          </a:stretch>
        </p:blipFill>
        <p:spPr>
          <a:xfrm>
            <a:off x="-32385" y="15875"/>
            <a:ext cx="9176385" cy="6842125"/>
          </a:xfrm>
        </p:spPr>
      </p:pic>
      <p:sp>
        <p:nvSpPr>
          <p:cNvPr id="5" name="TextBox 4"/>
          <p:cNvSpPr txBox="1"/>
          <p:nvPr/>
        </p:nvSpPr>
        <p:spPr>
          <a:xfrm>
            <a:off x="764136" y="5495658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ghế nhỏ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54864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ghế to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“Bác tài xế giỏi”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Bé hãy đặt các đồ vật to – nhỏ theo yêu cầu 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“Đôi chân khéo léo”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Bé hãy giúp thỏ mẹ và thỏ con nhảy đúng ô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1025</Words>
  <Application>WPS Slides</Application>
  <PresentationFormat>On-screen Show (4:3)</PresentationFormat>
  <Paragraphs>39</Paragraphs>
  <Slides>10</Slides>
  <Notes>0</Notes>
  <HiddenSlides>0</HiddenSlides>
  <MMClips>3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UBND QUẬN LONG BIÊN TRƯỜNG MẦM NON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Trò chơi: “Bác tài xế giỏi”</vt:lpstr>
      <vt:lpstr>Trò chơi: “Đôi chân khéo léo”</vt:lpstr>
      <vt:lpstr>PowerPoint 演示文稿</vt:lpstr>
    </vt:vector>
  </TitlesOfParts>
  <Company>minhtuan6990@gmail.com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UBND QUẬN LONG BIÊN TRƯỜNG MẦM NON TUỔI HOA</dc:title>
  <dc:creator>TRAN MINH TUAN</dc:creator>
  <cp:lastModifiedBy>Dương H.Hải MN Tràng An</cp:lastModifiedBy>
  <cp:revision>14</cp:revision>
  <dcterms:created xsi:type="dcterms:W3CDTF">2022-04-23T14:54:00Z</dcterms:created>
  <dcterms:modified xsi:type="dcterms:W3CDTF">2025-04-14T23:06:45Z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E6F24D66C17F4176B3F48AB8D6752147</vt:lpwstr>
  </property>
  <property fmtid="{D5CDD505-2E9C-101B-9397-08002B2CF9AE}" pid="3" name="KSOProductBuildVer">
    <vt:lpwstr>1033-12.2.0.20782</vt:lpwstr>
  </property>
</Properties>
</file>