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305" r:id="rId4"/>
    <p:sldId id="285" r:id="rId5"/>
    <p:sldId id="304" r:id="rId6"/>
    <p:sldId id="274" r:id="rId7"/>
    <p:sldId id="296" r:id="rId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54"/>
    <p:restoredTop sz="93414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5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2A221C-685A-4A17-8916-AC3C3403BD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C3B8D3-BE25-4774-B465-2551C0B430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BD5000-2DA4-4FD2-929A-75E4241F84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BD5000-2DA4-4FD2-929A-75E4241F84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BD5000-2DA4-4FD2-929A-75E4241F84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BD5000-2DA4-4FD2-929A-75E4241F84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BD5000-2DA4-4FD2-929A-75E4241F84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BD5000-2DA4-4FD2-929A-75E4241F84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BD5000-2DA4-4FD2-929A-75E4241F84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BD5000-2DA4-4FD2-929A-75E4241F84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BD5000-2DA4-4FD2-929A-75E4241F84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BD5000-2DA4-4FD2-929A-75E4241F84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BD5000-2DA4-4FD2-929A-75E4241F84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BD5000-2DA4-4FD2-929A-75E4241F84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media" Target="file:///C:\Users\hj\Downloads\L&#225;i%20&#244;%20t&#244;%20(H&#236;nh%20minh%20h&#7885;a%20theo%20l&#7901;i%20b&#224;i%20h&#225;t).mp4" TargetMode="External"/><Relationship Id="rId2" Type="http://schemas.openxmlformats.org/officeDocument/2006/relationships/video" Target="file:///C:\Users\hj\Downloads\L&#225;i%20&#244;%20t&#244;%20(H&#236;nh%20minh%20h&#7885;a%20theo%20l&#7901;i%20b&#224;i%20h&#225;t).mp4" TargetMode="Externa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microsoft.com/office/2007/relationships/media" Target="file:///C:\Users\hj\Downloads\Lk%20Nh&#7919;ng%20B&#7843;n%20Nh&#7841;c%20Kh&#244;ng%20L&#7901;i%20Vui%20Nh&#7897;n%20D&#224;nh%20Cho%20B&#233;%20(mp3cut.net).m4a" TargetMode="External"/><Relationship Id="rId2" Type="http://schemas.openxmlformats.org/officeDocument/2006/relationships/audio" Target="file:///C:\Users\hj\Downloads\Lk%20Nh&#7919;ng%20B&#7843;n%20Nh&#7841;c%20Kh&#244;ng%20L&#7901;i%20Vui%20Nh&#7897;n%20D&#224;nh%20Cho%20B&#233;%20(mp3cut.net).m4a" TargetMode="Externa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.wmf"/><Relationship Id="rId7" Type="http://schemas.openxmlformats.org/officeDocument/2006/relationships/image" Target="../media/image13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media" Target="file:///C:\Users\hj\Downloads\Victory-Bond_3wf7x%20(mp3cut%20(mp3cut.net).mp3" TargetMode="External"/><Relationship Id="rId8" Type="http://schemas.openxmlformats.org/officeDocument/2006/relationships/audio" Target="file:///C:\Users\hj\Downloads\Victory-Bond_3wf7x%20(mp3cut%20(mp3cut.net).mp3" TargetMode="Externa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0.wmf"/><Relationship Id="rId4" Type="http://schemas.openxmlformats.org/officeDocument/2006/relationships/image" Target="../media/image11.wmf"/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 vert="horz" wrap="square" lIns="91440" tIns="45720" rIns="91440" bIns="45720" anchor="ctr" anchorCtr="0"/>
          <a:p>
            <a:pPr defTabSz="914400">
              <a:buClrTx/>
              <a:buSzTx/>
              <a:buFontTx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PHÒNG GIÁO DỤC VÀ ĐÀO TẠO QUẬN LONG BIÊN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TRƯỜNG MẦM HOA HƯỚNG DƯƠNG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anchor="t" anchorCtr="0"/>
          <a:p>
            <a:pPr defTabSz="914400">
              <a:buClrTx/>
              <a:buSzTx/>
            </a:pP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Đề t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i: Bò chui qua cổng</a:t>
            </a:r>
            <a:endPara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defTabSz="914400">
              <a:buClrTx/>
              <a:buSzTx/>
            </a:pP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Lứa tuổi: Nh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trẻ (24 – 36 tháng)</a:t>
            </a:r>
            <a:endPara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defTabSz="914400">
              <a:buClrTx/>
              <a:buSzTx/>
            </a:pP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Giáo viên: Dương Thị Hồng Hải</a:t>
            </a:r>
            <a:endPara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874282"/>
            <a:ext cx="9144000" cy="584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LĨNH VỰC PHÁT TRIỂN THỂ CHẤT</a:t>
            </a:r>
            <a:endParaRPr kumimoji="0" lang="en-US" sz="3200" b="1" i="0" u="none" strike="noStrike" kern="1200" cap="none" spc="0" normalizeH="0" baseline="0" noProof="0" dirty="0" smtClean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4863" y="6408738"/>
            <a:ext cx="3124200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Năm học: 2024-2025</a:t>
            </a:r>
            <a:endParaRPr lang="en-US" sz="20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2" descr="z2808971996200_0f91a7bd2527f9b5ea464a6c9bb832f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1182688"/>
            <a:ext cx="1343025" cy="1343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charRg st="25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charRg st="25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25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9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charRg st="59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charRg st="59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charRg st="59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4" descr="image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62200" y="9525"/>
            <a:ext cx="5410200" cy="14405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numCol="1">
            <a:prstTxWarp prst="textChevronInverted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Khởi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động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Lái ô tô (Hình minh họa theo lời bài hát)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458913"/>
            <a:ext cx="9144000" cy="5399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0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 vol="80000" showWhenStopped="1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6" descr="nen dss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 bwMode="auto">
          <a:xfrm>
            <a:off x="838200" y="609600"/>
            <a:ext cx="7772400" cy="3276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spcFirstLastPara="1" numCol="1">
            <a:prstTxWarp prst="textArchUp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Trọng</a:t>
            </a:r>
            <a:r>
              <a:rPr kumimoji="0" lang="en-US" sz="48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động</a:t>
            </a:r>
            <a:r>
              <a:rPr kumimoji="0" lang="en-US" sz="48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: </a:t>
            </a:r>
            <a:r>
              <a:rPr kumimoji="0" lang="en-US" sz="48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Bò</a:t>
            </a:r>
            <a:r>
              <a:rPr kumimoji="0" lang="en-US" sz="48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chui</a:t>
            </a:r>
            <a:r>
              <a:rPr kumimoji="0" lang="en-US" sz="4800" b="1" i="0" u="none" strike="noStrike" kern="10" cap="none" spc="0" normalizeH="0" baseline="0" noProof="0" dirty="0">
                <a:ln w="9525">
                  <a:solidFill>
                    <a:srgbClr val="FF00FF"/>
                  </a:solidFill>
                  <a:round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qua </a:t>
            </a:r>
            <a:r>
              <a:rPr kumimoji="0" lang="en-US" sz="4800" b="1" i="0" u="none" strike="noStrike" kern="10" cap="none" spc="0" normalizeH="0" baseline="0" noProof="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cổng</a:t>
            </a:r>
            <a:endParaRPr kumimoji="0" lang="en-US" sz="4800" b="1" i="0" u="none" strike="noStrike" kern="10" cap="none" spc="0" normalizeH="0" baseline="0" noProof="0" dirty="0">
              <a:ln w="9525">
                <a:solidFill>
                  <a:srgbClr val="FF00FF"/>
                </a:solidFill>
                <a:round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pic>
        <p:nvPicPr>
          <p:cNvPr id="3" name="Lk Những Bản Nhạc Không Lời Vui Nhộn Dành Cho Bé (mp3cut.net).m4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biLevel thresh="50000"/>
            <a:grayscl/>
          </a:blip>
          <a:stretch>
            <a:fillRect/>
          </a:stretch>
        </p:blipFill>
        <p:spPr>
          <a:xfrm>
            <a:off x="533400" y="5791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2" descr="M_MODER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3113" y="3711575"/>
            <a:ext cx="2362200" cy="2673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Picture 4" descr="sun2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52400"/>
            <a:ext cx="1219200" cy="1154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5" descr="duck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257800"/>
            <a:ext cx="1447800" cy="164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6" descr="Firewrk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00413"/>
            <a:ext cx="20939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7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038" y="15875"/>
            <a:ext cx="1827212" cy="164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8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57150"/>
            <a:ext cx="1944688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9" descr="Firewrk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513" y="3300413"/>
            <a:ext cx="2093912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10" descr="duck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57800" y="5216525"/>
            <a:ext cx="1447800" cy="164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11" descr="NOTES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63" y="193675"/>
            <a:ext cx="1611312" cy="190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12" descr="MUSIC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50" y="5216525"/>
            <a:ext cx="7620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13" descr="BD18223_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4425" y="5476875"/>
            <a:ext cx="990600" cy="985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23528" y="1759953"/>
            <a:ext cx="729694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perspective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en-US" sz="4800" b="1" kern="1200" cap="none" spc="0" normalizeH="0" baseline="0" noProof="0" dirty="0">
                <a:solidFill>
                  <a:schemeClr val="accent4"/>
                </a:solidFill>
                <a:effectLst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HỒI TĨNH</a:t>
            </a:r>
            <a:endParaRPr kumimoji="0" lang="en-US" sz="4800" b="1" kern="1200" cap="none" spc="0" normalizeH="0" baseline="0" noProof="0" dirty="0">
              <a:solidFill>
                <a:schemeClr val="accent4"/>
              </a:solidFill>
              <a:effectLst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6513" y="2747963"/>
            <a:ext cx="914241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 eaLnBrk="0" hangingPunct="0">
              <a:buClrTx/>
              <a:buSzTx/>
              <a:buFontTx/>
              <a:buNone/>
            </a:pPr>
            <a:r>
              <a:rPr kumimoji="0" lang="vi-VN" altLang="en-US" sz="2400" b="1" kern="1200" cap="none" spc="0" normalizeH="0" baseline="0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altLang="vi-VN" sz="2400" b="1" kern="1200" cap="none" spc="0" normalizeH="0" baseline="0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ác con vận động nhẹ nhàng làm chim mẹ chim con đi theo cô.</a:t>
            </a:r>
            <a:endParaRPr kumimoji="0" lang="en-US" altLang="vi-VN" sz="2400" b="1" u="heavy" kern="1200" cap="none" spc="0" normalizeH="0" baseline="0" noProof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WordArt 2" descr="Narrow vertical"/>
          <p:cNvSpPr>
            <a:spLocks noTextEdit="1"/>
          </p:cNvSpPr>
          <p:nvPr/>
        </p:nvSpPr>
        <p:spPr>
          <a:xfrm>
            <a:off x="153988" y="912813"/>
            <a:ext cx="8815387" cy="17129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2139"/>
              </a:avLst>
            </a:prstTxWarp>
            <a:norm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000" b="0" i="0" u="none" strike="noStrike" kern="1200" cap="none" spc="0" normalizeH="0" baseline="0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KÍNH CHÚC CÁC CÔ </a:t>
            </a:r>
            <a:endParaRPr kumimoji="0" lang="en-US" sz="2000" b="0" i="0" u="none" strike="noStrike" kern="1200" cap="none" spc="0" normalizeH="0" baseline="0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000" b="0" i="0" u="none" strike="noStrike" kern="1200" cap="none" spc="0" normalizeH="0" baseline="0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MẠNH KHOẺ</a:t>
            </a:r>
            <a:endParaRPr kumimoji="0" lang="en-US" sz="2000" b="0" i="0" u="none" strike="noStrike" kern="1200" cap="none" spc="0" normalizeH="0" baseline="0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971800" y="1371600"/>
            <a:ext cx="2971800" cy="1981200"/>
            <a:chOff x="1992" y="960"/>
            <a:chExt cx="1200" cy="600"/>
          </a:xfrm>
        </p:grpSpPr>
        <p:pic>
          <p:nvPicPr>
            <p:cNvPr id="9219" name="Picture 4" descr="HOAVAN~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0" name="Picture 5" descr="HOAVAN~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1" name="Picture 6" descr="HOAVAN~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9222" name="Picture 9" descr="100023_241404448_pispxdf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10" descr="100023_241404448_pispxdf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11" descr="100023_241404448_pispxdf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12" descr="100023_241404448_pispxdf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13" descr="100023_241404448_pispxdf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14" descr="100023_241404448_pispxdf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1" name="Picture 15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0668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Picture 16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2954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3" name="Picture 17" descr="Firewrk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2004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4" name="Picture 18" descr="Firewrk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33528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5" name="Picture 19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100" y="2687638"/>
            <a:ext cx="2209800" cy="1731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0" descr="heartandleafba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8600"/>
            <a:ext cx="53340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21" descr="heartandleafba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304800"/>
            <a:ext cx="53340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2" descr="heartandleafba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400" y="0"/>
            <a:ext cx="9296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6" name="Picture 23" descr="heartandleafba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" y="6523038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7" name="Picture 24" descr="100023_241404448_pispxdf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2895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8" name="Picture 25" descr="100023_241404448_pispxdf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9" name="Picture 26" descr="100023_241404448_pispxdf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0" name="Picture 27" descr="100023_241404448_pispxdf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1" name="Picture 28" descr="100023_241404448_pispxdf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2098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5" name="Picture 29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51054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6" name="Picture 30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1816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3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92202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2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290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33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35814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WordArt 35"/>
          <p:cNvSpPr>
            <a:spLocks noTextEdit="1"/>
          </p:cNvSpPr>
          <p:nvPr/>
        </p:nvSpPr>
        <p:spPr>
          <a:xfrm>
            <a:off x="1562100" y="4435475"/>
            <a:ext cx="5876925" cy="647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CHÚC CÁC CON NGOAN</a:t>
            </a:r>
            <a:endParaRPr lang="en-US" sz="3600" spc="-360">
              <a:ln w="127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" name="Victory-Bond_3wf7x (mp3cut (mp3cut.net)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>
            <a:biLevel thresh="50000"/>
            <a:grayscl/>
          </a:blip>
          <a:stretch>
            <a:fillRect/>
          </a:stretch>
        </p:blipFill>
        <p:spPr>
          <a:xfrm>
            <a:off x="100013" y="6310313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7392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WPS Slides</Application>
  <PresentationFormat/>
  <Paragraphs>23</Paragraphs>
  <Slides>5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SimSun</vt:lpstr>
      <vt:lpstr>Wingdings</vt:lpstr>
      <vt:lpstr>Calibri</vt:lpstr>
      <vt:lpstr>Times New Roman</vt:lpstr>
      <vt:lpstr>Times New Roman</vt:lpstr>
      <vt:lpstr>Microsoft YaHei</vt:lpstr>
      <vt:lpstr>Arial Unicode MS</vt:lpstr>
      <vt:lpstr>Default Design</vt:lpstr>
      <vt:lpstr>Office Theme</vt:lpstr>
      <vt:lpstr>PHÒNG GIÁO DỤC VÀ ĐÀO TẠO QUẬN LONG BIÊN TRƯỜNG MẦM HOA HƯỚNG DƯƠNG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toan theu</dc:creator>
  <cp:lastModifiedBy>Dương H.Hải MN Tràng An</cp:lastModifiedBy>
  <cp:revision>57</cp:revision>
  <dcterms:created xsi:type="dcterms:W3CDTF">2009-12-16T02:16:00Z</dcterms:created>
  <dcterms:modified xsi:type="dcterms:W3CDTF">2025-04-13T17:35:39Z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ICV">
    <vt:lpwstr>21B12AC6B87340BAAD46CDAFF68128E1_12</vt:lpwstr>
  </property>
  <property fmtid="{D5CDD505-2E9C-101B-9397-08002B2CF9AE}" pid="4" name="KSOProductBuildVer">
    <vt:lpwstr>1033-12.2.0.20782</vt:lpwstr>
  </property>
</Properties>
</file>