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71" r:id="rId2"/>
    <p:sldId id="260" r:id="rId3"/>
    <p:sldId id="262" r:id="rId4"/>
    <p:sldId id="266" r:id="rId5"/>
    <p:sldId id="27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E1DE"/>
    <a:srgbClr val="66FFFF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87784" autoAdjust="0"/>
  </p:normalViewPr>
  <p:slideViewPr>
    <p:cSldViewPr>
      <p:cViewPr varScale="1">
        <p:scale>
          <a:sx n="73" d="100"/>
          <a:sy n="73" d="100"/>
        </p:scale>
        <p:origin x="132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40AC64-D742-4BAD-9BAF-D1E917D18090}" type="datetimeFigureOut">
              <a:rPr lang="en-US" smtClean="0"/>
              <a:t>16/9/2025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EBC773-1430-4818-A7EF-D1A5E85C4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789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EBC773-1430-4818-A7EF-D1A5E85C467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5378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224CE-2B85-4906-B4E3-E427B53449D0}" type="datetimeFigureOut">
              <a:rPr lang="en-US" smtClean="0"/>
              <a:t>16/9/2025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54AD1-933B-49B7-85A7-3F8664543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831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224CE-2B85-4906-B4E3-E427B53449D0}" type="datetimeFigureOut">
              <a:rPr lang="en-US" smtClean="0"/>
              <a:t>16/9/2025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54AD1-933B-49B7-85A7-3F8664543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147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224CE-2B85-4906-B4E3-E427B53449D0}" type="datetimeFigureOut">
              <a:rPr lang="en-US" smtClean="0"/>
              <a:t>16/9/2025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54AD1-933B-49B7-85A7-3F8664543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168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224CE-2B85-4906-B4E3-E427B53449D0}" type="datetimeFigureOut">
              <a:rPr lang="en-US" smtClean="0"/>
              <a:t>16/9/2025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54AD1-933B-49B7-85A7-3F8664543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497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224CE-2B85-4906-B4E3-E427B53449D0}" type="datetimeFigureOut">
              <a:rPr lang="en-US" smtClean="0"/>
              <a:t>16/9/2025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54AD1-933B-49B7-85A7-3F8664543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773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224CE-2B85-4906-B4E3-E427B53449D0}" type="datetimeFigureOut">
              <a:rPr lang="en-US" smtClean="0"/>
              <a:t>16/9/2025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54AD1-933B-49B7-85A7-3F8664543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207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224CE-2B85-4906-B4E3-E427B53449D0}" type="datetimeFigureOut">
              <a:rPr lang="en-US" smtClean="0"/>
              <a:t>16/9/2025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54AD1-933B-49B7-85A7-3F8664543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115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224CE-2B85-4906-B4E3-E427B53449D0}" type="datetimeFigureOut">
              <a:rPr lang="en-US" smtClean="0"/>
              <a:t>16/9/2025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54AD1-933B-49B7-85A7-3F8664543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03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224CE-2B85-4906-B4E3-E427B53449D0}" type="datetimeFigureOut">
              <a:rPr lang="en-US" smtClean="0"/>
              <a:t>16/9/2025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54AD1-933B-49B7-85A7-3F8664543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022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224CE-2B85-4906-B4E3-E427B53449D0}" type="datetimeFigureOut">
              <a:rPr lang="en-US" smtClean="0"/>
              <a:t>16/9/2025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54AD1-933B-49B7-85A7-3F8664543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220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224CE-2B85-4906-B4E3-E427B53449D0}" type="datetimeFigureOut">
              <a:rPr lang="en-US" smtClean="0"/>
              <a:t>16/9/2025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54AD1-933B-49B7-85A7-3F8664543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690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224CE-2B85-4906-B4E3-E427B53449D0}" type="datetimeFigureOut">
              <a:rPr lang="en-US" smtClean="0"/>
              <a:t>16/9/2025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454AD1-933B-49B7-85A7-3F8664543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294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470025"/>
          </a:xfrm>
        </p:spPr>
        <p:txBody>
          <a:bodyPr>
            <a:normAutofit/>
          </a:bodyPr>
          <a:lstStyle/>
          <a:p>
            <a:r>
              <a:rPr lang="en-US" sz="2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UBND PHƯỜNG VIỆT HƯNG</a:t>
            </a:r>
            <a:r>
              <a:rPr lang="en-US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 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MẦM HOA HƯỚNG DƯƠNG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endParaRPr lang="en-US" sz="28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tuổi:Nhà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(24 – 36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ồng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Hải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066800" y="2502187"/>
            <a:ext cx="68580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 w="24500" cmpd="dbl">
                  <a:solidFill>
                    <a:srgbClr val="C0504D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C0504D">
                        <a:tint val="10000"/>
                        <a:satMod val="155000"/>
                      </a:srgbClr>
                    </a:gs>
                    <a:gs pos="60000">
                      <a:srgbClr val="C0504D">
                        <a:tint val="30000"/>
                        <a:satMod val="155000"/>
                      </a:srgbClr>
                    </a:gs>
                    <a:gs pos="100000">
                      <a:srgbClr val="C0504D">
                        <a:tint val="73000"/>
                        <a:satMod val="155000"/>
                      </a:srgb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LĨNH VỰC PHÁT TRIỂN </a:t>
            </a:r>
            <a:r>
              <a:rPr kumimoji="0" lang="en-US" sz="3600" b="1" i="0" u="none" strike="noStrike" kern="1200" cap="none" spc="0" normalizeH="0" baseline="0" noProof="0" dirty="0" smtClean="0">
                <a:ln w="24500" cmpd="dbl">
                  <a:solidFill>
                    <a:srgbClr val="C0504D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C0504D">
                        <a:tint val="10000"/>
                        <a:satMod val="155000"/>
                      </a:srgbClr>
                    </a:gs>
                    <a:gs pos="60000">
                      <a:srgbClr val="C0504D">
                        <a:tint val="30000"/>
                        <a:satMod val="155000"/>
                      </a:srgbClr>
                    </a:gs>
                    <a:gs pos="100000">
                      <a:srgbClr val="C0504D">
                        <a:tint val="73000"/>
                        <a:satMod val="155000"/>
                      </a:srgb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NGÔN</a:t>
            </a:r>
            <a:r>
              <a:rPr kumimoji="0" lang="en-US" sz="3200" b="1" i="0" u="none" strike="noStrike" kern="1200" cap="none" spc="0" normalizeH="0" baseline="0" noProof="0" dirty="0" smtClean="0">
                <a:ln w="24500" cmpd="dbl">
                  <a:solidFill>
                    <a:srgbClr val="C0504D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C0504D">
                        <a:tint val="10000"/>
                        <a:satMod val="155000"/>
                      </a:srgbClr>
                    </a:gs>
                    <a:gs pos="60000">
                      <a:srgbClr val="C0504D">
                        <a:tint val="30000"/>
                        <a:satMod val="155000"/>
                      </a:srgbClr>
                    </a:gs>
                    <a:gs pos="100000">
                      <a:srgbClr val="C0504D">
                        <a:tint val="73000"/>
                        <a:satMod val="155000"/>
                      </a:srgb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smtClean="0">
                <a:ln w="24500" cmpd="dbl">
                  <a:solidFill>
                    <a:srgbClr val="C0504D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C0504D">
                        <a:tint val="10000"/>
                        <a:satMod val="155000"/>
                      </a:srgbClr>
                    </a:gs>
                    <a:gs pos="60000">
                      <a:srgbClr val="C0504D">
                        <a:tint val="30000"/>
                        <a:satMod val="155000"/>
                      </a:srgbClr>
                    </a:gs>
                    <a:gs pos="100000">
                      <a:srgbClr val="C0504D">
                        <a:tint val="73000"/>
                        <a:satMod val="155000"/>
                      </a:srgb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NGỮ</a:t>
            </a:r>
            <a:endParaRPr kumimoji="0" lang="en-US" sz="3600" b="1" i="0" u="none" strike="noStrike" kern="1200" cap="none" spc="0" normalizeH="0" baseline="0" noProof="0" dirty="0">
              <a:ln w="24500" cmpd="dbl">
                <a:solidFill>
                  <a:srgbClr val="C0504D">
                    <a:shade val="85000"/>
                    <a:satMod val="155000"/>
                  </a:srgbClr>
                </a:solidFill>
                <a:prstDash val="solid"/>
                <a:miter lim="800000"/>
              </a:ln>
              <a:gradFill>
                <a:gsLst>
                  <a:gs pos="10000">
                    <a:srgbClr val="C0504D">
                      <a:tint val="10000"/>
                      <a:satMod val="155000"/>
                    </a:srgbClr>
                  </a:gs>
                  <a:gs pos="60000">
                    <a:srgbClr val="C0504D">
                      <a:tint val="30000"/>
                      <a:satMod val="155000"/>
                    </a:srgbClr>
                  </a:gs>
                  <a:gs pos="100000">
                    <a:srgbClr val="C0504D">
                      <a:tint val="73000"/>
                      <a:satMod val="155000"/>
                    </a:srgb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44966" y="6408414"/>
            <a:ext cx="3124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Năm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học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:2025-2026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1026" name="Picture 2" descr="z2808971996200_0f91a7bd2527f9b5ea464a6c9bb832f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4041" y="1183320"/>
            <a:ext cx="1343025" cy="134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3149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584"/>
            <a:ext cx="9144000" cy="6840415"/>
          </a:xfrm>
          <a:prstGeom prst="rect">
            <a:avLst/>
          </a:prstGeom>
        </p:spPr>
      </p:pic>
      <p:sp>
        <p:nvSpPr>
          <p:cNvPr id="3" name="Frame 2"/>
          <p:cNvSpPr/>
          <p:nvPr/>
        </p:nvSpPr>
        <p:spPr>
          <a:xfrm>
            <a:off x="0" y="17584"/>
            <a:ext cx="9144000" cy="6840415"/>
          </a:xfrm>
          <a:prstGeom prst="frame">
            <a:avLst>
              <a:gd name="adj1" fmla="val 1679"/>
            </a:avLst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5910942"/>
            <a:ext cx="3048000" cy="830997"/>
          </a:xfrm>
          <a:prstGeom prst="rect">
            <a:avLst/>
          </a:prstGeom>
          <a:solidFill>
            <a:srgbClr val="66FFFF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nhút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nhát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022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4" name="Frame 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2056"/>
            </a:avLst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6268884"/>
            <a:ext cx="2438400" cy="461665"/>
          </a:xfrm>
          <a:prstGeom prst="rect">
            <a:avLst/>
          </a:prstGeom>
          <a:solidFill>
            <a:srgbClr val="FF66CC"/>
          </a:solidFill>
          <a:ln w="38100">
            <a:solidFill>
              <a:srgbClr val="66FF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endParaRPr lang="en-US" sz="2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2691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94614"/>
            <a:ext cx="9067800" cy="6839585"/>
          </a:xfrm>
          <a:prstGeom prst="rect">
            <a:avLst/>
          </a:prstGeom>
        </p:spPr>
      </p:pic>
      <p:sp>
        <p:nvSpPr>
          <p:cNvPr id="3" name="Frame 2"/>
          <p:cNvSpPr/>
          <p:nvPr/>
        </p:nvSpPr>
        <p:spPr>
          <a:xfrm>
            <a:off x="0" y="0"/>
            <a:ext cx="9144000" cy="6934200"/>
          </a:xfrm>
          <a:prstGeom prst="frame">
            <a:avLst>
              <a:gd name="adj1" fmla="val 2171"/>
            </a:avLst>
          </a:prstGeom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6241702"/>
            <a:ext cx="2590800" cy="461665"/>
          </a:xfrm>
          <a:prstGeom prst="rect">
            <a:avLst/>
          </a:prstGeom>
          <a:solidFill>
            <a:srgbClr val="FF66CC"/>
          </a:solidFill>
          <a:ln w="38100">
            <a:solidFill>
              <a:srgbClr val="66FF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Rủ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endParaRPr 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4640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47" y="0"/>
            <a:ext cx="9105253" cy="6934200"/>
          </a:xfrm>
          <a:prstGeom prst="rect">
            <a:avLst/>
          </a:prstGeom>
        </p:spPr>
      </p:pic>
      <p:sp>
        <p:nvSpPr>
          <p:cNvPr id="3" name="Frame 2"/>
          <p:cNvSpPr/>
          <p:nvPr/>
        </p:nvSpPr>
        <p:spPr>
          <a:xfrm>
            <a:off x="0" y="0"/>
            <a:ext cx="9144000" cy="6934200"/>
          </a:xfrm>
          <a:prstGeom prst="frame">
            <a:avLst>
              <a:gd name="adj1" fmla="val 2171"/>
            </a:avLst>
          </a:prstGeom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5972990"/>
            <a:ext cx="2667000" cy="830997"/>
          </a:xfrm>
          <a:prstGeom prst="rect">
            <a:avLst/>
          </a:prstGeom>
          <a:solidFill>
            <a:srgbClr val="66FFFF"/>
          </a:solidFill>
          <a:ln w="28575">
            <a:solidFill>
              <a:srgbClr val="FF0000"/>
            </a:solidFill>
            <a:prstDash val="lg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cười</a:t>
            </a:r>
            <a:endParaRPr lang="en-US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khen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đoàn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3186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</TotalTime>
  <Words>62</Words>
  <Application>Microsoft Office PowerPoint</Application>
  <PresentationFormat>On-screen Show (4:3)</PresentationFormat>
  <Paragraphs>13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UBND PHƯỜNG VIỆT HƯNG TRƯỜNG MẦM HOA HƯỚNG DƯƠNG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macbook</dc:creator>
  <cp:lastModifiedBy>Administrator</cp:lastModifiedBy>
  <cp:revision>86</cp:revision>
  <dcterms:created xsi:type="dcterms:W3CDTF">2021-09-06T14:24:19Z</dcterms:created>
  <dcterms:modified xsi:type="dcterms:W3CDTF">2025-09-16T10:11:52Z</dcterms:modified>
</cp:coreProperties>
</file>