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1" r:id="rId5"/>
    <p:sldId id="282" r:id="rId6"/>
    <p:sldId id="283" r:id="rId7"/>
    <p:sldId id="284" r:id="rId8"/>
    <p:sldId id="285" r:id="rId9"/>
    <p:sldId id="272" r:id="rId10"/>
    <p:sldId id="273" r:id="rId11"/>
    <p:sldId id="275" r:id="rId12"/>
    <p:sldId id="276" r:id="rId13"/>
    <p:sldId id="271" r:id="rId14"/>
    <p:sldId id="266" r:id="rId15"/>
    <p:sldId id="262" r:id="rId16"/>
    <p:sldId id="26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E353F-1CA0-4ADC-A661-45023E06C85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B5157-4C9F-4F24-89FC-62F258FD3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5157-4C9F-4F24-89FC-62F258FD3E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4F31-AB3D-47A8-B154-8DBA693E67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A-60C9-4457-BFFD-55743E5D9A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4F31-AB3D-47A8-B154-8DBA693E67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A-60C9-4457-BFFD-55743E5D9A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4F31-AB3D-47A8-B154-8DBA693E67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A-60C9-4457-BFFD-55743E5D9A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4F31-AB3D-47A8-B154-8DBA693E67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A-60C9-4457-BFFD-55743E5D9A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4F31-AB3D-47A8-B154-8DBA693E67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A-60C9-4457-BFFD-55743E5D9A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4F31-AB3D-47A8-B154-8DBA693E676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A-60C9-4457-BFFD-55743E5D9A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4F31-AB3D-47A8-B154-8DBA693E676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A-60C9-4457-BFFD-55743E5D9A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4F31-AB3D-47A8-B154-8DBA693E676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A-60C9-4457-BFFD-55743E5D9A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4F31-AB3D-47A8-B154-8DBA693E676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A-60C9-4457-BFFD-55743E5D9A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4F31-AB3D-47A8-B154-8DBA693E676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A-60C9-4457-BFFD-55743E5D9A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4F31-AB3D-47A8-B154-8DBA693E676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A-60C9-4457-BFFD-55743E5D9A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94F31-AB3D-47A8-B154-8DBA693E67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88BAA-60C9-4457-BFFD-55743E5D9A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-14035"/>
            <a:ext cx="922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TRƯỜNG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MẦM HOA HƯỚNG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DƯƠNG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00" y="3298086"/>
            <a:ext cx="731520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vi-VN" alt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riển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Quả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24 - 36 tháng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88585"/>
            <a:ext cx="1483680" cy="14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/>
          <p:nvPr/>
        </p:nvSpPr>
        <p:spPr>
          <a:xfrm>
            <a:off x="2843530" y="5949315"/>
            <a:ext cx="3124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:202</a:t>
            </a:r>
            <a:r>
              <a:rPr lang="vi-V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vi-V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3" name="chimes.wav"/>
          </p:stSnd>
        </p:sndAc>
      </p:transition>
    </mc:Choice>
    <mc:Fallback>
      <p:transition spd="med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Quả Nhãn Lo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0300" y="4572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Phần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thứ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1725" y="2514600"/>
            <a:ext cx="7380547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65492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THI TÀI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599" y="3657600"/>
            <a:ext cx="5344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1: Ai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2: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63723" y="0"/>
            <a:ext cx="66165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“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ai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tinh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mắt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1"/>
            <a:ext cx="419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91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038600"/>
            <a:ext cx="396240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9624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509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63723" y="0"/>
            <a:ext cx="66165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“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ai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tinh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mắt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962401"/>
            <a:ext cx="433993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830998"/>
            <a:ext cx="4287981" cy="290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95" y="830998"/>
            <a:ext cx="4038306" cy="290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01" y="4034929"/>
            <a:ext cx="3956700" cy="267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56" y="914400"/>
            <a:ext cx="9148721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bé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chăm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ngoan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giỏi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 Cam Sành Hữu Cơ 5 Hạ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Uống nước cam mỗi ngày Nên hay Không nên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ại sao bạn nên ăn chuối mỗi ngày thay vì các loại quả khác? | Sở Y tế Nam  Đị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964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ừng bỏ “những sợi dây” khi ăn chuố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ách làm bánh chuối hấp đơn giản bằng nồi cơm điệ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9623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h làm chuối ép phơi khô dẻo thơm đơn giản ăn là gh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 Cách làm bánh chuối chiên mè giòn rụm đơn giản, ngọt ngon như ngoài h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24 Tác dụng của Quả Dưa Hấu tốt cho sức khỏe &amp; Lưu ý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laser.wav"/>
          </p:stSnd>
        </p:sndAc>
      </p:transition>
    </mc:Choice>
    <mc:Fallback>
      <p:transition spd="slow">
        <p:circl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76200"/>
            <a:ext cx="8229600" cy="1984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Xoài với tác dụng của cây xoài và cách dùng cây xoài trị bệnh hiệu quả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Bưởi Da Xanh – 3Sach Foo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WPS Slides</Application>
  <PresentationFormat>On-screen Show (4:3)</PresentationFormat>
  <Paragraphs>23</Paragraphs>
  <Slides>15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Dương H.Hải MN Tràng An</cp:lastModifiedBy>
  <cp:revision>66</cp:revision>
  <dcterms:created xsi:type="dcterms:W3CDTF">2019-10-23T14:56:00Z</dcterms:created>
  <dcterms:modified xsi:type="dcterms:W3CDTF">2025-04-14T23:48:40Z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C53906823AAE464F895830183C04AA70</vt:lpwstr>
  </property>
  <property fmtid="{D5CDD505-2E9C-101B-9397-08002B2CF9AE}" pid="3" name="KSOProductBuildVer">
    <vt:lpwstr>1033-12.2.0.20782</vt:lpwstr>
  </property>
</Properties>
</file>