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71" r:id="rId3"/>
    <p:sldId id="260" r:id="rId4"/>
    <p:sldId id="262" r:id="rId6"/>
    <p:sldId id="266" r:id="rId7"/>
    <p:sldId id="270" r:id="rId8"/>
    <p:sldId id="27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9E1DE"/>
    <a:srgbClr val="66FF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7784" autoAdjust="0"/>
  </p:normalViewPr>
  <p:slideViewPr>
    <p:cSldViewPr showGuides="1">
      <p:cViewPr varScale="1">
        <p:scale>
          <a:sx n="73" d="100"/>
          <a:sy n="73" d="100"/>
        </p:scale>
        <p:origin x="129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0AC64-D742-4BAD-9BAF-D1E917D18090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BC773-1430-4818-A7EF-D1A5E85C467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BC773-1430-4818-A7EF-D1A5E85C467F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224CE-2B85-4906-B4E3-E427B53449D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54AD1-933B-49B7-85A7-3F8664543E6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HOA HƯỚNG DƯƠNG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tuổi:Nhà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– 36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ồng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endParaRPr lang="en-US" sz="28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2502187"/>
            <a:ext cx="6858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LĨNH VỰC PHÁT TRIỂN </a:t>
            </a:r>
            <a:r>
              <a:rPr kumimoji="0" lang="en-US" sz="36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NGÔN</a:t>
            </a:r>
            <a:r>
              <a:rPr kumimoji="0" lang="en-US" sz="32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NGỮ</a:t>
            </a:r>
            <a:endParaRPr kumimoji="0" lang="en-US" sz="3600" b="1" i="0" u="none" strike="noStrike" kern="1200" cap="none" spc="0" normalizeH="0" baseline="0" noProof="0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z2808971996200_0f91a7bd2527f9b5ea464a6c9bb832f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041" y="1183320"/>
            <a:ext cx="134302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843530" y="5949315"/>
            <a:ext cx="31242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:202</a:t>
            </a:r>
            <a:r>
              <a:rPr lang="vi-VN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vi-VN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altLang="en-US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/>
      <p:bldP spid="6" grpId="1"/>
      <p:bldP spid="3" grpId="0" build="p"/>
      <p:bldP spid="3" grpId="1" build="p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84"/>
            <a:ext cx="9144000" cy="6840415"/>
          </a:xfrm>
          <a:prstGeom prst="rect">
            <a:avLst/>
          </a:prstGeom>
        </p:spPr>
      </p:pic>
      <p:sp>
        <p:nvSpPr>
          <p:cNvPr id="3" name="Frame 2"/>
          <p:cNvSpPr/>
          <p:nvPr/>
        </p:nvSpPr>
        <p:spPr>
          <a:xfrm>
            <a:off x="0" y="17584"/>
            <a:ext cx="9144000" cy="6840415"/>
          </a:xfrm>
          <a:prstGeom prst="frame">
            <a:avLst>
              <a:gd name="adj1" fmla="val 1679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5910942"/>
            <a:ext cx="3048000" cy="830997"/>
          </a:xfrm>
          <a:prstGeom prst="rect">
            <a:avLst/>
          </a:prstGeom>
          <a:solidFill>
            <a:srgbClr val="66FFFF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nhút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2056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6268884"/>
            <a:ext cx="2438400" cy="461665"/>
          </a:xfrm>
          <a:prstGeom prst="rect">
            <a:avLst/>
          </a:prstGeom>
          <a:solidFill>
            <a:srgbClr val="FF66CC"/>
          </a:solidFill>
          <a:ln w="38100">
            <a:solidFill>
              <a:srgbClr val="66FF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endParaRPr lang="en-US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4614"/>
            <a:ext cx="9067800" cy="6839585"/>
          </a:xfrm>
          <a:prstGeom prst="rect">
            <a:avLst/>
          </a:prstGeom>
        </p:spPr>
      </p:pic>
      <p:sp>
        <p:nvSpPr>
          <p:cNvPr id="3" name="Frame 2"/>
          <p:cNvSpPr/>
          <p:nvPr/>
        </p:nvSpPr>
        <p:spPr>
          <a:xfrm>
            <a:off x="0" y="0"/>
            <a:ext cx="9144000" cy="6934200"/>
          </a:xfrm>
          <a:prstGeom prst="frame">
            <a:avLst>
              <a:gd name="adj1" fmla="val 2171"/>
            </a:avLst>
          </a:prstGeom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6241702"/>
            <a:ext cx="2590800" cy="461665"/>
          </a:xfrm>
          <a:prstGeom prst="rect">
            <a:avLst/>
          </a:prstGeom>
          <a:solidFill>
            <a:srgbClr val="FF66CC"/>
          </a:solidFill>
          <a:ln w="38100">
            <a:solidFill>
              <a:srgbClr val="66FF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7" y="0"/>
            <a:ext cx="9105253" cy="6934200"/>
          </a:xfrm>
          <a:prstGeom prst="rect">
            <a:avLst/>
          </a:prstGeom>
        </p:spPr>
      </p:pic>
      <p:sp>
        <p:nvSpPr>
          <p:cNvPr id="3" name="Frame 2"/>
          <p:cNvSpPr/>
          <p:nvPr/>
        </p:nvSpPr>
        <p:spPr>
          <a:xfrm>
            <a:off x="0" y="0"/>
            <a:ext cx="9144000" cy="6934200"/>
          </a:xfrm>
          <a:prstGeom prst="frame">
            <a:avLst>
              <a:gd name="adj1" fmla="val 2171"/>
            </a:avLst>
          </a:prstGeom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5972990"/>
            <a:ext cx="2667000" cy="830997"/>
          </a:xfrm>
          <a:prstGeom prst="rect">
            <a:avLst/>
          </a:prstGeom>
          <a:solidFill>
            <a:srgbClr val="66FFFF"/>
          </a:solidFill>
          <a:ln w="28575">
            <a:solidFill>
              <a:srgbClr val="FF000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endParaRPr lang="en-US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905" y="13335"/>
            <a:ext cx="9128125" cy="68446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 dir="in"/>
      </p:transition>
    </mc:Choice>
    <mc:Fallback>
      <p:transition spd="slow">
        <p:split orient="vert" dir="in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WPS Slides</Application>
  <PresentationFormat>On-screen Show (4:3)</PresentationFormat>
  <Paragraphs>20</Paragraphs>
  <Slides>6</Slides>
  <Notes>2</Notes>
  <HiddenSlides>0</HiddenSlides>
  <MMClips>5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PHÒNG GIÁO DỤC VÀ ĐÀO TẠO QUẬN LONG BIÊN TRƯỜNG MẦM HOA HƯỚNG DƯƠNG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macbook</dc:creator>
  <cp:lastModifiedBy>Dương H.Hải MN Tràng An</cp:lastModifiedBy>
  <cp:revision>85</cp:revision>
  <dcterms:created xsi:type="dcterms:W3CDTF">2021-09-06T14:24:00Z</dcterms:created>
  <dcterms:modified xsi:type="dcterms:W3CDTF">2025-04-14T23:45:12Z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F72BA9429A794BD2A185A4801B00FD8A</vt:lpwstr>
  </property>
  <property fmtid="{D5CDD505-2E9C-101B-9397-08002B2CF9AE}" pid="3" name="KSOProductBuildVer">
    <vt:lpwstr>1033-12.2.0.20782</vt:lpwstr>
  </property>
</Properties>
</file>