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301" r:id="rId4"/>
    <p:sldId id="280" r:id="rId5"/>
    <p:sldId id="282" r:id="rId6"/>
    <p:sldId id="285" r:id="rId7"/>
    <p:sldId id="286" r:id="rId8"/>
    <p:sldId id="273" r:id="rId9"/>
    <p:sldId id="288" r:id="rId10"/>
    <p:sldId id="289" r:id="rId11"/>
    <p:sldId id="279" r:id="rId12"/>
    <p:sldId id="300" r:id="rId13"/>
    <p:sldId id="290" r:id="rId14"/>
    <p:sldId id="291" r:id="rId15"/>
    <p:sldId id="292" r:id="rId16"/>
    <p:sldId id="283" r:id="rId17"/>
    <p:sldId id="294" r:id="rId19"/>
    <p:sldId id="266" r:id="rId20"/>
    <p:sldId id="296" r:id="rId21"/>
    <p:sldId id="298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70" d="100"/>
          <a:sy n="70" d="100"/>
        </p:scale>
        <p:origin x="14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</a:fld>
            <a:endParaRPr lang="en-US" altLang="en-US" sz="1200"/>
          </a:p>
        </p:txBody>
      </p:sp>
      <p:sp>
        <p:nvSpPr>
          <p:cNvPr id="1536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  <a:endParaRPr lang="en-US" altLang="en-US"/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</a:fld>
            <a:endParaRPr lang="en-US" altLang="en-US" sz="1200"/>
          </a:p>
        </p:txBody>
      </p:sp>
      <p:sp>
        <p:nvSpPr>
          <p:cNvPr id="1945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  <a:endParaRPr lang="en-US" altLang="en-US"/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1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3.png"/><Relationship Id="rId3" Type="http://schemas.microsoft.com/office/2007/relationships/media" Target="../media/media3.mp4"/><Relationship Id="rId2" Type="http://schemas.openxmlformats.org/officeDocument/2006/relationships/video" Target="../media/media3.mp4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tuổi:Nhà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2883107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</a:t>
            </a:r>
            <a:r>
              <a:rPr lang="en-US" sz="3600" b="1" noProof="0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anose="020F0502020204030204"/>
              </a:rPr>
              <a:t>Nhận</a:t>
            </a:r>
            <a:r>
              <a:rPr lang="en-US" sz="3600" b="1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600" b="1" noProof="0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anose="020F0502020204030204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66" y="144198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530" y="5949315"/>
            <a:ext cx="3124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:202</a:t>
            </a:r>
            <a:r>
              <a:rPr lang="vi-V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vi-V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 build="p"/>
      <p:bldP spid="3" grpId="1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2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/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3524" name="Picture 4" descr="cham con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  <a:endParaRPr lang="vi-VN" sz="5400" dirty="0"/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  <a:endParaRPr lang="vi-VN" sz="5400" dirty="0"/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0395"/>
            <a:ext cx="8886825" cy="70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13" descr="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0000"/>
                </a:solidFill>
              </a:rPr>
              <a:t>Hát và vận động bài hát Gà trống mèo con và cún con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" y="0"/>
            <a:ext cx="9095105" cy="682117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/>
          <p:cNvGrpSpPr/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/>
          <p:cNvGrpSpPr/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/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84" name="Group 24"/>
          <p:cNvGrpSpPr/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/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  <a:endParaRPr lang="vi-VN" altLang="en-US" sz="3200" dirty="0">
                <a:latin typeface=".VnAvant" panose="020B72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  <a:endParaRPr lang="en-US" altLang="en-US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/>
          <p:cNvGrpSpPr/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/>
          <p:cNvGrpSpPr/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/>
          <p:cNvGrpSpPr/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/>
          <p:cNvGrpSpPr/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Slides</Application>
  <PresentationFormat>On-screen Show (4:3)</PresentationFormat>
  <Paragraphs>68</Paragraphs>
  <Slides>19</Slides>
  <Notes>2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Times New Roman</vt:lpstr>
      <vt:lpstr>.VnAvant</vt:lpstr>
      <vt:lpstr>Tahoma</vt:lpstr>
      <vt:lpstr>Microsoft YaHei</vt:lpstr>
      <vt:lpstr>Arial Unicode MS</vt:lpstr>
      <vt:lpstr>Office Theme</vt:lpstr>
      <vt:lpstr>1_Office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`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Dương H.Hải MN Tràng An</cp:lastModifiedBy>
  <cp:revision>50</cp:revision>
  <dcterms:created xsi:type="dcterms:W3CDTF">2017-11-09T14:33:00Z</dcterms:created>
  <dcterms:modified xsi:type="dcterms:W3CDTF">2025-04-14T23:29:51Z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CB42AC959E2443279E36400F0EBC9972</vt:lpwstr>
  </property>
  <property fmtid="{D5CDD505-2E9C-101B-9397-08002B2CF9AE}" pid="3" name="KSOProductBuildVer">
    <vt:lpwstr>1033-12.2.0.20782</vt:lpwstr>
  </property>
</Properties>
</file>