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89" r:id="rId4"/>
    <p:sldId id="278" r:id="rId5"/>
    <p:sldId id="284" r:id="rId7"/>
    <p:sldId id="282" r:id="rId8"/>
    <p:sldId id="281" r:id="rId9"/>
    <p:sldId id="290" r:id="rId10"/>
    <p:sldId id="291" r:id="rId1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8" userDrawn="1">
          <p15:clr>
            <a:srgbClr val="A4A3A4"/>
          </p15:clr>
        </p15:guide>
        <p15:guide id="2" pos="3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41C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96" y="-288"/>
      </p:cViewPr>
      <p:guideLst>
        <p:guide orient="horz" pos="2218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D7D462-796A-489D-ADEB-3C35C1057FB3}" type="slidenum">
              <a:rPr lang="en-US" altLang="en-US" sz="1200" smtClean="0"/>
            </a:fld>
            <a:endParaRPr lang="en-US" altLang="en-US" sz="1200"/>
          </a:p>
        </p:txBody>
      </p:sp>
      <p:sp>
        <p:nvSpPr>
          <p:cNvPr id="1945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Giờ học đến đây là kết thúc</a:t>
            </a:r>
            <a:endParaRPr lang="en-US" altLang="en-US"/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2DD033-F664-4668-A963-F393502AE4BE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D7D462-796A-489D-ADEB-3C35C1057FB3}" type="slidenum">
              <a:rPr lang="en-US" altLang="en-US" sz="1200" smtClean="0"/>
            </a:fld>
            <a:endParaRPr lang="en-US" altLang="en-US" sz="1200"/>
          </a:p>
        </p:txBody>
      </p:sp>
      <p:sp>
        <p:nvSpPr>
          <p:cNvPr id="1945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Giờ học đến đây là kết thúc</a:t>
            </a:r>
            <a:endParaRPr lang="en-US" altLang="en-US"/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2DD033-F664-4668-A963-F393502AE4BE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D788F-E7F4-4945-8D49-BC1F9748D0FF}" type="datetimeFigureOut">
              <a:rPr lang="en-US"/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2A145-0F31-48F7-A2C5-EF2038F7D82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CEC2-24A6-4E72-86A9-3897BE20F45F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C4663-9A6B-401A-966E-ACD137DD8F0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B3ECA-1647-4A75-9BA9-E7AF8E7D031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D9EDA-0099-4E59-8FBC-440A63D25C0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7E3A-C847-4F84-8AF5-856EBF99666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713F6B8-EDBC-4D6E-85D4-D321DCC4F24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44096-EDC0-4D67-8F98-3B3403D23931}" type="datetimeFigureOut">
              <a:rPr lang="en-US"/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37D4F-D583-4A76-A7F9-29854B91A1E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A8DEF-D23F-42F0-B0C7-E153B3A86D0E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4D358F7-E424-4B8C-8710-A90B31CEF5B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437B-60F3-4AFC-A50F-7CCD19110BCA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572A9-0FD0-462E-B4F5-9C59FE0714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B2B4-040D-498A-BFDC-AD91929331E0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97050-E56C-41CD-9604-55102EA4B6A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087B7-A7D9-4ED0-BF3F-17A4E702A944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D5E0E-E9D4-412B-A08E-5E294430EB4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44E5-BE4C-4811-8881-86E280832FAB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6BFE4-DBB8-4834-8D44-7172C7DD93D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40C8-01AA-4E8F-B456-1454D0FFA476}" type="datetimeFigureOut">
              <a:rPr lang="en-US"/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B98C-5C69-41DD-A5BE-50D157F4CB4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775" y="4371975"/>
            <a:ext cx="86836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15E837E-CAA4-4653-B61F-983A4EB4839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907A5027-C84B-4E02-89CA-0DA9F50AB426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635" cy="14700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HOA HƯỚNG DƯƠNG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8845" y="4037965"/>
            <a:ext cx="7515860" cy="116649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tập nói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Lứa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tuổi:Nhà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" y="3136900"/>
            <a:ext cx="12192000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</a:t>
            </a:r>
            <a:r>
              <a:rPr lang="en-US" sz="3200" b="1" noProof="0" dirty="0" err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kumimoji="0" lang="en-US" sz="3200" b="1" i="0" u="none" strike="noStrike" kern="1200" cap="none" spc="0" normalizeH="0" baseline="0" noProof="0" dirty="0" err="1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z2808971996200_0f91a7bd2527f9b5ea464a6c9bb832f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10" y="1209040"/>
            <a:ext cx="1414780" cy="141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6800" y="6045200"/>
            <a:ext cx="3124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:202</a:t>
            </a:r>
            <a:r>
              <a:rPr lang="vi-VN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vi-VN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/>
      <p:bldP spid="6" grpId="0"/>
      <p:bldP spid="6" grpId="1"/>
      <p:bldP spid="3" grpId="0" build="p"/>
      <p:bldP spid="3" grpId="1" build="p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95" y="146176"/>
            <a:ext cx="11980985" cy="6565648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 rot="3903300">
            <a:off x="3052887" y="64622"/>
            <a:ext cx="3200400" cy="3200400"/>
          </a:xfrm>
          <a:prstGeom prst="donut">
            <a:avLst>
              <a:gd name="adj" fmla="val 171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04860" y="216830"/>
            <a:ext cx="1999348" cy="672610"/>
            <a:chOff x="7005711" y="801858"/>
            <a:chExt cx="1999348" cy="73152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05711" y="801858"/>
              <a:ext cx="1533378" cy="731520"/>
            </a:xfrm>
            <a:prstGeom prst="wedgeRoundRectCallout">
              <a:avLst>
                <a:gd name="adj1" fmla="val -112577"/>
                <a:gd name="adj2" fmla="val 70192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05711" y="906007"/>
              <a:ext cx="1999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Donut 9"/>
          <p:cNvSpPr/>
          <p:nvPr/>
        </p:nvSpPr>
        <p:spPr>
          <a:xfrm rot="587369">
            <a:off x="5424054" y="2113291"/>
            <a:ext cx="3100104" cy="1861189"/>
          </a:xfrm>
          <a:prstGeom prst="donut">
            <a:avLst>
              <a:gd name="adj" fmla="val 281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09505" y="1274939"/>
            <a:ext cx="2238066" cy="638042"/>
            <a:chOff x="7005711" y="801858"/>
            <a:chExt cx="1999348" cy="731520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7005711" y="801858"/>
              <a:ext cx="1533378" cy="731520"/>
            </a:xfrm>
            <a:prstGeom prst="wedgeRoundRectCallout">
              <a:avLst>
                <a:gd name="adj1" fmla="val -116675"/>
                <a:gd name="adj2" fmla="val 87831"/>
                <a:gd name="adj3" fmla="val 16667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05711" y="885026"/>
              <a:ext cx="1999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Donut 13"/>
          <p:cNvSpPr/>
          <p:nvPr/>
        </p:nvSpPr>
        <p:spPr>
          <a:xfrm rot="1117892">
            <a:off x="8188088" y="3676634"/>
            <a:ext cx="3648118" cy="1634187"/>
          </a:xfrm>
          <a:prstGeom prst="donut">
            <a:avLst>
              <a:gd name="adj" fmla="val 28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204700" y="2217113"/>
            <a:ext cx="2270753" cy="586430"/>
            <a:chOff x="7005711" y="801858"/>
            <a:chExt cx="2056435" cy="731520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7005711" y="801858"/>
              <a:ext cx="1533378" cy="731520"/>
            </a:xfrm>
            <a:prstGeom prst="wedgeRoundRectCallout">
              <a:avLst>
                <a:gd name="adj1" fmla="val 14516"/>
                <a:gd name="adj2" fmla="val 219306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62798" y="856217"/>
              <a:ext cx="1999348" cy="65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16303" y="5275385"/>
            <a:ext cx="2987526" cy="633386"/>
            <a:chOff x="1474614" y="5373859"/>
            <a:chExt cx="3167361" cy="633386"/>
          </a:xfrm>
        </p:grpSpPr>
        <p:sp>
          <p:nvSpPr>
            <p:cNvPr id="8" name="Right Arrow 7"/>
            <p:cNvSpPr/>
            <p:nvPr/>
          </p:nvSpPr>
          <p:spPr>
            <a:xfrm>
              <a:off x="1519310" y="5373859"/>
              <a:ext cx="1616177" cy="633386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74614" y="5459719"/>
              <a:ext cx="3167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93314" y="5337051"/>
            <a:ext cx="3200009" cy="703080"/>
            <a:chOff x="6246693" y="5267640"/>
            <a:chExt cx="3200009" cy="703080"/>
          </a:xfrm>
        </p:grpSpPr>
        <p:sp>
          <p:nvSpPr>
            <p:cNvPr id="20" name="Up-Down Arrow 19"/>
            <p:cNvSpPr/>
            <p:nvPr/>
          </p:nvSpPr>
          <p:spPr>
            <a:xfrm rot="16601115">
              <a:off x="6646800" y="4888702"/>
              <a:ext cx="703080" cy="1460955"/>
            </a:xfrm>
            <a:prstGeom prst="upDownArrow">
              <a:avLst>
                <a:gd name="adj1" fmla="val 44219"/>
                <a:gd name="adj2" fmla="val 17344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377288">
              <a:off x="6246693" y="5440340"/>
              <a:ext cx="3200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7935" y="565248"/>
            <a:ext cx="1999348" cy="672610"/>
            <a:chOff x="6952956" y="816190"/>
            <a:chExt cx="1999348" cy="731520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6952957" y="816190"/>
              <a:ext cx="1533378" cy="731520"/>
            </a:xfrm>
            <a:prstGeom prst="wedgeRoundRectCallout">
              <a:avLst>
                <a:gd name="adj1" fmla="val 106689"/>
                <a:gd name="adj2" fmla="val 293984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2956" y="90553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rot="10800000">
            <a:off x="5749937" y="927420"/>
            <a:ext cx="1354923" cy="648457"/>
            <a:chOff x="1434196" y="5373858"/>
            <a:chExt cx="1970186" cy="829993"/>
          </a:xfrm>
        </p:grpSpPr>
        <p:sp>
          <p:nvSpPr>
            <p:cNvPr id="31" name="Right Arrow 30"/>
            <p:cNvSpPr/>
            <p:nvPr/>
          </p:nvSpPr>
          <p:spPr>
            <a:xfrm>
              <a:off x="1519310" y="5373858"/>
              <a:ext cx="1885072" cy="829993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10800000">
              <a:off x="1434196" y="5683194"/>
              <a:ext cx="1872122" cy="44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5948" y="2816197"/>
            <a:ext cx="1999348" cy="672610"/>
            <a:chOff x="6952956" y="816190"/>
            <a:chExt cx="1999348" cy="731520"/>
          </a:xfrm>
        </p:grpSpPr>
        <p:sp>
          <p:nvSpPr>
            <p:cNvPr id="34" name="Rounded Rectangular Callout 33"/>
            <p:cNvSpPr/>
            <p:nvPr/>
          </p:nvSpPr>
          <p:spPr>
            <a:xfrm>
              <a:off x="6952957" y="816190"/>
              <a:ext cx="1533378" cy="731520"/>
            </a:xfrm>
            <a:prstGeom prst="wedgeRoundRectCallout">
              <a:avLst>
                <a:gd name="adj1" fmla="val 159306"/>
                <a:gd name="adj2" fmla="val -151180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52956" y="90553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86742" y="3186581"/>
            <a:ext cx="1999348" cy="672610"/>
            <a:chOff x="6952956" y="816190"/>
            <a:chExt cx="1999348" cy="731520"/>
          </a:xfrm>
        </p:grpSpPr>
        <p:sp>
          <p:nvSpPr>
            <p:cNvPr id="37" name="Rounded Rectangular Callout 36"/>
            <p:cNvSpPr/>
            <p:nvPr/>
          </p:nvSpPr>
          <p:spPr>
            <a:xfrm>
              <a:off x="6952957" y="816190"/>
              <a:ext cx="1533378" cy="731520"/>
            </a:xfrm>
            <a:prstGeom prst="wedgeRoundRectCallout">
              <a:avLst>
                <a:gd name="adj1" fmla="val 159306"/>
                <a:gd name="adj2" fmla="val -151180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2956" y="90553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80543" y="3795587"/>
            <a:ext cx="1999348" cy="672610"/>
            <a:chOff x="6895183" y="1043598"/>
            <a:chExt cx="1999348" cy="731520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6948376" y="1043598"/>
              <a:ext cx="1849139" cy="731520"/>
            </a:xfrm>
            <a:prstGeom prst="wedgeRoundRectCallout">
              <a:avLst>
                <a:gd name="adj1" fmla="val 122319"/>
                <a:gd name="adj2" fmla="val -182552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95183" y="116869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5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3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5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5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Scale>
                                      <p:cBhvr>
                                        <p:cTn id="51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3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4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85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21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6" presetClass="emph" presetSubtype="0" repeatCount="6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repeatCount="6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5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4" presetClass="exit" presetSubtype="10" fill="hold" nodeType="after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mph" presetSubtype="0" repeatCount="5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122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7000"/>
                            </p:stCondLst>
                            <p:childTnLst>
                              <p:par>
                                <p:cTn id="124" presetID="14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827" r="5483"/>
          <a:stretch>
            <a:fillRect/>
          </a:stretch>
        </p:blipFill>
        <p:spPr>
          <a:xfrm>
            <a:off x="3440049" y="174254"/>
            <a:ext cx="5957169" cy="3219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2" y="3393480"/>
            <a:ext cx="5800102" cy="32745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46530"/>
            <a:ext cx="5931877" cy="32215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50532" y="177422"/>
            <a:ext cx="313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6" y="154745"/>
            <a:ext cx="11887200" cy="654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078"/>
            <a:ext cx="11887200" cy="6564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25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CÁ KHÔ LOẠI 1, THỨC ĂN HUẤN LUYỆN, CHO THÚ CƯNG CHÓ MÈO HAMSTER | Shopee 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" y="143301"/>
            <a:ext cx="5925718" cy="657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3301"/>
            <a:ext cx="5938717" cy="657139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9205" y="749935"/>
            <a:ext cx="5092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chơi trò chơi: Con mèo ở đâu?</a:t>
            </a:r>
            <a:endParaRPr lang="vi-VN" alt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9525"/>
            <a:ext cx="12191365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645" y="2852420"/>
            <a:ext cx="1219200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Giờ học đến đây là kết thúc</a:t>
            </a:r>
            <a:r>
              <a:rPr lang="en-US" altLang="vi-VN" sz="4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rồi.</a:t>
            </a:r>
            <a:endParaRPr lang="en-US" altLang="vi-VN" sz="44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Xin chào và hẹn gặp lại các con vào giờ học sau</a:t>
            </a:r>
            <a:r>
              <a:rPr lang="en-US" altLang="en-US" sz="4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en-US" altLang="en-US" sz="44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462</Words>
  <Application>WPS Slides</Application>
  <PresentationFormat>Widescreen</PresentationFormat>
  <Paragraphs>37</Paragraphs>
  <Slides>7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SimSun</vt:lpstr>
      <vt:lpstr>Wingdings</vt:lpstr>
      <vt:lpstr>Calibri</vt:lpstr>
      <vt:lpstr>Georgia</vt:lpstr>
      <vt:lpstr>Trebuchet MS</vt:lpstr>
      <vt:lpstr>Times New Roman</vt:lpstr>
      <vt:lpstr>Tahoma</vt:lpstr>
      <vt:lpstr>Microsoft YaHei</vt:lpstr>
      <vt:lpstr>Arial Unicode MS</vt:lpstr>
      <vt:lpstr>Slipstream</vt:lpstr>
      <vt:lpstr>Office Theme</vt:lpstr>
      <vt:lpstr>PHÒNG GIÁO DỤC VÀ ĐÀO TẠO QUẬN LONG BIÊN TRƯỜNG MẦM HOA HƯỚNG DƯƠNG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Dương H.Hải MN Tràng An</cp:lastModifiedBy>
  <cp:revision>280</cp:revision>
  <dcterms:created xsi:type="dcterms:W3CDTF">2021-08-25T12:36:00Z</dcterms:created>
  <dcterms:modified xsi:type="dcterms:W3CDTF">2025-04-14T23:24:46Z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4135EC5690534732B00F7A1D00136797</vt:lpwstr>
  </property>
  <property fmtid="{D5CDD505-2E9C-101B-9397-08002B2CF9AE}" pid="3" name="KSOProductBuildVer">
    <vt:lpwstr>1033-12.2.0.20782</vt:lpwstr>
  </property>
</Properties>
</file>