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57" r:id="rId3"/>
    <p:sldId id="258" r:id="rId4"/>
    <p:sldId id="259" r:id="rId5"/>
    <p:sldId id="261" r:id="rId6"/>
    <p:sldId id="264" r:id="rId7"/>
    <p:sldId id="262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15/4/2025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15/4/2025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15/4/2025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15/4/2025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15/4/2025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15/4/2025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15/4/2025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15/4/2025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15/4/2025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15/4/2025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15/4/2025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54F591-5CC5-479C-A731-0A61C4097BBB}"/>
              </a:ext>
            </a:extLst>
          </p:cNvPr>
          <p:cNvSpPr txBox="1"/>
          <p:nvPr/>
        </p:nvSpPr>
        <p:spPr>
          <a:xfrm>
            <a:off x="3257551" y="121950"/>
            <a:ext cx="6029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 </a:t>
            </a:r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HIOA HƯỚNG DƯƠNG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65566F-E76B-4B8D-AE0A-63F8458033BE}"/>
              </a:ext>
            </a:extLst>
          </p:cNvPr>
          <p:cNvSpPr txBox="1"/>
          <p:nvPr/>
        </p:nvSpPr>
        <p:spPr>
          <a:xfrm>
            <a:off x="2857500" y="2291380"/>
            <a:ext cx="7038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0AE9DD-3FDB-4D89-B134-019854FEEAC8}"/>
              </a:ext>
            </a:extLst>
          </p:cNvPr>
          <p:cNvSpPr txBox="1"/>
          <p:nvPr/>
        </p:nvSpPr>
        <p:spPr>
          <a:xfrm>
            <a:off x="1350168" y="3738766"/>
            <a:ext cx="7586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3CE88E-29F4-4CC1-A6CF-2593962EEEBF}"/>
              </a:ext>
            </a:extLst>
          </p:cNvPr>
          <p:cNvSpPr txBox="1"/>
          <p:nvPr/>
        </p:nvSpPr>
        <p:spPr>
          <a:xfrm>
            <a:off x="1885950" y="4311048"/>
            <a:ext cx="602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24-36 tháng</a:t>
            </a:r>
            <a:endParaRPr lang="en-US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6FC2B6-DCAE-492A-BC23-7342271E6262}"/>
              </a:ext>
            </a:extLst>
          </p:cNvPr>
          <p:cNvSpPr txBox="1"/>
          <p:nvPr/>
        </p:nvSpPr>
        <p:spPr>
          <a:xfrm>
            <a:off x="1652587" y="4889299"/>
            <a:ext cx="602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Giáo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 Thị Hồng Hải</a:t>
            </a:r>
            <a:endParaRPr lang="en-US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0AE756-78B8-45A5-B601-885A0ADF3D13}"/>
              </a:ext>
            </a:extLst>
          </p:cNvPr>
          <p:cNvSpPr txBox="1"/>
          <p:nvPr/>
        </p:nvSpPr>
        <p:spPr>
          <a:xfrm>
            <a:off x="3181352" y="6267771"/>
            <a:ext cx="602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2024 - 2025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80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1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8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875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875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875" fill="hold">
                                          <p:stCondLst>
                                            <p:cond delay="2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grpId="0" nodeType="withEffect">
                                  <p:stCondLst>
                                    <p:cond delay="4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fill="hold" grpId="0" nodeType="withEffect">
                                  <p:stCondLst>
                                    <p:cond delay="6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12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125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125" fill="hold">
                                          <p:stCondLst>
                                            <p:cond delay="3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4" presetClass="emph" presetSubtype="0" fill="hold" grpId="0" nodeType="withEffect">
                                  <p:stCondLst>
                                    <p:cond delay="8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ình động cảm ơn đẹp, dễ thương tạo cảm giác nhẹ nhàng, vui vẻ">
            <a:extLst>
              <a:ext uri="{FF2B5EF4-FFF2-40B4-BE49-F238E27FC236}">
                <a16:creationId xmlns:a16="http://schemas.microsoft.com/office/drawing/2014/main" id="{D1D2AC93-1A52-4797-9B8F-55C1CD16FD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ình động cảm ơn đẹp, dễ thương tạo cảm giác nhẹ nhàng, vui vẻ">
            <a:extLst>
              <a:ext uri="{FF2B5EF4-FFF2-40B4-BE49-F238E27FC236}">
                <a16:creationId xmlns:a16="http://schemas.microsoft.com/office/drawing/2014/main" id="{2F52ED98-8AF1-40BA-A284-719113745E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DE0E7A8-70C1-4310-8431-F87E58E24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5" y="840158"/>
            <a:ext cx="6991350" cy="578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6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165AF0-C9DC-4E6A-92AB-000CBE12F82D}"/>
              </a:ext>
            </a:extLst>
          </p:cNvPr>
          <p:cNvSpPr txBox="1"/>
          <p:nvPr/>
        </p:nvSpPr>
        <p:spPr>
          <a:xfrm>
            <a:off x="2116931" y="566941"/>
            <a:ext cx="7586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– YÊU CẦU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6C1BD0-3A7C-4D2E-A4CA-F24D67C9390D}"/>
              </a:ext>
            </a:extLst>
          </p:cNvPr>
          <p:cNvSpPr txBox="1"/>
          <p:nvPr/>
        </p:nvSpPr>
        <p:spPr>
          <a:xfrm>
            <a:off x="2488407" y="967051"/>
            <a:ext cx="8576072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1.Kiến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b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Trẻ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dao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dao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Gà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mẹ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gà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nhặt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bọ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gà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mẹ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nằm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ngủ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Con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mẹ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cha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mọi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mến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b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Kỹ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0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Trẻ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điệu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nhịp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vui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tươi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dao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sz="2000" dirty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b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Trẻ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thú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BE04B7-1B26-4984-A9DD-CC4D83D69CDB}"/>
              </a:ext>
            </a:extLst>
          </p:cNvPr>
          <p:cNvSpPr txBox="1"/>
          <p:nvPr/>
        </p:nvSpPr>
        <p:spPr>
          <a:xfrm>
            <a:off x="2488407" y="4230706"/>
            <a:ext cx="7586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906DED-4FBE-47D3-AC6C-503B64CD36D6}"/>
              </a:ext>
            </a:extLst>
          </p:cNvPr>
          <p:cNvSpPr txBox="1"/>
          <p:nvPr/>
        </p:nvSpPr>
        <p:spPr>
          <a:xfrm>
            <a:off x="2633069" y="4814259"/>
            <a:ext cx="85760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thuộc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điễn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dao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sân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vườn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gà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mẹ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gà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</a:t>
            </a:r>
            <a:b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Mão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gà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mẹ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gà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</a:t>
            </a:r>
            <a:b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45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472B9E-652B-432D-950E-F9ED8E78B4E7}"/>
              </a:ext>
            </a:extLst>
          </p:cNvPr>
          <p:cNvSpPr txBox="1"/>
          <p:nvPr/>
        </p:nvSpPr>
        <p:spPr>
          <a:xfrm>
            <a:off x="2302669" y="2328127"/>
            <a:ext cx="75866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DẠY TRẺ ĐỌC BÀI ĐỒNG DAO</a:t>
            </a:r>
          </a:p>
        </p:txBody>
      </p:sp>
    </p:spTree>
    <p:extLst>
      <p:ext uri="{BB962C8B-B14F-4D97-AF65-F5344CB8AC3E}">
        <p14:creationId xmlns:p14="http://schemas.microsoft.com/office/powerpoint/2010/main" val="221649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7D15D8-AAB3-4493-A68F-0CDF81A630BC}"/>
              </a:ext>
            </a:extLst>
          </p:cNvPr>
          <p:cNvSpPr txBox="1"/>
          <p:nvPr/>
        </p:nvSpPr>
        <p:spPr>
          <a:xfrm>
            <a:off x="2302669" y="285015"/>
            <a:ext cx="7586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5452B2-141F-43DE-855D-95EB46D2E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968858"/>
            <a:ext cx="998220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6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7D15D8-AAB3-4493-A68F-0CDF81A630BC}"/>
              </a:ext>
            </a:extLst>
          </p:cNvPr>
          <p:cNvSpPr txBox="1"/>
          <p:nvPr/>
        </p:nvSpPr>
        <p:spPr>
          <a:xfrm>
            <a:off x="2302669" y="285015"/>
            <a:ext cx="7586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5452B2-141F-43DE-855D-95EB46D2E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968858"/>
            <a:ext cx="998220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8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FDB7F0-9B34-4CC4-AEDF-44CFFA251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850" y="928687"/>
            <a:ext cx="7734300" cy="55149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BC24BF-2957-424C-848E-D48BC62F0BFE}"/>
              </a:ext>
            </a:extLst>
          </p:cNvPr>
          <p:cNvSpPr txBox="1"/>
          <p:nvPr/>
        </p:nvSpPr>
        <p:spPr>
          <a:xfrm>
            <a:off x="2302669" y="285015"/>
            <a:ext cx="7586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2507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BC24BF-2957-424C-848E-D48BC62F0BFE}"/>
              </a:ext>
            </a:extLst>
          </p:cNvPr>
          <p:cNvSpPr txBox="1"/>
          <p:nvPr/>
        </p:nvSpPr>
        <p:spPr>
          <a:xfrm>
            <a:off x="2302669" y="285015"/>
            <a:ext cx="7586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B6DED6-19F7-4D3E-BE6A-81E9EF1F1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175" y="991335"/>
            <a:ext cx="821055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1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BC24BF-2957-424C-848E-D48BC62F0BFE}"/>
              </a:ext>
            </a:extLst>
          </p:cNvPr>
          <p:cNvSpPr txBox="1"/>
          <p:nvPr/>
        </p:nvSpPr>
        <p:spPr>
          <a:xfrm>
            <a:off x="2302669" y="285015"/>
            <a:ext cx="7586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E46ECE-0143-4690-93AB-D07808722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825" y="1111733"/>
            <a:ext cx="6134100" cy="4391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989B68-D039-426A-B63A-E44F55CAF65C}"/>
              </a:ext>
            </a:extLst>
          </p:cNvPr>
          <p:cNvSpPr txBox="1"/>
          <p:nvPr/>
        </p:nvSpPr>
        <p:spPr>
          <a:xfrm>
            <a:off x="2012156" y="5643616"/>
            <a:ext cx="7586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endParaRPr lang="en-US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35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BC24BF-2957-424C-848E-D48BC62F0BFE}"/>
              </a:ext>
            </a:extLst>
          </p:cNvPr>
          <p:cNvSpPr txBox="1"/>
          <p:nvPr/>
        </p:nvSpPr>
        <p:spPr>
          <a:xfrm>
            <a:off x="2302669" y="285015"/>
            <a:ext cx="8058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FD7A1E-713E-4A42-9D21-34B4FA124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669" y="714375"/>
            <a:ext cx="8058150" cy="52721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F502C4-4467-4FAA-A68E-7FE5FAC80121}"/>
              </a:ext>
            </a:extLst>
          </p:cNvPr>
          <p:cNvSpPr txBox="1"/>
          <p:nvPr/>
        </p:nvSpPr>
        <p:spPr>
          <a:xfrm>
            <a:off x="2538413" y="5986516"/>
            <a:ext cx="7586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</a:t>
            </a:r>
          </a:p>
          <a:p>
            <a:pPr algn="ctr"/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endParaRPr lang="en-US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09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36CCA3C8-FB70-425A-B14B-971518CD6F9B}" vid="{79AB96CF-892F-4ED8-95E7-AFCB2B327C5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6CCA3C8-FB70-425A-B14B-971518CD6F9B}" vid="{8B8E1547-395E-4517-8FD5-2495E28BE1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46</TotalTime>
  <Words>155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A3.OpenSansBold-San</vt:lpstr>
      <vt:lpstr>A3.OpenSans-San</vt:lpstr>
      <vt:lpstr>Arial</vt:lpstr>
      <vt:lpstr>Calibri</vt:lpstr>
      <vt:lpstr>Calibri Light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</dc:creator>
  <cp:lastModifiedBy>Administrator</cp:lastModifiedBy>
  <cp:revision>10</cp:revision>
  <dcterms:created xsi:type="dcterms:W3CDTF">2021-12-02T18:34:29Z</dcterms:created>
  <dcterms:modified xsi:type="dcterms:W3CDTF">2025-04-15T02:34:17Z</dcterms:modified>
</cp:coreProperties>
</file>