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9" r:id="rId3"/>
    <p:sldId id="270" r:id="rId4"/>
    <p:sldId id="271" r:id="rId5"/>
    <p:sldId id="257" r:id="rId6"/>
    <p:sldId id="275" r:id="rId7"/>
    <p:sldId id="266" r:id="rId8"/>
    <p:sldId id="268" r:id="rId9"/>
    <p:sldId id="261" r:id="rId10"/>
    <p:sldId id="259" r:id="rId11"/>
    <p:sldId id="260" r:id="rId12"/>
    <p:sldId id="265" r:id="rId13"/>
    <p:sldId id="273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0.xm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microsoft.com/office/2007/relationships/media" Target="../media/media1.wav"/><Relationship Id="rId6" Type="http://schemas.openxmlformats.org/officeDocument/2006/relationships/image" Target="../media/image16.gif"/><Relationship Id="rId11" Type="http://schemas.openxmlformats.org/officeDocument/2006/relationships/slide" Target="slide5.xml"/><Relationship Id="rId5" Type="http://schemas.openxmlformats.org/officeDocument/2006/relationships/image" Target="../media/image15.gif"/><Relationship Id="rId15" Type="http://schemas.openxmlformats.org/officeDocument/2006/relationships/slide" Target="slide11.xml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slide" Target="slide9.xml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180305"/>
            <a:ext cx="8303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Mầm Non Hoa Hướng Dương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645920" y="3866605"/>
            <a:ext cx="917012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 quả cam, quả chuối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24-36 tháng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 Thị Tươi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404" y="2315317"/>
            <a:ext cx="1415340" cy="14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138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8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1" y="365125"/>
            <a:ext cx="288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cam màu cam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117</Words>
  <Application>Microsoft Office PowerPoint</Application>
  <PresentationFormat>Widescreen</PresentationFormat>
  <Paragraphs>31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Calibri Light</vt:lpstr>
      <vt:lpstr>Calibri</vt:lpstr>
      <vt:lpstr>Tahoma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25</cp:revision>
  <dcterms:created xsi:type="dcterms:W3CDTF">2018-07-11T00:54:56Z</dcterms:created>
  <dcterms:modified xsi:type="dcterms:W3CDTF">2025-02-13T02:29:51Z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