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57" r:id="rId3"/>
    <p:sldId id="258" r:id="rId4"/>
    <p:sldId id="259" r:id="rId5"/>
    <p:sldId id="261" r:id="rId6"/>
    <p:sldId id="266" r:id="rId7"/>
    <p:sldId id="267" r:id="rId8"/>
    <p:sldId id="263" r:id="rId9"/>
    <p:sldId id="264" r:id="rId10"/>
    <p:sldId id="265" r:id="rId11"/>
    <p:sldId id="260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FF00"/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426" y="1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B8FB3-78B0-4CDC-A2C9-905C6381C607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57FBC-D2EB-47D3-A021-EA9AFD1BA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8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6B47D-4CDA-49F3-8FEF-F584202A8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830C73-8D49-45B1-9B98-0408C3196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A4370-6E45-4001-AA4D-7881BA54C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81133-8768-46D6-905E-BA6B32C07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4E3C2-5B72-4AF8-84B3-1B18DF96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1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DB62E-6FE5-418C-BBAC-142BE37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1712C9-FCDA-442F-A63B-2CA92FB25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0DDCA-B5F2-4F62-BBE8-A5D542401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A069B-4F50-49E8-86C2-7776D7C7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D540C-5234-4DF1-9339-DC228C16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4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D6CEC8-B460-44D9-847E-01B6D4E3F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BD582-9D77-41FE-966E-3B0230F98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FC2FD-1FDD-498A-9809-D1FBB848D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567D3-7A36-4264-995B-19361CD0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B5423-1F6B-45C8-BA2A-BE6161DE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1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9B606-D539-476E-99A6-90A82F57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14D3-C91D-4B4E-8ACD-485B101C1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D2D15-372D-4CD5-8572-6B9CF7F12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ADA07-6686-4D25-B989-C122A6C60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BBA68-4EED-4841-BAA5-AC561567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6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E757D-9E8D-458A-A174-2833AF73A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9CB19-5201-43F9-8FFE-FB5AC3C02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63BC4-2158-4982-9231-664C727D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492E6-2CE9-4277-A040-759648ADD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DD5A0-6C95-4BDA-A7AF-27716261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7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5BE17-C90D-4448-A06B-BCE2D1874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8813F-7A1D-45FF-9EB3-8687D6AE18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328CE-7143-45DB-9C4E-5379C01B4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040DD-0B5D-45B4-BB58-7E92BCE1B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F5BC2-87FD-4DAD-82E0-10EEB58B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3AD99-5513-4B5C-9AA1-8B6AF654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3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21B9C-5051-4214-BEE6-F253C521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4C3F9-8A98-40EF-B1DC-5DDB02622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F9FE3-C2E5-43B7-965C-B06D4216E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C46E7A-896F-4D21-8427-0A1921C7E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F80DCC-BEA4-48D1-9B66-DBE173BF9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CF9A7B-63DE-4AFB-A589-FD91B426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A06FB-F58F-45D5-BAEA-744099BE6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BFA75-9FE6-4A93-8298-F8065656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5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2CEA6-F421-44A7-A921-11D764FA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06634-0330-4327-B7EF-8E92E3CE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8A18B-51F9-4A98-9D4A-F0CD86EC3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E7D31-C0C5-4380-B44A-7EB5EF96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3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768147-2233-4326-BD62-A9E4A804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9E22D-6385-4AEF-A428-047B88AA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410DA-C806-4879-BC23-80EA8352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D1168-BB44-4EF9-8E3E-00982D786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31E75-79CF-4538-B3E0-01C53A523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747AB-BAD9-47FF-A1AB-9CC05B2E2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82F42-6E4D-47F6-9BAF-786C6E51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9283E-6B22-496B-A37C-6510EF21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15D88-529C-47FE-B76A-73E69B9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5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A1E6E-6851-48CF-AC09-EA297D4B0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F3723D-B691-4425-915F-D074225940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B55F9-B80B-4353-8A1A-62B8CA33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C325D-2179-493A-97A4-5E4AED0CA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19E4B-E639-4B6B-8EB8-10C868FA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64D62-5CEC-4DC1-BAC2-559A43B3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3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35A845-7C5E-4295-94D6-304CC2AB2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F1143-D9CE-4556-AB5C-C24975F94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78905-1B61-44C0-A4F7-161F65964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EC7AF-24EF-40D3-8A0A-10ABCD234845}" type="datetimeFigureOut">
              <a:rPr lang="en-US" smtClean="0"/>
              <a:t>27/2/2025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630EF-7738-4A09-AE4E-F815BD97D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845B6-3596-4278-9068-BD8B89A99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F1960-F84A-4174-A5B0-0AC5802DB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1" name="Picture 2" descr="F:\Tranh ảnh dạy học\Hinh nen dep\SLGG_2018.jpg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2432050" y="277814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HOA HƯỚNG DƯƠNG</a:t>
            </a:r>
          </a:p>
        </p:txBody>
      </p:sp>
      <p:pic>
        <p:nvPicPr>
          <p:cNvPr id="2053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1298576"/>
            <a:ext cx="13430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508250" y="2762251"/>
            <a:ext cx="7620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36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3429000" y="3886200"/>
            <a:ext cx="6553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69925" indent="-32543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22350" indent="-35083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39850" indent="-3159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681163" indent="-33972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383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955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0527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09963" indent="-339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Tx/>
              <a:buNone/>
            </a:pPr>
            <a:r>
              <a:rPr lang="en-US" altLang="en-US" sz="2800" b="1">
                <a:solidFill>
                  <a:srgbClr val="66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Nhận biết tập nói “Củ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tuổi:Nhà (</a:t>
            </a: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– 36 tháng)</a:t>
            </a:r>
          </a:p>
          <a:p>
            <a:pPr eaLnBrk="1" hangingPunct="1"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r>
              <a:rPr lang="en-US" alt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dạy: Nguyễn Thị Tươi</a:t>
            </a:r>
            <a:endParaRPr lang="en-US" altLang="en-US" sz="3000"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56150" y="6323013"/>
            <a:ext cx="3124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:2024-2025</a:t>
            </a:r>
            <a:endParaRPr lang="en-US" altLang="en-US" sz="1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27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build="p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FCF533C-BA86-4528-8187-DEDA3603E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9600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48C7B54E-4ECC-4B5F-9E14-BE4D00EC0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0755"/>
            <a:ext cx="6096001" cy="32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276EE48-9244-4F8D-9171-79EB5E5553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3429000"/>
            <a:ext cx="6096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86B847-7A3D-4627-8D50-EF8C55FCA3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8" y="3428999"/>
            <a:ext cx="6096002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0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324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KHỎE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2801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BD913D1-818C-48F7-8FD2-0F2AFD219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165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2F425B-ECBC-4F51-8495-30F06B1B05BF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Bầu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bí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hào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679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E646E7-15FC-4DED-B98F-405447B31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163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269A48D-7CF5-4F05-A829-27F297E00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432" y="779917"/>
            <a:ext cx="6175949" cy="500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7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E646E7-15FC-4DED-B98F-405447B31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163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5AFECCF-EB96-409A-8DD7-A283DD1EB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843" y="854438"/>
            <a:ext cx="6190937" cy="5171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030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49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FCF533C-BA86-4528-8187-DEDA3603E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09600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48C7B54E-4ECC-4B5F-9E14-BE4D00EC0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160755"/>
            <a:ext cx="6096001" cy="32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276EE48-9244-4F8D-9171-79EB5E5553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3429000"/>
            <a:ext cx="6096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686B847-7A3D-4627-8D50-EF8C55FCA3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8" y="3428999"/>
            <a:ext cx="6096002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7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99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9416F7-8880-411E-847F-C08C795C8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91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2A7D04-135A-47CB-8346-CA6C13C7D6E5}"/>
              </a:ext>
            </a:extLst>
          </p:cNvPr>
          <p:cNvSpPr txBox="1"/>
          <p:nvPr/>
        </p:nvSpPr>
        <p:spPr>
          <a:xfrm>
            <a:off x="4332159" y="1903751"/>
            <a:ext cx="7270228" cy="213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endParaRPr lang="en-US" sz="36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96</Words>
  <Application>Microsoft Office PowerPoint</Application>
  <PresentationFormat>Widescreen</PresentationFormat>
  <Paragraphs>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maihoa281183@gmail.com</dc:creator>
  <cp:lastModifiedBy>Administrator</cp:lastModifiedBy>
  <cp:revision>6</cp:revision>
  <dcterms:created xsi:type="dcterms:W3CDTF">2023-02-23T01:36:14Z</dcterms:created>
  <dcterms:modified xsi:type="dcterms:W3CDTF">2025-02-27T02:33:23Z</dcterms:modified>
</cp:coreProperties>
</file>