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3"/>
    <p:sldId id="257" r:id="rId4"/>
    <p:sldId id="292" r:id="rId5"/>
    <p:sldId id="290" r:id="rId6"/>
    <p:sldId id="291" r:id="rId7"/>
    <p:sldId id="294" r:id="rId8"/>
    <p:sldId id="295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FF0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microsoft.com/office/2007/relationships/media" Target="file:///C:\Users\Administrator\Downloads\C&#225;%20V&#224;ng%20B&#417;i%20(mp3cut.net).mp3" TargetMode="External"/><Relationship Id="rId2" Type="http://schemas.openxmlformats.org/officeDocument/2006/relationships/audio" Target="file:///C:\Users\Administrator\Downloads\C&#225;%20V&#224;ng%20B&#417;i%20(mp3cut.net).mp3" TargetMode="Externa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file:///C:\Users\Administrator\Downloads\Chim%20m&#7865;%20chim%20con%20c&#7855;t,%20gh&#233;p%20nh&#7841;c.mp3" TargetMode="External"/><Relationship Id="rId2" Type="http://schemas.openxmlformats.org/officeDocument/2006/relationships/audio" Target="file:///C:\Users\Administrator\Downloads\Chim%20m&#7865;%20chim%20con%20c&#7855;t,%20gh&#233;p%20nh&#7841;c.mp3" TargetMode="Externa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file:///C:\Users\Administrator\Downloads\Chim%20m&#7865;%20chim%20con%20c&#7855;t,%20gh&#233;p%20nh&#7841;c.mp3" TargetMode="External"/><Relationship Id="rId2" Type="http://schemas.openxmlformats.org/officeDocument/2006/relationships/audio" Target="file:///C:\Users\Administrator\Downloads\Chim%20m&#7865;%20chim%20con%20c&#7855;t,%20gh&#233;p%20nh&#7841;c.mp3" TargetMode="Externa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81921755411_2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t="5226" b="16640"/>
          <a:stretch>
            <a:fillRect/>
          </a:stretch>
        </p:blipFill>
        <p:spPr>
          <a:xfrm>
            <a:off x="0" y="-635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3" descr="659204qfhni5vgxw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88344" y="857250"/>
            <a:ext cx="1295876" cy="21750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913" y="831981"/>
            <a:ext cx="1462088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8260" y="2860675"/>
            <a:ext cx="914273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100" b="1" dirty="0">
                <a:solidFill>
                  <a:srgbClr val="7030A0"/>
                </a:solidFill>
              </a:rPr>
              <a:t>LĨNH VỰC PHÁT </a:t>
            </a:r>
            <a:r>
              <a:rPr lang="vi-VN" altLang="en-US" sz="2100" b="1">
                <a:solidFill>
                  <a:srgbClr val="7030A0"/>
                </a:solidFill>
              </a:rPr>
              <a:t>TRIỂN </a:t>
            </a:r>
            <a:r>
              <a:rPr lang="en-US" altLang="en-US" sz="2100" b="1">
                <a:solidFill>
                  <a:srgbClr val="7030A0"/>
                </a:solidFill>
              </a:rPr>
              <a:t>THẨM MỸ</a:t>
            </a:r>
            <a:endParaRPr lang="en-US" altLang="en-US" sz="2100" b="1" dirty="0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290287" y="3337085"/>
            <a:ext cx="559667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100" b="1" dirty="0">
                <a:solidFill>
                  <a:srgbClr val="FF0000"/>
                </a:solidFill>
              </a:rPr>
              <a:t>Đề tài</a:t>
            </a:r>
            <a:r>
              <a:rPr lang="vi-VN" altLang="en-US" sz="2100" b="1">
                <a:solidFill>
                  <a:srgbClr val="FF0000"/>
                </a:solidFill>
              </a:rPr>
              <a:t>: </a:t>
            </a:r>
            <a:r>
              <a:rPr lang="en-US" altLang="en-US" sz="2100" b="1">
                <a:solidFill>
                  <a:srgbClr val="FF0000"/>
                </a:solidFill>
              </a:rPr>
              <a:t>Dạy hát: “Cá vàng bơi”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290523" y="4046103"/>
            <a:ext cx="456342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100" b="1">
                <a:solidFill>
                  <a:srgbClr val="FF0000"/>
                </a:solidFill>
                <a:sym typeface="+mn-ea"/>
              </a:rPr>
              <a:t>Lứa tuổi</a:t>
            </a:r>
            <a:r>
              <a:rPr lang="vi-VN" altLang="en-US" sz="2100" b="1">
                <a:solidFill>
                  <a:srgbClr val="FF0000"/>
                </a:solidFill>
                <a:sym typeface="+mn-ea"/>
              </a:rPr>
              <a:t>: </a:t>
            </a:r>
            <a:r>
              <a:rPr lang="en-US" altLang="en-US" sz="2100" b="1">
                <a:solidFill>
                  <a:srgbClr val="FF0000"/>
                </a:solidFill>
                <a:sym typeface="+mn-ea"/>
              </a:rPr>
              <a:t>Nhà trẻ</a:t>
            </a:r>
            <a:r>
              <a:rPr lang="vi-VN" altLang="en-US" sz="2100" b="1">
                <a:solidFill>
                  <a:srgbClr val="FF0000"/>
                </a:solidFill>
                <a:sym typeface="+mn-ea"/>
              </a:rPr>
              <a:t> 24</a:t>
            </a:r>
            <a:r>
              <a:rPr lang="en-US" altLang="en-US" sz="21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100" b="1">
                <a:solidFill>
                  <a:srgbClr val="FF0000"/>
                </a:solidFill>
                <a:sym typeface="+mn-ea"/>
              </a:rPr>
              <a:t>-</a:t>
            </a:r>
            <a:r>
              <a:rPr lang="en-US" altLang="en-US" sz="21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100" b="1">
                <a:solidFill>
                  <a:srgbClr val="FF0000"/>
                </a:solidFill>
                <a:sym typeface="+mn-ea"/>
              </a:rPr>
              <a:t>36 tháng</a:t>
            </a:r>
            <a:endParaRPr lang="vi-VN" altLang="en-US" sz="2100" b="1" dirty="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329815" y="4438650"/>
            <a:ext cx="46043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100" b="1">
                <a:solidFill>
                  <a:srgbClr val="FF0000"/>
                </a:solidFill>
              </a:rPr>
              <a:t>Giáo viên: </a:t>
            </a:r>
            <a:r>
              <a:rPr lang="en-US" altLang="en-US" sz="2100" b="1">
                <a:solidFill>
                  <a:srgbClr val="FF0000"/>
                </a:solidFill>
              </a:rPr>
              <a:t>Dương Thị Hồng Hải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0" y="344805"/>
            <a:ext cx="9095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UBND QUẬN LONG BIÊN</a:t>
            </a:r>
            <a:endParaRPr lang="en-US" sz="1800" b="1">
              <a:solidFill>
                <a:srgbClr val="FF0000"/>
              </a:solidFill>
            </a:endParaRP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TRƯỜNG MẦM HOA HƯỚNG DƯƠNG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2209559" y="3657669"/>
            <a:ext cx="673679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100" b="1" dirty="0">
                <a:solidFill>
                  <a:srgbClr val="7030A0"/>
                </a:solidFill>
              </a:rPr>
              <a:t> </a:t>
            </a:r>
            <a:r>
              <a:rPr lang="en-US" altLang="vi-VN" sz="2100" b="1" dirty="0">
                <a:solidFill>
                  <a:srgbClr val="FF0000"/>
                </a:solidFill>
              </a:rPr>
              <a:t>VĐTN: Chim mẹ chim con</a:t>
            </a:r>
            <a:endParaRPr lang="en-US" altLang="vi-VN" sz="21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348105"/>
            <a:ext cx="1243965" cy="1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/>
          <p:nvPr/>
        </p:nvSpPr>
        <p:spPr>
          <a:xfrm>
            <a:off x="3200083" y="6097588"/>
            <a:ext cx="31242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Năm học: 2024 -2025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104"/>
    </mc:Choice>
    <mc:Fallback>
      <p:transition spd="slow" advClick="0" advTm="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3" grpId="1"/>
      <p:bldP spid="6" grpId="0"/>
      <p:bldP spid="6" grpId="1"/>
      <p:bldP spid="13" grpId="0"/>
      <p:bldP spid="13" grpId="1"/>
      <p:bldP spid="7" grpId="0"/>
      <p:bldP spid="7" grpId="1"/>
      <p:bldP spid="9" grpId="0"/>
      <p:bldP spid="9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38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3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00099" y="-381000"/>
            <a:ext cx="7696200" cy="2228850"/>
          </a:xfrm>
          <a:prstGeom prst="rect">
            <a:avLst/>
          </a:prstGeom>
          <a:noFill/>
        </p:spPr>
        <p:txBody>
          <a:bodyPr wrap="none" numCol="1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CHƯƠNG TRÌNH TRÒ CHƠI ÂM NHẠC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5" descr="E:\Nhạc mâm non\tranh, anh, tho,nhac, dong giao,video mn\khung dep\C33AB2A2-5B70-499F-9C13-4F18A5F01B5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38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3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00099" y="304800"/>
            <a:ext cx="7696200" cy="1543050"/>
          </a:xfrm>
          <a:prstGeom prst="rect">
            <a:avLst/>
          </a:prstGeom>
          <a:noFill/>
        </p:spPr>
        <p:txBody>
          <a:bodyPr wrap="none" numCol="1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Giọng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nhí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0" name="Picture 5" descr="E:\Nhạc mâm non\tranh, anh, tho,nhac, dong giao,video mn\khung dep\C33AB2A2-5B70-499F-9C13-4F18A5F01B5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3" descr="E:\Nhạc mâm non\tranh, anh, tho,nhac, dong giao,video mn\khung dep\20180220001011-be7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9144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600" y="228600"/>
            <a:ext cx="58674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“Dạy hát: Cá vàng bơi”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325" y="69834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C:\Users\Administrator\Desktop\maxresdefault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E:\Nhạc mâm non\tranh, anh, tho,nhac, dong giao,video mn\khung dep\ảnh cá và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24200" y="3276600"/>
            <a:ext cx="2139950" cy="155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7" descr="E:\Nhạc mâm non\tranh, anh, tho,nhac, dong giao,video mn\khung dep\ảnh cá và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1246188"/>
            <a:ext cx="1676400" cy="1217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309 0.06636 C 0.07309 0.10127 0.24271 0.16809 0.38975 0.16809 C 0.47986 0.16925 0.58559 0.17711 0.6658 0.13572 C 0.74635 0.09433 0.79028 -0.0578 0.87274 -0.08023 C 0.95503 -0.10266 1.0743 0.00208 1.16059 0.00139 C 1.2467 0.00069 1.34305 -0.06705 1.39132 -0.08509 " pathEditMode="relative" rAng="0" ptsTypes="ffaaaf">
                                      <p:cBhvr>
                                        <p:cTn id="2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00" y="-2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4809 0.07237 C -1.20208 0.08185 -1.06024 0.14705 -0.97187 0.12948 C -0.88368 0.11191 -0.79913 -0.00833 -0.71875 -0.03307 C -0.63854 -0.05781 -0.55451 -0.00856 -0.49027 -0.01896 C -0.42639 -0.02937 -0.38264 -0.09041 -0.33576 -0.09572 C -0.28246 -0.08393 -0.24218 -0.07075 -0.21215 -0.05133 C -0.18159 -0.03191 -0.19218 0.00994 -0.15434 0.0215 C -0.11892 0.03006 -0.02569 0.00347 -3.33333E-6 2.19653E-6 " pathEditMode="relative" rAng="0" ptsTypes="aaaafafa">
                                      <p:cBhvr>
                                        <p:cTn id="24" dur="5000" spd="-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9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97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97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97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97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7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97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38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3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00099" y="-381000"/>
            <a:ext cx="7696200" cy="2228850"/>
          </a:xfrm>
          <a:prstGeom prst="rect">
            <a:avLst/>
          </a:prstGeom>
          <a:noFill/>
        </p:spPr>
        <p:txBody>
          <a:bodyPr wrap="none" numCol="1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trổ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tài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8" name="Picture 5" descr="E:\Nhạc mâm non\tranh, anh, tho,nhac, dong giao,video mn\khung dep\C33AB2A2-5B70-499F-9C13-4F18A5F01B5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E:\Nhạc mâm non\tranh, anh, tho,nhac, dong giao,video mn\khung dep\bo_suu_tap_mau_hinh_nen_tao_slide_powerpoint_dep2013061117345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5"/>
          <p:cNvSpPr/>
          <p:nvPr/>
        </p:nvSpPr>
        <p:spPr>
          <a:xfrm>
            <a:off x="0" y="1219200"/>
            <a:ext cx="7848600" cy="14462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Vận động theo nhạc: 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altLang="en-US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“Chim mẹ chim con”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Chim mẹ chim con cắt, ghép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764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him mẹ chim con cắt, ghép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00200" y="58499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6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E:\Nhạc mâm non\tranh, anh, tho,nhac, dong giao,video mn\khung dep\bo_suu_tap_mau_hinh_nen_tao_slide_powerpoint_dep20130611173450.jpg"/>
          <p:cNvPicPr>
            <a:picLocks noChangeAspect="1"/>
          </p:cNvPicPr>
          <p:nvPr/>
        </p:nvPicPr>
        <p:blipFill>
          <a:blip r:embed="rId1"/>
          <a:srcRect t="4445"/>
          <a:stretch>
            <a:fillRect/>
          </a:stretch>
        </p:blipFill>
        <p:spPr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5"/>
          <p:cNvSpPr/>
          <p:nvPr/>
        </p:nvSpPr>
        <p:spPr>
          <a:xfrm>
            <a:off x="0" y="1219200"/>
            <a:ext cx="78486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Chim mẹ chim con cắt, ghép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764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him mẹ chim con cắt, ghép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00200" y="58499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0" y="1949450"/>
            <a:ext cx="9193213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Kính chúc các cô sức khỏe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6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TIMING" val="|0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WPS Slides</Application>
  <PresentationFormat>On-screen Show (4:3)</PresentationFormat>
  <Paragraphs>29</Paragraphs>
  <Slides>7</Slides>
  <Notes>0</Notes>
  <HiddenSlides>0</HiddenSlides>
  <MMClips>15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Dương H.Hải MN Tràng An</cp:lastModifiedBy>
  <cp:revision>126</cp:revision>
  <dcterms:created xsi:type="dcterms:W3CDTF">2020-09-11T04:21:00Z</dcterms:created>
  <dcterms:modified xsi:type="dcterms:W3CDTF">2025-04-13T17:37:02Z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F96CECB04AA1468FB89E91A3EBC1612F_13</vt:lpwstr>
  </property>
  <property fmtid="{D5CDD505-2E9C-101B-9397-08002B2CF9AE}" pid="3" name="KSOProductBuildVer">
    <vt:lpwstr>1033-12.2.0.20782</vt:lpwstr>
  </property>
</Properties>
</file>