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8" r:id="rId5"/>
    <p:sldId id="357" r:id="rId6"/>
    <p:sldId id="358" r:id="rId7"/>
    <p:sldId id="3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si.vn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90613" autoAdjust="0"/>
  </p:normalViewPr>
  <p:slideViewPr>
    <p:cSldViewPr snapToGrid="0">
      <p:cViewPr varScale="1">
        <p:scale>
          <a:sx n="82" d="100"/>
          <a:sy n="82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C4A36-1749-4652-AD63-FD66B600D32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80011" y="288955"/>
            <a:ext cx="6478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HOA HƯỚNG DƯƠ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191385" y="4059555"/>
            <a:ext cx="6539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Đề tài: Truyện “Thỏ ngoan”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Lớp: Nhà trẻ 24 - 36 tháng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Giáo viên: Dương Thị Hồng Hải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799080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15" y="1347470"/>
            <a:ext cx="1309370" cy="1309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" name="Picture 8" descr="A white board with orange borde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Content Placeholder 3" descr="20081921755411_2"/>
          <p:cNvPicPr>
            <a:picLocks noChangeAspect="1"/>
          </p:cNvPicPr>
          <p:nvPr>
            <p:ph idx="1"/>
          </p:nvPr>
        </p:nvPicPr>
        <p:blipFill>
          <a:blip r:embed="rId2"/>
          <a:srcRect t="5226" b="16640"/>
          <a:stretch>
            <a:fillRect/>
          </a:stretch>
        </p:blipFill>
        <p:spPr>
          <a:xfrm>
            <a:off x="233045" y="240030"/>
            <a:ext cx="11740515" cy="639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hoat_canh_dien_roi_va_nhac_nen_cuc_hay_22320188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320.000000" end="4059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4200" y="3982720"/>
            <a:ext cx="620395" cy="5715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33045" y="240030"/>
            <a:ext cx="1173988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000" b="1">
                <a:solidFill>
                  <a:srgbClr val="FF0000"/>
                </a:solidFill>
              </a:rPr>
              <a:t>I. MỤC ĐÍCH – YÊU CẦU</a:t>
            </a:r>
            <a:endParaRPr lang="en-US" sz="2000" b="1">
              <a:solidFill>
                <a:srgbClr val="FF0000"/>
              </a:solidFill>
            </a:endParaRP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1.Kiến thức: </a:t>
            </a:r>
            <a:endParaRPr lang="en-US" sz="2000" b="1">
              <a:solidFill>
                <a:srgbClr val="FF0000"/>
              </a:solidFill>
            </a:endParaRP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2.Kĩ năng:</a:t>
            </a:r>
            <a:endParaRPr lang="en-US" sz="2000" b="1">
              <a:solidFill>
                <a:srgbClr val="FF0000"/>
              </a:solidFill>
            </a:endParaRP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3.Thái độ:</a:t>
            </a:r>
            <a:endParaRPr lang="en-US" sz="2000" b="1">
              <a:solidFill>
                <a:srgbClr val="FF0000"/>
              </a:solidFill>
            </a:endParaRP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II.Chuẩn bị: Bài giảng điện tử</a:t>
            </a:r>
            <a:endParaRPr lang="en-US" sz="2000" b="1">
              <a:solidFill>
                <a:srgbClr val="FF0000"/>
              </a:solidFill>
            </a:endParaRP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III.Phương pháp và hình thức tổ chức:</a:t>
            </a:r>
            <a:endParaRPr lang="en-US" sz="2000" b="1">
              <a:solidFill>
                <a:srgbClr val="FF0000"/>
              </a:solidFill>
            </a:endParaRP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1.HĐ 1: Ổn định tổ chức: </a:t>
            </a:r>
            <a:endParaRPr lang="en-US" sz="2000" b="1">
              <a:solidFill>
                <a:srgbClr val="FF0000"/>
              </a:solidFill>
            </a:endParaRP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2.HDD2: Cô kể cho trẻ nghe lần 1:</a:t>
            </a:r>
            <a:endParaRPr lang="en-US" sz="2000" b="1">
              <a:solidFill>
                <a:srgbClr val="FF0000"/>
              </a:solidFill>
            </a:endParaRPr>
          </a:p>
          <a:p>
            <a:pPr algn="ctr"/>
            <a:endParaRPr lang="en-US" sz="2000" b="1">
              <a:solidFill>
                <a:srgbClr val="002060"/>
              </a:solidFill>
            </a:endParaRPr>
          </a:p>
          <a:p>
            <a:pPr algn="ctr"/>
            <a:r>
              <a:rPr lang="en-US" sz="2000" b="1">
                <a:solidFill>
                  <a:srgbClr val="002060"/>
                </a:solidFill>
              </a:rPr>
              <a:t> </a:t>
            </a:r>
            <a:endParaRPr lang="en-US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indefinite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 descr="A cartoon of trees and clouds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/>
          <a:stretch>
            <a:fillRect/>
          </a:stretch>
        </p:blipFill>
        <p:spPr>
          <a:xfrm>
            <a:off x="0" y="0"/>
            <a:ext cx="12192000" cy="6890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887980" y="2216150"/>
            <a:ext cx="610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266825" y="72072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cho trẻ nghe lần 2: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oat_canh_dien_roi_va_nhac_nen_cuc_hay_22320188">
            <a:hlinkClick r:id="" action="ppaction://media"/>
          </p:cNvPr>
          <p:cNvPicPr>
            <a:picLocks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st="3320.000000" end="4059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6825" y="369125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0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 descr="A cartoon of trees and clouds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/>
          <a:stretch>
            <a:fillRect/>
          </a:stretch>
        </p:blipFill>
        <p:spPr>
          <a:xfrm>
            <a:off x="0" y="0"/>
            <a:ext cx="12192000" cy="6890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887980" y="2216150"/>
            <a:ext cx="610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266825" y="720725"/>
            <a:ext cx="52197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cho trẻ nghe lần 3: Cô diễn rỗi bóng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oat_canh_dien_roi_va_nhac_nen_cuc_hay_22320188">
            <a:hlinkClick r:id="" action="ppaction://media"/>
          </p:cNvPr>
          <p:cNvPicPr>
            <a:picLocks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st="3320.000000" end="4059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6825" y="369125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0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" name="Picture 8" descr="A white board with orange borde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Content Placeholder 3" descr="20081921755411_2"/>
          <p:cNvPicPr>
            <a:picLocks noChangeAspect="1"/>
          </p:cNvPicPr>
          <p:nvPr>
            <p:ph idx="1"/>
          </p:nvPr>
        </p:nvPicPr>
        <p:blipFill>
          <a:blip r:embed="rId2"/>
          <a:srcRect t="5226" b="16640"/>
          <a:stretch>
            <a:fillRect/>
          </a:stretch>
        </p:blipFill>
        <p:spPr>
          <a:xfrm>
            <a:off x="233045" y="240030"/>
            <a:ext cx="11740515" cy="6398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266825" y="72072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WPS Slides</Application>
  <PresentationFormat>Widescreen</PresentationFormat>
  <Paragraphs>27</Paragraphs>
  <Slides>5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Dương H.Hải MN Tràng An</cp:lastModifiedBy>
  <cp:revision>61</cp:revision>
  <dcterms:created xsi:type="dcterms:W3CDTF">2021-08-22T13:51:00Z</dcterms:created>
  <dcterms:modified xsi:type="dcterms:W3CDTF">2025-04-13T16:34:43Z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8640955FFE694ACA9ACDB0984C28F830_12</vt:lpwstr>
  </property>
  <property fmtid="{D5CDD505-2E9C-101B-9397-08002B2CF9AE}" pid="3" name="KSOProductBuildVer">
    <vt:lpwstr>1033-12.2.0.20782</vt:lpwstr>
  </property>
</Properties>
</file>