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9" r:id="rId6"/>
    <p:sldId id="271" r:id="rId7"/>
    <p:sldId id="273" r:id="rId8"/>
    <p:sldId id="261" r:id="rId9"/>
    <p:sldId id="274" r:id="rId10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161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41DAF6-E76E-4B86-A794-EF1B0E6FA0C6}" type="doc">
      <dgm:prSet loTypeId="urn:microsoft.com/office/officeart/2008/layout/VerticalCurvedList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1813DFA2-BF92-4681-89BE-F6D60F15E36B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vi-VN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Hoạt động </a:t>
          </a:r>
          <a:r>
            <a: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vi-VN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ở đầu : </a:t>
          </a:r>
          <a:r>
            <a:rPr lang="en-US" sz="1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</a:t>
          </a:r>
          <a:r>
            <a: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1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hát</a:t>
          </a:r>
          <a:r>
            <a: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hát</a:t>
          </a:r>
          <a:r>
            <a: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sz="1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Đôi</a:t>
          </a:r>
          <a:r>
            <a: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Dép</a:t>
          </a:r>
          <a:r>
            <a:rPr lang="vi-VN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’’</a:t>
          </a:r>
          <a:endParaRPr lang="en-US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74DDD1-8D5B-431C-A93C-38AE632ADD9C}" cxnId="{0294131B-AEC5-4AEF-9EB1-E073CBB4F1AF}" type="sibTrans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03BBC3-AD91-422C-B2ED-5FD6BBC895E7}" cxnId="{0294131B-AEC5-4AEF-9EB1-E073CBB4F1AF}" type="parTrans">
      <dgm:prSet/>
      <dgm:spPr/>
      <dgm:t>
        <a:bodyPr/>
        <a:lstStyle/>
        <a:p>
          <a:endParaRPr lang="en-US"/>
        </a:p>
      </dgm:t>
    </dgm:pt>
    <dgm:pt modelId="{8B5A5653-E872-4BB4-8740-B480E8413884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vi-VN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Hoạt động 1: Đọc thơ, đàm thoại trích dẫn</a:t>
          </a:r>
          <a:endParaRPr lang="en-US" sz="18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86818F-2A2A-4018-A8DE-1A8DD2EFD777}" cxnId="{5BBF1405-002E-46D7-9DA8-B3A81B5AFF10}" type="sibTrans">
      <dgm:prSet/>
      <dgm:spPr/>
      <dgm:t>
        <a:bodyPr/>
        <a:lstStyle/>
        <a:p>
          <a:endParaRPr lang="en-US"/>
        </a:p>
      </dgm:t>
    </dgm:pt>
    <dgm:pt modelId="{CA396CA7-9852-4E0F-BAFE-9B11CBAAD69E}" cxnId="{5BBF1405-002E-46D7-9DA8-B3A81B5AFF10}" type="parTrans">
      <dgm:prSet/>
      <dgm:spPr/>
      <dgm:t>
        <a:bodyPr/>
        <a:lstStyle/>
        <a:p>
          <a:endParaRPr lang="en-US"/>
        </a:p>
      </dgm:t>
    </dgm:pt>
    <dgm:pt modelId="{7195C941-1CE8-49B6-B171-020F68145551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vi-VN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Hoạt động 2: Dạy trẻ đọc thơ</a:t>
          </a:r>
          <a:endParaRPr lang="en-US" sz="18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22DC64-5267-4F35-AD77-44A918623033}" cxnId="{51B27879-48E7-44A7-8304-D9535D1D2F01}" type="sibTrans">
      <dgm:prSet/>
      <dgm:spPr/>
      <dgm:t>
        <a:bodyPr/>
        <a:lstStyle/>
        <a:p>
          <a:endParaRPr lang="en-US"/>
        </a:p>
      </dgm:t>
    </dgm:pt>
    <dgm:pt modelId="{3BF681CA-586E-47FB-A7BA-5410C3D72A23}" cxnId="{51B27879-48E7-44A7-8304-D9535D1D2F01}" type="parTrans">
      <dgm:prSet/>
      <dgm:spPr/>
      <dgm:t>
        <a:bodyPr/>
        <a:lstStyle/>
        <a:p>
          <a:endParaRPr lang="en-US"/>
        </a:p>
      </dgm:t>
    </dgm:pt>
    <dgm:pt modelId="{7E317B12-B6C5-4A61-8D87-A7FC57898C68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vi-VN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 thúc</a:t>
          </a:r>
          <a:r>
            <a: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endParaRPr lang="en-US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0A3CFA-1F0C-44BD-A742-E73A3A270D24}" cxnId="{5688493B-D9BC-4F0C-957C-33FFA30656AF}" type="sibTrans">
      <dgm:prSet/>
      <dgm:spPr/>
      <dgm:t>
        <a:bodyPr/>
        <a:lstStyle/>
        <a:p>
          <a:endParaRPr lang="en-US"/>
        </a:p>
      </dgm:t>
    </dgm:pt>
    <dgm:pt modelId="{9215B564-A083-4C3E-9FDA-900813C829B1}" cxnId="{5688493B-D9BC-4F0C-957C-33FFA30656AF}" type="parTrans">
      <dgm:prSet/>
      <dgm:spPr/>
      <dgm:t>
        <a:bodyPr/>
        <a:lstStyle/>
        <a:p>
          <a:endParaRPr lang="en-US"/>
        </a:p>
      </dgm:t>
    </dgm:pt>
    <dgm:pt modelId="{9C8CAF60-9654-48C2-A2BC-8A3DFD3038E7}" type="pres">
      <dgm:prSet presAssocID="{8741DAF6-E76E-4B86-A794-EF1B0E6FA0C6}" presName="Name0" presStyleCnt="0">
        <dgm:presLayoutVars>
          <dgm:chMax val="7"/>
          <dgm:chPref val="7"/>
          <dgm:dir/>
        </dgm:presLayoutVars>
      </dgm:prSet>
      <dgm:spPr/>
    </dgm:pt>
    <dgm:pt modelId="{B9719A47-6BDA-4543-A43E-35E676426D29}" type="pres">
      <dgm:prSet presAssocID="{8741DAF6-E76E-4B86-A794-EF1B0E6FA0C6}" presName="Name1" presStyleCnt="0"/>
      <dgm:spPr/>
    </dgm:pt>
    <dgm:pt modelId="{7E964161-1A9C-4FDA-8A7F-60B975F46FB7}" type="pres">
      <dgm:prSet presAssocID="{8741DAF6-E76E-4B86-A794-EF1B0E6FA0C6}" presName="cycle" presStyleCnt="0"/>
      <dgm:spPr/>
    </dgm:pt>
    <dgm:pt modelId="{DD3991BF-2E8B-4DDC-A81D-88A808E7CCCE}" type="pres">
      <dgm:prSet presAssocID="{8741DAF6-E76E-4B86-A794-EF1B0E6FA0C6}" presName="srcNode" presStyleLbl="node1" presStyleIdx="0" presStyleCnt="4"/>
      <dgm:spPr/>
    </dgm:pt>
    <dgm:pt modelId="{25B920A8-3F7E-4649-9693-0C19C05BECF9}" type="pres">
      <dgm:prSet presAssocID="{8741DAF6-E76E-4B86-A794-EF1B0E6FA0C6}" presName="conn" presStyleLbl="parChTrans1D2" presStyleIdx="0" presStyleCnt="1"/>
      <dgm:spPr/>
    </dgm:pt>
    <dgm:pt modelId="{5A5CE8FE-CE88-4737-B4DB-8E0E6B94269E}" type="pres">
      <dgm:prSet presAssocID="{8741DAF6-E76E-4B86-A794-EF1B0E6FA0C6}" presName="extraNode" presStyleLbl="node1" presStyleIdx="0" presStyleCnt="4"/>
      <dgm:spPr/>
    </dgm:pt>
    <dgm:pt modelId="{14E9201B-9D13-4E3C-8B7A-B0334D7C8C1F}" type="pres">
      <dgm:prSet presAssocID="{8741DAF6-E76E-4B86-A794-EF1B0E6FA0C6}" presName="dstNode" presStyleLbl="node1" presStyleIdx="0" presStyleCnt="4"/>
      <dgm:spPr/>
    </dgm:pt>
    <dgm:pt modelId="{5488850C-0950-401A-B22C-3FCEBB081874}" type="pres">
      <dgm:prSet presAssocID="{1813DFA2-BF92-4681-89BE-F6D60F15E36B}" presName="text_1" presStyleLbl="node1" presStyleIdx="0" presStyleCnt="4" custLinFactNeighborX="-724" custLinFactNeighborY="5734">
        <dgm:presLayoutVars>
          <dgm:bulletEnabled val="1"/>
        </dgm:presLayoutVars>
      </dgm:prSet>
      <dgm:spPr/>
    </dgm:pt>
    <dgm:pt modelId="{E426C037-4802-4AC9-B808-6ABD54ACDE59}" type="pres">
      <dgm:prSet presAssocID="{1813DFA2-BF92-4681-89BE-F6D60F15E36B}" presName="accent_1" presStyleCnt="0"/>
      <dgm:spPr/>
    </dgm:pt>
    <dgm:pt modelId="{1EC3EF6E-776F-47B9-B5A8-0E661E56F05A}" type="pres">
      <dgm:prSet presAssocID="{1813DFA2-BF92-4681-89BE-F6D60F15E36B}" presName="accentRepeatNode" presStyleLbl="solidFgAcc1" presStyleIdx="0" presStyleCnt="4" custLinFactNeighborX="-8682" custLinFactNeighborY="4034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</dgm:pt>
    <dgm:pt modelId="{0251C34C-2E15-4A2A-AB51-F91F8BEBAC07}" type="pres">
      <dgm:prSet presAssocID="{8B5A5653-E872-4BB4-8740-B480E8413884}" presName="text_2" presStyleLbl="node1" presStyleIdx="1" presStyleCnt="4">
        <dgm:presLayoutVars>
          <dgm:bulletEnabled val="1"/>
        </dgm:presLayoutVars>
      </dgm:prSet>
      <dgm:spPr/>
    </dgm:pt>
    <dgm:pt modelId="{622C9772-E725-443F-989F-47981CE1AAC5}" type="pres">
      <dgm:prSet presAssocID="{8B5A5653-E872-4BB4-8740-B480E8413884}" presName="accent_2" presStyleCnt="0"/>
      <dgm:spPr/>
    </dgm:pt>
    <dgm:pt modelId="{B73DAC4D-547A-436C-830A-798F7BDF2A08}" type="pres">
      <dgm:prSet presAssocID="{8B5A5653-E872-4BB4-8740-B480E8413884}" presName="accentRepeatNode" presStyleLbl="solidFgAcc1" presStyleIdx="1" presStyleCnt="4" custLinFactNeighborX="-5947" custLinFactNeighborY="3902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</dgm:pt>
    <dgm:pt modelId="{1792EC7D-A305-4DEE-8416-7A92720EF19A}" type="pres">
      <dgm:prSet presAssocID="{7195C941-1CE8-49B6-B171-020F68145551}" presName="text_3" presStyleLbl="node1" presStyleIdx="2" presStyleCnt="4">
        <dgm:presLayoutVars>
          <dgm:bulletEnabled val="1"/>
        </dgm:presLayoutVars>
      </dgm:prSet>
      <dgm:spPr/>
    </dgm:pt>
    <dgm:pt modelId="{460F1C76-4DF7-443F-BAE6-B14C9377D484}" type="pres">
      <dgm:prSet presAssocID="{7195C941-1CE8-49B6-B171-020F68145551}" presName="accent_3" presStyleCnt="0"/>
      <dgm:spPr/>
    </dgm:pt>
    <dgm:pt modelId="{D8B77EED-B8EB-4C0C-A7FF-0081F1A1F179}" type="pres">
      <dgm:prSet presAssocID="{7195C941-1CE8-49B6-B171-020F68145551}" presName="accentRepeatNode" presStyleLbl="solidFgAcc1" presStyleIdx="2" presStyleCnt="4" custLinFactNeighborX="2153" custLinFactNeighborY="-2717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</dgm:pt>
    <dgm:pt modelId="{2C6C27E1-213C-4473-9A0E-1A626F69E52A}" type="pres">
      <dgm:prSet presAssocID="{7E317B12-B6C5-4A61-8D87-A7FC57898C68}" presName="text_4" presStyleLbl="node1" presStyleIdx="3" presStyleCnt="4">
        <dgm:presLayoutVars>
          <dgm:bulletEnabled val="1"/>
        </dgm:presLayoutVars>
      </dgm:prSet>
      <dgm:spPr/>
    </dgm:pt>
    <dgm:pt modelId="{6320D4E0-6520-4452-ABB1-B35910CAD35E}" type="pres">
      <dgm:prSet presAssocID="{7E317B12-B6C5-4A61-8D87-A7FC57898C68}" presName="accent_4" presStyleCnt="0"/>
      <dgm:spPr/>
    </dgm:pt>
    <dgm:pt modelId="{5B019D89-EC08-4B34-A4DA-08305A574C02}" type="pres">
      <dgm:prSet presAssocID="{7E317B12-B6C5-4A61-8D87-A7FC57898C68}" presName="accentRepeatNode" presStyleLbl="solidFgAcc1" presStyleIdx="3" presStyleCnt="4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</dgm:pt>
  </dgm:ptLst>
  <dgm:cxnLst>
    <dgm:cxn modelId="{5BBF1405-002E-46D7-9DA8-B3A81B5AFF10}" srcId="{8741DAF6-E76E-4B86-A794-EF1B0E6FA0C6}" destId="{8B5A5653-E872-4BB4-8740-B480E8413884}" srcOrd="1" destOrd="0" parTransId="{CA396CA7-9852-4E0F-BAFE-9B11CBAAD69E}" sibTransId="{2F86818F-2A2A-4018-A8DE-1A8DD2EFD777}"/>
    <dgm:cxn modelId="{0294131B-AEC5-4AEF-9EB1-E073CBB4F1AF}" srcId="{8741DAF6-E76E-4B86-A794-EF1B0E6FA0C6}" destId="{1813DFA2-BF92-4681-89BE-F6D60F15E36B}" srcOrd="0" destOrd="0" parTransId="{8D03BBC3-AD91-422C-B2ED-5FD6BBC895E7}" sibTransId="{7C74DDD1-8D5B-431C-A93C-38AE632ADD9C}"/>
    <dgm:cxn modelId="{5688493B-D9BC-4F0C-957C-33FFA30656AF}" srcId="{8741DAF6-E76E-4B86-A794-EF1B0E6FA0C6}" destId="{7E317B12-B6C5-4A61-8D87-A7FC57898C68}" srcOrd="3" destOrd="0" parTransId="{9215B564-A083-4C3E-9FDA-900813C829B1}" sibTransId="{A10A3CFA-1F0C-44BD-A742-E73A3A270D24}"/>
    <dgm:cxn modelId="{13880945-214C-40C8-BEF4-EF7C6F407DB1}" type="presOf" srcId="{1813DFA2-BF92-4681-89BE-F6D60F15E36B}" destId="{5488850C-0950-401A-B22C-3FCEBB081874}" srcOrd="0" destOrd="0" presId="urn:microsoft.com/office/officeart/2008/layout/VerticalCurvedList"/>
    <dgm:cxn modelId="{D18C1A55-1763-4DCB-B17D-8E70D3F765FC}" type="presOf" srcId="{7C74DDD1-8D5B-431C-A93C-38AE632ADD9C}" destId="{25B920A8-3F7E-4649-9693-0C19C05BECF9}" srcOrd="0" destOrd="0" presId="urn:microsoft.com/office/officeart/2008/layout/VerticalCurvedList"/>
    <dgm:cxn modelId="{51B27879-48E7-44A7-8304-D9535D1D2F01}" srcId="{8741DAF6-E76E-4B86-A794-EF1B0E6FA0C6}" destId="{7195C941-1CE8-49B6-B171-020F68145551}" srcOrd="2" destOrd="0" parTransId="{3BF681CA-586E-47FB-A7BA-5410C3D72A23}" sibTransId="{ED22DC64-5267-4F35-AD77-44A918623033}"/>
    <dgm:cxn modelId="{69E61E7D-0784-4754-AAF8-E5BE7B568D5B}" type="presOf" srcId="{8B5A5653-E872-4BB4-8740-B480E8413884}" destId="{0251C34C-2E15-4A2A-AB51-F91F8BEBAC07}" srcOrd="0" destOrd="0" presId="urn:microsoft.com/office/officeart/2008/layout/VerticalCurvedList"/>
    <dgm:cxn modelId="{A35ED582-0A80-4F95-90FD-9EE77689309E}" type="presOf" srcId="{7195C941-1CE8-49B6-B171-020F68145551}" destId="{1792EC7D-A305-4DEE-8416-7A92720EF19A}" srcOrd="0" destOrd="0" presId="urn:microsoft.com/office/officeart/2008/layout/VerticalCurvedList"/>
    <dgm:cxn modelId="{5F108EAB-5168-4489-A813-673DC6828129}" type="presOf" srcId="{7E317B12-B6C5-4A61-8D87-A7FC57898C68}" destId="{2C6C27E1-213C-4473-9A0E-1A626F69E52A}" srcOrd="0" destOrd="0" presId="urn:microsoft.com/office/officeart/2008/layout/VerticalCurvedList"/>
    <dgm:cxn modelId="{1104F4FC-5DBB-4F6B-A4F7-78C5A691C9FB}" type="presOf" srcId="{8741DAF6-E76E-4B86-A794-EF1B0E6FA0C6}" destId="{9C8CAF60-9654-48C2-A2BC-8A3DFD3038E7}" srcOrd="0" destOrd="0" presId="urn:microsoft.com/office/officeart/2008/layout/VerticalCurvedList"/>
    <dgm:cxn modelId="{99D48349-B37E-4AE6-B319-7EA6CEC9EC36}" type="presParOf" srcId="{9C8CAF60-9654-48C2-A2BC-8A3DFD3038E7}" destId="{B9719A47-6BDA-4543-A43E-35E676426D29}" srcOrd="0" destOrd="0" presId="urn:microsoft.com/office/officeart/2008/layout/VerticalCurvedList"/>
    <dgm:cxn modelId="{913919D5-5FDB-405F-8498-08986F7E9565}" type="presParOf" srcId="{B9719A47-6BDA-4543-A43E-35E676426D29}" destId="{7E964161-1A9C-4FDA-8A7F-60B975F46FB7}" srcOrd="0" destOrd="0" presId="urn:microsoft.com/office/officeart/2008/layout/VerticalCurvedList"/>
    <dgm:cxn modelId="{A3E315F6-83BF-4F7A-9265-CC76665479D3}" type="presParOf" srcId="{7E964161-1A9C-4FDA-8A7F-60B975F46FB7}" destId="{DD3991BF-2E8B-4DDC-A81D-88A808E7CCCE}" srcOrd="0" destOrd="0" presId="urn:microsoft.com/office/officeart/2008/layout/VerticalCurvedList"/>
    <dgm:cxn modelId="{6A5478B3-69D8-40EB-ABED-C89C62C4D81F}" type="presParOf" srcId="{7E964161-1A9C-4FDA-8A7F-60B975F46FB7}" destId="{25B920A8-3F7E-4649-9693-0C19C05BECF9}" srcOrd="1" destOrd="0" presId="urn:microsoft.com/office/officeart/2008/layout/VerticalCurvedList"/>
    <dgm:cxn modelId="{C0444D33-A26D-4EB8-A918-57983F30D03D}" type="presParOf" srcId="{7E964161-1A9C-4FDA-8A7F-60B975F46FB7}" destId="{5A5CE8FE-CE88-4737-B4DB-8E0E6B94269E}" srcOrd="2" destOrd="0" presId="urn:microsoft.com/office/officeart/2008/layout/VerticalCurvedList"/>
    <dgm:cxn modelId="{F008258C-EA8D-4E7C-B47E-BD9DB3AFB027}" type="presParOf" srcId="{7E964161-1A9C-4FDA-8A7F-60B975F46FB7}" destId="{14E9201B-9D13-4E3C-8B7A-B0334D7C8C1F}" srcOrd="3" destOrd="0" presId="urn:microsoft.com/office/officeart/2008/layout/VerticalCurvedList"/>
    <dgm:cxn modelId="{A5D37072-6BAD-4236-9C31-C31E4B3C35A3}" type="presParOf" srcId="{B9719A47-6BDA-4543-A43E-35E676426D29}" destId="{5488850C-0950-401A-B22C-3FCEBB081874}" srcOrd="1" destOrd="0" presId="urn:microsoft.com/office/officeart/2008/layout/VerticalCurvedList"/>
    <dgm:cxn modelId="{DE664583-ADBA-49E8-A3A3-2D682EDB92D8}" type="presParOf" srcId="{B9719A47-6BDA-4543-A43E-35E676426D29}" destId="{E426C037-4802-4AC9-B808-6ABD54ACDE59}" srcOrd="2" destOrd="0" presId="urn:microsoft.com/office/officeart/2008/layout/VerticalCurvedList"/>
    <dgm:cxn modelId="{EE433C19-2ED6-4F74-BD5D-03F704232496}" type="presParOf" srcId="{E426C037-4802-4AC9-B808-6ABD54ACDE59}" destId="{1EC3EF6E-776F-47B9-B5A8-0E661E56F05A}" srcOrd="0" destOrd="0" presId="urn:microsoft.com/office/officeart/2008/layout/VerticalCurvedList"/>
    <dgm:cxn modelId="{14B9DFB6-10C5-485A-81B8-68C5571CBEA7}" type="presParOf" srcId="{B9719A47-6BDA-4543-A43E-35E676426D29}" destId="{0251C34C-2E15-4A2A-AB51-F91F8BEBAC07}" srcOrd="3" destOrd="0" presId="urn:microsoft.com/office/officeart/2008/layout/VerticalCurvedList"/>
    <dgm:cxn modelId="{4B5E50CD-F871-41F5-9F00-F2D9B6859B96}" type="presParOf" srcId="{B9719A47-6BDA-4543-A43E-35E676426D29}" destId="{622C9772-E725-443F-989F-47981CE1AAC5}" srcOrd="4" destOrd="0" presId="urn:microsoft.com/office/officeart/2008/layout/VerticalCurvedList"/>
    <dgm:cxn modelId="{28AD72A3-F5EB-4C11-A149-8DDFE911F0BA}" type="presParOf" srcId="{622C9772-E725-443F-989F-47981CE1AAC5}" destId="{B73DAC4D-547A-436C-830A-798F7BDF2A08}" srcOrd="0" destOrd="0" presId="urn:microsoft.com/office/officeart/2008/layout/VerticalCurvedList"/>
    <dgm:cxn modelId="{950C43E2-9CCC-477A-88A4-36196F5B529B}" type="presParOf" srcId="{B9719A47-6BDA-4543-A43E-35E676426D29}" destId="{1792EC7D-A305-4DEE-8416-7A92720EF19A}" srcOrd="5" destOrd="0" presId="urn:microsoft.com/office/officeart/2008/layout/VerticalCurvedList"/>
    <dgm:cxn modelId="{4D6D8A9A-79CE-4CA8-90D8-70627678D63B}" type="presParOf" srcId="{B9719A47-6BDA-4543-A43E-35E676426D29}" destId="{460F1C76-4DF7-443F-BAE6-B14C9377D484}" srcOrd="6" destOrd="0" presId="urn:microsoft.com/office/officeart/2008/layout/VerticalCurvedList"/>
    <dgm:cxn modelId="{852BFC02-40C4-40EE-ABBC-1B83818F9ED9}" type="presParOf" srcId="{460F1C76-4DF7-443F-BAE6-B14C9377D484}" destId="{D8B77EED-B8EB-4C0C-A7FF-0081F1A1F179}" srcOrd="0" destOrd="0" presId="urn:microsoft.com/office/officeart/2008/layout/VerticalCurvedList"/>
    <dgm:cxn modelId="{BA7C9A50-554F-4338-ABB5-3907C23C5198}" type="presParOf" srcId="{B9719A47-6BDA-4543-A43E-35E676426D29}" destId="{2C6C27E1-213C-4473-9A0E-1A626F69E52A}" srcOrd="7" destOrd="0" presId="urn:microsoft.com/office/officeart/2008/layout/VerticalCurvedList"/>
    <dgm:cxn modelId="{405586C9-0DF1-49C5-904A-DEFB6B97C7BA}" type="presParOf" srcId="{B9719A47-6BDA-4543-A43E-35E676426D29}" destId="{6320D4E0-6520-4452-ABB1-B35910CAD35E}" srcOrd="8" destOrd="0" presId="urn:microsoft.com/office/officeart/2008/layout/VerticalCurvedList"/>
    <dgm:cxn modelId="{23796BA5-749C-4484-99A2-51E4E5B46BD7}" type="presParOf" srcId="{6320D4E0-6520-4452-ABB1-B35910CAD35E}" destId="{5B019D89-EC08-4B34-A4DA-08305A574C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458200" cy="4891972"/>
        <a:chOff x="0" y="0"/>
        <a:chExt cx="8458200" cy="4891972"/>
      </a:xfrm>
    </dsp:grpSpPr>
    <dsp:sp modelId="{25B920A8-3F7E-4649-9693-0C19C05BECF9}">
      <dsp:nvSpPr>
        <dsp:cNvPr id="4" name="Block Arc 3"/>
        <dsp:cNvSpPr/>
      </dsp:nvSpPr>
      <dsp:spPr bwMode="white">
        <a:xfrm>
          <a:off x="-5475425" y="-859419"/>
          <a:ext cx="6610810" cy="6610810"/>
        </a:xfrm>
        <a:prstGeom prst="blockArc">
          <a:avLst>
            <a:gd name="adj1" fmla="val 18900000"/>
            <a:gd name="adj2" fmla="val 2700000"/>
            <a:gd name="adj3" fmla="val 273"/>
          </a:avLst>
        </a:prstGeom>
        <a:ln>
          <a:solidFill>
            <a:schemeClr val="tx2"/>
          </a:solidFill>
        </a:ln>
      </dsp:spPr>
      <dsp:style>
        <a:lnRef idx="2">
          <a:schemeClr val="accent3">
            <a:shade val="60000"/>
          </a:schemeClr>
        </a:lnRef>
        <a:fillRef idx="0">
          <a:schemeClr val="accent3"/>
        </a:fillRef>
        <a:effectRef idx="0">
          <a:scrgbClr r="0" g="0" b="0"/>
        </a:effectRef>
        <a:fontRef idx="minor"/>
      </dsp:style>
      <dsp:txXfrm>
        <a:off x="-5475425" y="-859419"/>
        <a:ext cx="6610810" cy="6610810"/>
      </dsp:txXfrm>
    </dsp:sp>
    <dsp:sp modelId="{5488850C-0950-401A-B22C-3FCEBB081874}">
      <dsp:nvSpPr>
        <dsp:cNvPr id="7" name="Rectangles 6"/>
        <dsp:cNvSpPr/>
      </dsp:nvSpPr>
      <dsp:spPr bwMode="white">
        <a:xfrm>
          <a:off x="563556" y="419248"/>
          <a:ext cx="7837898" cy="75258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sp:spPr>
      <dsp:style>
        <a:lnRef idx="3">
          <a:schemeClr val="accent3">
            <a:shade val="80000"/>
          </a:schemeClr>
        </a:lnRef>
        <a:fillRef idx="1">
          <a:schemeClr val="lt1"/>
        </a:fillRef>
        <a:effectRef idx="1">
          <a:scrgbClr r="0" g="0" b="0"/>
        </a:effectRef>
        <a:fontRef idx="minor">
          <a:schemeClr val="lt1"/>
        </a:fontRef>
      </dsp:style>
      <dsp:txBody>
        <a:bodyPr lIns="597361" tIns="45720" rIns="45720" bIns="4572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Hoạt động </a:t>
          </a:r>
          <a:r>
            <a: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vi-VN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ở đầu : </a:t>
          </a:r>
          <a:r>
            <a:rPr lang="en-US" sz="1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</a:t>
          </a:r>
          <a:r>
            <a: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1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hát</a:t>
          </a:r>
          <a:r>
            <a: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hát</a:t>
          </a:r>
          <a:r>
            <a: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sz="1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Đôi</a:t>
          </a:r>
          <a:r>
            <a: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Dép</a:t>
          </a:r>
          <a:r>
            <a:rPr lang="vi-VN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’’</a:t>
          </a:r>
          <a:endParaRPr lang="en-US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556" y="419248"/>
        <a:ext cx="7837898" cy="752581"/>
      </dsp:txXfrm>
    </dsp:sp>
    <dsp:sp modelId="{1EC3EF6E-776F-47B9-B5A8-0E661E56F05A}">
      <dsp:nvSpPr>
        <dsp:cNvPr id="8" name="Oval 7"/>
        <dsp:cNvSpPr/>
      </dsp:nvSpPr>
      <dsp:spPr bwMode="white">
        <a:xfrm>
          <a:off x="68265" y="319971"/>
          <a:ext cx="940726" cy="940726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sp:spPr>
      <dsp:style>
        <a:lnRef idx="2">
          <a:schemeClr val="accent3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68265" y="319971"/>
        <a:ext cx="940726" cy="940726"/>
      </dsp:txXfrm>
    </dsp:sp>
    <dsp:sp modelId="{0251C34C-2E15-4A2A-AB51-F91F8BEBAC07}">
      <dsp:nvSpPr>
        <dsp:cNvPr id="9" name="Rectangles 8"/>
        <dsp:cNvSpPr/>
      </dsp:nvSpPr>
      <dsp:spPr bwMode="white">
        <a:xfrm>
          <a:off x="1051774" y="1505162"/>
          <a:ext cx="7406426" cy="75258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sp:spPr>
      <dsp:style>
        <a:lnRef idx="3">
          <a:schemeClr val="accent3">
            <a:shade val="80000"/>
          </a:schemeClr>
        </a:lnRef>
        <a:fillRef idx="1">
          <a:schemeClr val="lt1"/>
        </a:fillRef>
        <a:effectRef idx="1">
          <a:scrgbClr r="0" g="0" b="0"/>
        </a:effectRef>
        <a:fontRef idx="minor">
          <a:schemeClr val="lt1"/>
        </a:fontRef>
      </dsp:style>
      <dsp:txBody>
        <a:bodyPr lIns="597361" tIns="45720" rIns="45720" bIns="4572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Hoạt động 1: Đọc thơ, đàm thoại trích dẫn</a:t>
          </a:r>
          <a:endParaRPr lang="en-US" sz="18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1774" y="1505162"/>
        <a:ext cx="7406426" cy="752581"/>
      </dsp:txXfrm>
    </dsp:sp>
    <dsp:sp modelId="{B73DAC4D-547A-436C-830A-798F7BDF2A08}">
      <dsp:nvSpPr>
        <dsp:cNvPr id="10" name="Oval 9"/>
        <dsp:cNvSpPr/>
      </dsp:nvSpPr>
      <dsp:spPr bwMode="white">
        <a:xfrm>
          <a:off x="525466" y="1447796"/>
          <a:ext cx="940726" cy="940726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sp:spPr>
      <dsp:style>
        <a:lnRef idx="2">
          <a:schemeClr val="accent3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525466" y="1447796"/>
        <a:ext cx="940726" cy="940726"/>
      </dsp:txXfrm>
    </dsp:sp>
    <dsp:sp modelId="{1792EC7D-A305-4DEE-8416-7A92720EF19A}">
      <dsp:nvSpPr>
        <dsp:cNvPr id="11" name="Rectangles 10"/>
        <dsp:cNvSpPr/>
      </dsp:nvSpPr>
      <dsp:spPr bwMode="white">
        <a:xfrm>
          <a:off x="1051774" y="2634229"/>
          <a:ext cx="7406426" cy="75258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sp:spPr>
      <dsp:style>
        <a:lnRef idx="3">
          <a:schemeClr val="accent3">
            <a:shade val="80000"/>
          </a:schemeClr>
        </a:lnRef>
        <a:fillRef idx="1">
          <a:schemeClr val="lt1"/>
        </a:fillRef>
        <a:effectRef idx="1">
          <a:scrgbClr r="0" g="0" b="0"/>
        </a:effectRef>
        <a:fontRef idx="minor">
          <a:schemeClr val="lt1"/>
        </a:fontRef>
      </dsp:style>
      <dsp:txBody>
        <a:bodyPr lIns="597361" tIns="45720" rIns="45720" bIns="4572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Hoạt động 2: Dạy trẻ đọc thơ</a:t>
          </a:r>
          <a:endParaRPr lang="en-US" sz="18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1774" y="2634229"/>
        <a:ext cx="7406426" cy="752581"/>
      </dsp:txXfrm>
    </dsp:sp>
    <dsp:sp modelId="{D8B77EED-B8EB-4C0C-A7FF-0081F1A1F179}">
      <dsp:nvSpPr>
        <dsp:cNvPr id="12" name="Oval 11"/>
        <dsp:cNvSpPr/>
      </dsp:nvSpPr>
      <dsp:spPr bwMode="white">
        <a:xfrm>
          <a:off x="601665" y="2514597"/>
          <a:ext cx="940726" cy="940726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sp:spPr>
      <dsp:style>
        <a:lnRef idx="2">
          <a:schemeClr val="accent3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601665" y="2514597"/>
        <a:ext cx="940726" cy="940726"/>
      </dsp:txXfrm>
    </dsp:sp>
    <dsp:sp modelId="{2C6C27E1-213C-4473-9A0E-1A626F69E52A}">
      <dsp:nvSpPr>
        <dsp:cNvPr id="13" name="Rectangles 12"/>
        <dsp:cNvSpPr/>
      </dsp:nvSpPr>
      <dsp:spPr bwMode="white">
        <a:xfrm>
          <a:off x="620302" y="3763296"/>
          <a:ext cx="7837898" cy="75258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sp:spPr>
      <dsp:style>
        <a:lnRef idx="3">
          <a:schemeClr val="accent3">
            <a:shade val="80000"/>
          </a:schemeClr>
        </a:lnRef>
        <a:fillRef idx="1">
          <a:schemeClr val="lt1"/>
        </a:fillRef>
        <a:effectRef idx="1">
          <a:scrgbClr r="0" g="0" b="0"/>
        </a:effectRef>
        <a:fontRef idx="minor">
          <a:schemeClr val="lt1"/>
        </a:fontRef>
      </dsp:style>
      <dsp:txBody>
        <a:bodyPr lIns="597361" tIns="45720" rIns="45720" bIns="4572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 thúc</a:t>
          </a:r>
          <a:r>
            <a: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endParaRPr lang="en-US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0302" y="3763296"/>
        <a:ext cx="7837898" cy="752581"/>
      </dsp:txXfrm>
    </dsp:sp>
    <dsp:sp modelId="{5B019D89-EC08-4B34-A4DA-08305A574C02}">
      <dsp:nvSpPr>
        <dsp:cNvPr id="14" name="Oval 13"/>
        <dsp:cNvSpPr/>
      </dsp:nvSpPr>
      <dsp:spPr bwMode="white">
        <a:xfrm>
          <a:off x="149939" y="3669224"/>
          <a:ext cx="940726" cy="940726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sp:spPr>
      <dsp:style>
        <a:lnRef idx="2">
          <a:schemeClr val="accent3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49939" y="3669224"/>
        <a:ext cx="940726" cy="940726"/>
      </dsp:txXfrm>
    </dsp:sp>
    <dsp:sp modelId="{DD3991BF-2E8B-4DDC-A81D-88A808E7CCCE}">
      <dsp:nvSpPr>
        <dsp:cNvPr id="3" name="Rectangles 2" hidden="1"/>
        <dsp:cNvSpPr/>
      </dsp:nvSpPr>
      <dsp:spPr bwMode="white">
        <a:xfrm>
          <a:off x="136527" y="103440"/>
          <a:ext cx="36000" cy="36000"/>
        </a:xfrm>
        <a:prstGeom prst="rect">
          <a:avLst/>
        </a:prstGeom>
      </dsp:spPr>
      <dsp:style>
        <a:lnRef idx="3">
          <a:schemeClr val="accent3">
            <a:shade val="80000"/>
          </a:schemeClr>
        </a:lnRef>
        <a:fillRef idx="1">
          <a:schemeClr val="lt1"/>
        </a:fillRef>
        <a:effectRef idx="1">
          <a:scrgbClr r="0" g="0" b="0"/>
        </a:effectRef>
        <a:fontRef idx="minor">
          <a:schemeClr val="lt1"/>
        </a:fontRef>
      </dsp:style>
      <dsp:txXfrm>
        <a:off x="136527" y="103440"/>
        <a:ext cx="36000" cy="36000"/>
      </dsp:txXfrm>
    </dsp:sp>
    <dsp:sp modelId="{5A5CE8FE-CE88-4737-B4DB-8E0E6B94269E}">
      <dsp:nvSpPr>
        <dsp:cNvPr id="5" name="Rectangles 4" hidden="1"/>
        <dsp:cNvSpPr/>
      </dsp:nvSpPr>
      <dsp:spPr bwMode="white">
        <a:xfrm>
          <a:off x="1099386" y="2427986"/>
          <a:ext cx="36000" cy="36000"/>
        </a:xfrm>
        <a:prstGeom prst="rect">
          <a:avLst/>
        </a:prstGeom>
      </dsp:spPr>
      <dsp:style>
        <a:lnRef idx="3">
          <a:schemeClr val="accent3">
            <a:shade val="80000"/>
          </a:schemeClr>
        </a:lnRef>
        <a:fillRef idx="1">
          <a:schemeClr val="lt1"/>
        </a:fillRef>
        <a:effectRef idx="1">
          <a:scrgbClr r="0" g="0" b="0"/>
        </a:effectRef>
        <a:fontRef idx="minor">
          <a:schemeClr val="lt1"/>
        </a:fontRef>
      </dsp:style>
      <dsp:txXfrm>
        <a:off x="1099386" y="2427986"/>
        <a:ext cx="36000" cy="36000"/>
      </dsp:txXfrm>
    </dsp:sp>
    <dsp:sp modelId="{14E9201B-9D13-4E3C-8B7A-B0334D7C8C1F}">
      <dsp:nvSpPr>
        <dsp:cNvPr id="6" name="Rectangles 5" hidden="1"/>
        <dsp:cNvSpPr/>
      </dsp:nvSpPr>
      <dsp:spPr bwMode="white">
        <a:xfrm>
          <a:off x="136527" y="4752532"/>
          <a:ext cx="36000" cy="36000"/>
        </a:xfrm>
        <a:prstGeom prst="rect">
          <a:avLst/>
        </a:prstGeom>
      </dsp:spPr>
      <dsp:style>
        <a:lnRef idx="3">
          <a:schemeClr val="accent3">
            <a:shade val="80000"/>
          </a:schemeClr>
        </a:lnRef>
        <a:fillRef idx="1">
          <a:schemeClr val="lt1"/>
        </a:fillRef>
        <a:effectRef idx="1">
          <a:scrgbClr r="0" g="0" b="0"/>
        </a:effectRef>
        <a:fontRef idx="minor">
          <a:schemeClr val="lt1"/>
        </a:fontRef>
      </dsp:style>
      <dsp:txXfrm>
        <a:off x="136527" y="4752532"/>
        <a:ext cx="36000" cy="3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46A00-F7FC-49BE-9A05-7DD71381CB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6FD08-9632-42FF-A5F5-B304B8989E4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6.GIF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microsoft.com/office/2007/relationships/hdphoto" Target="../media/image17.wdp"/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GIF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6" y="-8814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9645" y="2666711"/>
            <a:ext cx="7772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: LÀM QUEN VĂN HỌC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356" y="3545673"/>
            <a:ext cx="548762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4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thơ</a:t>
            </a:r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 </a:t>
            </a:r>
            <a:r>
              <a:rPr lang="en-US" sz="4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Đi</a:t>
            </a:r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4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dép</a:t>
            </a:r>
            <a:endParaRPr lang="en-US" sz="4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315" y="4343476"/>
            <a:ext cx="4648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24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24 - 36 tháng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5"/>
          <p:cNvSpPr txBox="1"/>
          <p:nvPr/>
        </p:nvSpPr>
        <p:spPr>
          <a:xfrm>
            <a:off x="3124487" y="5410128"/>
            <a:ext cx="366972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2024 - 2025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47756" y="152430"/>
            <a:ext cx="6478491" cy="983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 MẦM NON HOA HƯỚNG DƯƠ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990600"/>
            <a:ext cx="1309370" cy="1309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470"/>
            <a:ext cx="9144000" cy="6858001"/>
          </a:xfrm>
        </p:spPr>
      </p:pic>
      <p:sp>
        <p:nvSpPr>
          <p:cNvPr id="14" name="Title 8"/>
          <p:cNvSpPr txBox="1"/>
          <p:nvPr/>
        </p:nvSpPr>
        <p:spPr>
          <a:xfrm>
            <a:off x="0" y="762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fornian FB" pitchFamily="18" charset="0"/>
                <a:cs typeface="Times New Roman" panose="02020603050405020304" pitchFamily="18" charset="0"/>
              </a:rPr>
              <a:t>NỘI DUNG CHÍNH</a:t>
            </a:r>
            <a:b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2819400" y="6492875"/>
            <a:ext cx="1905000" cy="365125"/>
          </a:xfrm>
        </p:spPr>
        <p:txBody>
          <a:bodyPr/>
          <a:lstStyle/>
          <a:p>
            <a:r>
              <a:rPr lang="vi-VN" sz="2000">
                <a:solidFill>
                  <a:schemeClr val="bg1"/>
                </a:solidFill>
              </a:rPr>
              <a:t>2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6" name="Content Placeholder 3"/>
          <p:cNvGraphicFramePr/>
          <p:nvPr/>
        </p:nvGraphicFramePr>
        <p:xfrm>
          <a:off x="381000" y="1127828"/>
          <a:ext cx="8458200" cy="4891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34788" y="16002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6300" y="2743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38100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4953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1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0" y="435114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HO</a:t>
            </a:r>
            <a:r>
              <a:rPr lang="vi-VN" sz="4000" dirty="0">
                <a:solidFill>
                  <a:srgbClr val="0070C0"/>
                </a:solidFill>
              </a:rPr>
              <a:t>ẠT ĐỘNG 1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560493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00000"/>
                </a:solidFill>
              </a:rPr>
              <a:t>Bài thơ : </a:t>
            </a:r>
            <a:r>
              <a:rPr lang="en-US" sz="3200" b="1" dirty="0" err="1">
                <a:solidFill>
                  <a:srgbClr val="C00000"/>
                </a:solidFill>
              </a:rPr>
              <a:t>Đi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Dép</a:t>
            </a:r>
            <a:endParaRPr lang="vi-VN" sz="3200" b="1" dirty="0">
              <a:solidFill>
                <a:srgbClr val="C00000"/>
              </a:solidFill>
            </a:endParaRPr>
          </a:p>
          <a:p>
            <a:pPr algn="ctr"/>
            <a:r>
              <a:rPr lang="vi-VN" sz="2400" b="1" dirty="0">
                <a:solidFill>
                  <a:schemeClr val="accent1">
                    <a:lumMod val="75000"/>
                  </a:schemeClr>
                </a:solidFill>
              </a:rPr>
              <a:t>Tác giả: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Phạm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Hổ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2400" y="2133600"/>
          <a:ext cx="3505200" cy="4495800"/>
        </p:xfrm>
        <a:graphic>
          <a:graphicData uri="http://schemas.openxmlformats.org/drawingml/2006/table">
            <a:tbl>
              <a:tblPr/>
              <a:tblGrid>
                <a:gridCol w="3505200"/>
              </a:tblGrid>
              <a:tr h="44958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Chân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được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đi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dép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 </a:t>
                      </a:r>
                      <a:endParaRPr lang="en-US" sz="2400" baseline="0" dirty="0">
                        <a:solidFill>
                          <a:srgbClr val="000000"/>
                        </a:solidFill>
                        <a:effectLst/>
                        <a:latin typeface="Arial" panose="020B0604020202020204"/>
                      </a:endParaRPr>
                    </a:p>
                    <a:p>
                      <a:pPr algn="l"/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Thấy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êm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êm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là</a:t>
                      </a:r>
                      <a:endParaRPr lang="en-US" sz="2400" baseline="0" dirty="0">
                        <a:solidFill>
                          <a:srgbClr val="000000"/>
                        </a:solidFill>
                        <a:effectLst/>
                        <a:latin typeface="Arial" panose="020B0604020202020204"/>
                      </a:endParaRPr>
                    </a:p>
                    <a:p>
                      <a:pPr algn="l"/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Dép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cũng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vui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lắm</a:t>
                      </a:r>
                      <a:endParaRPr lang="en-US" sz="2400" baseline="0" dirty="0">
                        <a:solidFill>
                          <a:srgbClr val="000000"/>
                        </a:solidFill>
                        <a:effectLst/>
                        <a:latin typeface="Arial" panose="020B0604020202020204"/>
                      </a:endParaRPr>
                    </a:p>
                    <a:p>
                      <a:pPr algn="l"/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Cười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vui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khắp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nhà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1091625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>
                <a:latin typeface="+mj-lt"/>
              </a:rPr>
              <a:t>* Cô đọc thơ lần 1</a:t>
            </a:r>
            <a:endParaRPr lang="en-US" sz="3200" b="1" i="1">
              <a:latin typeface="+mj-lt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819400"/>
            <a:ext cx="4419600" cy="2971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0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2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8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28601"/>
            <a:ext cx="85344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200" b="1" i="1">
                <a:latin typeface="+mj-lt"/>
              </a:rPr>
              <a:t>*Cô đọc thơ lần 2 kết hợp minh họa:</a:t>
            </a:r>
            <a:endParaRPr lang="en-US" sz="3200" b="1" i="1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" y="6089100"/>
            <a:ext cx="1276350" cy="790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928977"/>
            <a:ext cx="952500" cy="1019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87" y="5458198"/>
            <a:ext cx="1071563" cy="9780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5693322"/>
            <a:ext cx="800100" cy="466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926683"/>
            <a:ext cx="952500" cy="1019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5926684"/>
            <a:ext cx="952500" cy="1019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00" y="6174821"/>
            <a:ext cx="1276350" cy="7905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16" y="5614208"/>
            <a:ext cx="1071563" cy="978071"/>
          </a:xfrm>
          <a:prstGeom prst="rect">
            <a:avLst/>
          </a:prstGeom>
        </p:spPr>
      </p:pic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45" y="1496067"/>
            <a:ext cx="5765910" cy="4197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1" y="21021"/>
            <a:ext cx="9138447" cy="68369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381000"/>
            <a:ext cx="57912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ĐÀM THOẠI, TRÍCH DẪN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j-lt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519544" y="1371599"/>
            <a:ext cx="5043055" cy="1329559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bg1"/>
                </a:solidFill>
              </a:rPr>
              <a:t>B</a:t>
            </a:r>
            <a:r>
              <a:rPr lang="en-US" sz="2800" b="1" dirty="0" err="1">
                <a:solidFill>
                  <a:schemeClr val="bg1"/>
                </a:solidFill>
              </a:rPr>
              <a:t>ạn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nhỏ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trong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bài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thơ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có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cảm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nhận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gì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khi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được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mang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dép</a:t>
            </a:r>
            <a:r>
              <a:rPr lang="en-US" sz="2800" b="1" dirty="0">
                <a:solidFill>
                  <a:schemeClr val="bg1"/>
                </a:solidFill>
              </a:rPr>
              <a:t> ?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5562599" y="2286000"/>
            <a:ext cx="3124200" cy="3581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>
                <a:latin typeface="+mj-lt"/>
              </a:rPr>
              <a:t>Bài</a:t>
            </a:r>
            <a:r>
              <a:rPr lang="en-US" sz="4400" b="1" i="1" dirty="0">
                <a:latin typeface="+mj-lt"/>
              </a:rPr>
              <a:t> </a:t>
            </a:r>
            <a:r>
              <a:rPr lang="en-US" sz="4400" b="1" i="1" dirty="0" err="1">
                <a:latin typeface="+mj-lt"/>
              </a:rPr>
              <a:t>thơ</a:t>
            </a:r>
            <a:r>
              <a:rPr lang="en-US" sz="4400" b="1" i="1" dirty="0">
                <a:latin typeface="+mj-lt"/>
              </a:rPr>
              <a:t> </a:t>
            </a:r>
            <a:r>
              <a:rPr lang="en-US" sz="4400" b="1" i="1" dirty="0" err="1">
                <a:latin typeface="+mj-lt"/>
              </a:rPr>
              <a:t>nói</a:t>
            </a:r>
            <a:r>
              <a:rPr lang="en-US" sz="4400" b="1" i="1" dirty="0">
                <a:latin typeface="+mj-lt"/>
              </a:rPr>
              <a:t> </a:t>
            </a:r>
            <a:r>
              <a:rPr lang="en-US" sz="4400" b="1" i="1" dirty="0" err="1">
                <a:latin typeface="+mj-lt"/>
              </a:rPr>
              <a:t>về</a:t>
            </a:r>
            <a:r>
              <a:rPr lang="en-US" sz="4400" b="1" i="1" dirty="0">
                <a:latin typeface="+mj-lt"/>
              </a:rPr>
              <a:t> </a:t>
            </a:r>
            <a:r>
              <a:rPr lang="en-US" sz="4400" b="1" i="1" dirty="0" err="1">
                <a:latin typeface="+mj-lt"/>
              </a:rPr>
              <a:t>cái</a:t>
            </a:r>
            <a:r>
              <a:rPr lang="en-US" sz="4400" b="1" i="1" dirty="0">
                <a:latin typeface="+mj-lt"/>
              </a:rPr>
              <a:t> </a:t>
            </a:r>
            <a:r>
              <a:rPr lang="vi-VN" sz="4400" b="1" i="1" dirty="0">
                <a:latin typeface="+mj-lt"/>
              </a:rPr>
              <a:t>gì?</a:t>
            </a:r>
            <a:endParaRPr lang="en-US" sz="4400" b="1" i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08" y="3766644"/>
            <a:ext cx="2543175" cy="1800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209" y="4500562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614282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  <a:headEnd/>
            <a:tailEnd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21"/>
            <a:ext cx="9138447" cy="68369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35" y="5838825"/>
            <a:ext cx="952500" cy="10191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5838825"/>
            <a:ext cx="952500" cy="1019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1828800"/>
            <a:ext cx="5351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 Bạn dép có cảm giác như thế nào ?</a:t>
            </a:r>
            <a:endParaRPr lang="en-US" sz="2800">
              <a:solidFill>
                <a:srgbClr val="002060"/>
              </a:solidFill>
            </a:endParaRP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95" y="2352020"/>
            <a:ext cx="2219325" cy="2066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743200"/>
            <a:ext cx="4419600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738" y="4751661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" y="-10740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4572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0070C0"/>
                </a:solidFill>
              </a:rPr>
              <a:t>HOẠT ĐỘNG 2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5100" y="1493839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Dạy trẻ đọc thơ: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782" y="2590800"/>
            <a:ext cx="39718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5257800" y="2514601"/>
            <a:ext cx="3139024" cy="1892082"/>
          </a:xfrm>
          <a:prstGeom prst="cloudCallout">
            <a:avLst>
              <a:gd name="adj1" fmla="val -60110"/>
              <a:gd name="adj2" fmla="val 544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i="1" dirty="0">
                <a:latin typeface="+mj-lt"/>
              </a:rPr>
              <a:t>Giáo dục : </a:t>
            </a:r>
            <a:r>
              <a:rPr lang="en-US" b="1" i="1" dirty="0">
                <a:latin typeface="+mj-lt"/>
              </a:rPr>
              <a:t> </a:t>
            </a:r>
            <a:r>
              <a:rPr lang="en-US" b="1" i="1" dirty="0" err="1">
                <a:latin typeface="+mj-lt"/>
              </a:rPr>
              <a:t>cô</a:t>
            </a:r>
            <a:r>
              <a:rPr lang="en-US" b="1" i="1" dirty="0">
                <a:latin typeface="+mj-lt"/>
              </a:rPr>
              <a:t> </a:t>
            </a:r>
            <a:r>
              <a:rPr lang="en-US" b="1" i="1" dirty="0" err="1">
                <a:latin typeface="+mj-lt"/>
              </a:rPr>
              <a:t>giáo</a:t>
            </a:r>
            <a:r>
              <a:rPr lang="en-US" b="1" i="1" dirty="0">
                <a:latin typeface="+mj-lt"/>
              </a:rPr>
              <a:t> </a:t>
            </a:r>
            <a:r>
              <a:rPr lang="en-US" b="1" i="1" dirty="0" err="1">
                <a:latin typeface="+mj-lt"/>
              </a:rPr>
              <a:t>dục</a:t>
            </a:r>
            <a:r>
              <a:rPr lang="en-US" b="1" i="1" dirty="0">
                <a:latin typeface="+mj-lt"/>
              </a:rPr>
              <a:t> </a:t>
            </a:r>
            <a:r>
              <a:rPr lang="en-US" b="1" i="1" dirty="0" err="1">
                <a:latin typeface="+mj-lt"/>
              </a:rPr>
              <a:t>trẻ</a:t>
            </a:r>
            <a:r>
              <a:rPr lang="en-US" b="1" i="1" dirty="0">
                <a:latin typeface="+mj-lt"/>
              </a:rPr>
              <a:t>  </a:t>
            </a:r>
            <a:r>
              <a:rPr lang="en-US" b="1" i="1" dirty="0" err="1">
                <a:latin typeface="+mj-lt"/>
              </a:rPr>
              <a:t>giữ</a:t>
            </a:r>
            <a:r>
              <a:rPr lang="en-US" b="1" i="1" dirty="0">
                <a:latin typeface="+mj-lt"/>
              </a:rPr>
              <a:t> </a:t>
            </a:r>
            <a:r>
              <a:rPr lang="en-US" b="1" i="1" dirty="0" err="1">
                <a:latin typeface="+mj-lt"/>
              </a:rPr>
              <a:t>gìn</a:t>
            </a:r>
            <a:r>
              <a:rPr lang="en-US" b="1" i="1" dirty="0">
                <a:latin typeface="+mj-lt"/>
              </a:rPr>
              <a:t> </a:t>
            </a:r>
            <a:r>
              <a:rPr lang="en-US" b="1" i="1" dirty="0" err="1">
                <a:latin typeface="+mj-lt"/>
              </a:rPr>
              <a:t>đồ</a:t>
            </a:r>
            <a:r>
              <a:rPr lang="en-US" b="1" i="1" dirty="0">
                <a:latin typeface="+mj-lt"/>
              </a:rPr>
              <a:t> </a:t>
            </a:r>
            <a:r>
              <a:rPr lang="en-US" b="1" i="1" dirty="0" err="1">
                <a:latin typeface="+mj-lt"/>
              </a:rPr>
              <a:t>dùng</a:t>
            </a:r>
            <a:r>
              <a:rPr lang="en-US" b="1" i="1" dirty="0">
                <a:latin typeface="+mj-lt"/>
              </a:rPr>
              <a:t> </a:t>
            </a:r>
            <a:r>
              <a:rPr lang="en-US" b="1" i="1" dirty="0" err="1">
                <a:latin typeface="+mj-lt"/>
              </a:rPr>
              <a:t>của</a:t>
            </a:r>
            <a:r>
              <a:rPr lang="en-US" b="1" i="1" dirty="0">
                <a:latin typeface="+mj-lt"/>
              </a:rPr>
              <a:t>  </a:t>
            </a:r>
            <a:r>
              <a:rPr lang="en-US" b="1" i="1" dirty="0" err="1">
                <a:latin typeface="+mj-lt"/>
              </a:rPr>
              <a:t>mình</a:t>
            </a:r>
            <a:r>
              <a:rPr lang="en-US" b="1" i="1" dirty="0">
                <a:latin typeface="+mj-lt"/>
              </a:rPr>
              <a:t>, </a:t>
            </a:r>
            <a:r>
              <a:rPr lang="en-US" b="1" i="1" dirty="0" err="1">
                <a:latin typeface="+mj-lt"/>
              </a:rPr>
              <a:t>trẻ</a:t>
            </a:r>
            <a:r>
              <a:rPr lang="en-US" b="1" i="1" dirty="0">
                <a:latin typeface="+mj-lt"/>
              </a:rPr>
              <a:t> </a:t>
            </a:r>
            <a:r>
              <a:rPr lang="en-US" b="1" i="1" dirty="0" err="1">
                <a:latin typeface="+mj-lt"/>
              </a:rPr>
              <a:t>cố</a:t>
            </a:r>
            <a:r>
              <a:rPr lang="en-US" b="1" i="1" dirty="0">
                <a:latin typeface="+mj-lt"/>
              </a:rPr>
              <a:t> </a:t>
            </a:r>
            <a:r>
              <a:rPr lang="en-US" b="1" i="1" dirty="0" err="1">
                <a:latin typeface="+mj-lt"/>
              </a:rPr>
              <a:t>gắng</a:t>
            </a:r>
            <a:r>
              <a:rPr lang="en-US" b="1" i="1" dirty="0">
                <a:latin typeface="+mj-lt"/>
              </a:rPr>
              <a:t> </a:t>
            </a:r>
            <a:r>
              <a:rPr lang="en-US" b="1" i="1" dirty="0" err="1">
                <a:latin typeface="+mj-lt"/>
              </a:rPr>
              <a:t>tự</a:t>
            </a:r>
            <a:r>
              <a:rPr lang="en-US" b="1" i="1" dirty="0">
                <a:latin typeface="+mj-lt"/>
              </a:rPr>
              <a:t> </a:t>
            </a:r>
            <a:r>
              <a:rPr lang="en-US" b="1" i="1" dirty="0" err="1">
                <a:latin typeface="+mj-lt"/>
              </a:rPr>
              <a:t>mang</a:t>
            </a:r>
            <a:r>
              <a:rPr lang="en-US" b="1" i="1" dirty="0">
                <a:latin typeface="+mj-lt"/>
              </a:rPr>
              <a:t> </a:t>
            </a:r>
            <a:r>
              <a:rPr lang="en-US" b="1" i="1" dirty="0" err="1">
                <a:latin typeface="+mj-lt"/>
              </a:rPr>
              <a:t>dép</a:t>
            </a:r>
            <a:r>
              <a:rPr lang="en-US" b="1" i="1" dirty="0">
                <a:latin typeface="+mj-lt"/>
              </a:rPr>
              <a:t>( </a:t>
            </a:r>
            <a:r>
              <a:rPr lang="en-US" b="1" i="1" dirty="0" err="1">
                <a:latin typeface="+mj-lt"/>
              </a:rPr>
              <a:t>giày</a:t>
            </a:r>
            <a:r>
              <a:rPr lang="en-US" b="1" i="1" dirty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913" y="5423837"/>
            <a:ext cx="1216572" cy="1424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88" y="5409647"/>
            <a:ext cx="1244011" cy="14564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545" y="5426969"/>
            <a:ext cx="1300110" cy="1522080"/>
          </a:xfrm>
          <a:prstGeom prst="rect">
            <a:avLst/>
          </a:prstGeom>
        </p:spPr>
      </p:pic>
      <p:pic>
        <p:nvPicPr>
          <p:cNvPr id="1026" name="Picture 2" descr="Phạm Hoan: ĐÔI DÉP - Nhạc và lời : Hoàng Kim Địn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00" b="98500" l="7112" r="89825">
                        <a14:foregroundMark x1="24617" y1="46333" x2="29540" y2="92167"/>
                        <a14:foregroundMark x1="34464" y1="50667" x2="37309" y2="65667"/>
                        <a14:foregroundMark x1="38293" y1="83500" x2="41904" y2="79167"/>
                        <a14:foregroundMark x1="27024" y1="93167" x2="32385" y2="94167"/>
                        <a14:foregroundMark x1="30525" y1="91000" x2="29869" y2="88833"/>
                        <a14:foregroundMark x1="30525" y1="90000" x2="33370" y2="92667"/>
                        <a14:foregroundMark x1="62691" y1="13000" x2="60941" y2="91500"/>
                        <a14:foregroundMark x1="56018" y1="95333" x2="60613" y2="92167"/>
                        <a14:foregroundMark x1="57440" y1="94833" x2="62035" y2="92167"/>
                        <a14:foregroundMark x1="27790" y1="58667" x2="33042" y2="73833"/>
                        <a14:foregroundMark x1="37309" y1="82333" x2="39716" y2="84000"/>
                        <a14:foregroundMark x1="32713" y1="59333" x2="33042" y2="69500"/>
                        <a14:foregroundMark x1="27352" y1="95333" x2="30963" y2="94167"/>
                        <a14:foregroundMark x1="67615" y1="43167" x2="68053" y2="3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953" y="4572000"/>
            <a:ext cx="3434680" cy="225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6" y="0"/>
            <a:ext cx="9168558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8513" y="560456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HOẠT ĐỘNG KẾT THÚC</a:t>
            </a:r>
            <a:r>
              <a:rPr lang="vi-V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1143000" y="2133600"/>
            <a:ext cx="6629400" cy="3505200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1">
                    <a:lumMod val="75000"/>
                  </a:schemeClr>
                </a:solidFill>
              </a:rPr>
              <a:t>BÀI HỌC KẾT THÚC</a:t>
            </a:r>
            <a:endParaRPr lang="vi-VN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vi-VN" sz="2800" b="1" dirty="0">
                <a:solidFill>
                  <a:schemeClr val="accent1">
                    <a:lumMod val="75000"/>
                  </a:schemeClr>
                </a:solidFill>
              </a:rPr>
              <a:t>CẢM ƠN CÁC BẠN NHỎ ĐÃ LẮNG NGHE !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5775019"/>
            <a:ext cx="952500" cy="10191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5775019"/>
            <a:ext cx="952500" cy="1019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5721896"/>
            <a:ext cx="952500" cy="1019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0712"/>
            <a:ext cx="952500" cy="1019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p="http://schemas.openxmlformats.org/presentationml/2006/main">
  <p:tag name="INKNOELEADERBOARD" val="188022600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726</Words>
  <Application>WPS Slides</Application>
  <PresentationFormat>Trình chiếu Trên màn hình (4:3)</PresentationFormat>
  <Paragraphs>63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SimSun</vt:lpstr>
      <vt:lpstr>Wingdings</vt:lpstr>
      <vt:lpstr>Arial Unicode MS</vt:lpstr>
      <vt:lpstr>Times New Roman</vt:lpstr>
      <vt:lpstr>Californian FB</vt:lpstr>
      <vt:lpstr>Arial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Dương H.Hải MN Tràng An</cp:lastModifiedBy>
  <cp:revision>77</cp:revision>
  <dcterms:created xsi:type="dcterms:W3CDTF">2021-08-24T03:18:00Z</dcterms:created>
  <dcterms:modified xsi:type="dcterms:W3CDTF">2025-04-13T16:34:14Z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B285F10D59A44C56B5B010F5B7556D6C_12</vt:lpwstr>
  </property>
  <property fmtid="{D5CDD505-2E9C-101B-9397-08002B2CF9AE}" pid="3" name="KSOProductBuildVer">
    <vt:lpwstr>1033-12.2.0.20782</vt:lpwstr>
  </property>
</Properties>
</file>