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914400" y="0"/>
            <a:ext cx="603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HOA </a:t>
            </a:r>
            <a:r>
              <a:rPr lang="en-US" altLang="en-US" sz="1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HƯỚNG DƯƠNG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542309" y="1456959"/>
            <a:ext cx="5334000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895600" y="2683189"/>
            <a:ext cx="4199176" cy="5452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7228" y="3445556"/>
            <a:ext cx="3505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Dương T.Hông Hải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3088" y="561674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:2024-2025</a:t>
            </a:r>
            <a:endParaRPr lang="en-US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138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</cp:revision>
  <dcterms:created xsi:type="dcterms:W3CDTF">2017-03-10T07:45:13Z</dcterms:created>
  <dcterms:modified xsi:type="dcterms:W3CDTF">2025-03-01T10:32:17Z</dcterms:modified>
</cp:coreProperties>
</file>