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6" r:id="rId2"/>
    <p:sldId id="290" r:id="rId3"/>
    <p:sldId id="277" r:id="rId4"/>
    <p:sldId id="280" r:id="rId5"/>
    <p:sldId id="256" r:id="rId6"/>
    <p:sldId id="260" r:id="rId7"/>
    <p:sldId id="263" r:id="rId8"/>
    <p:sldId id="265" r:id="rId9"/>
    <p:sldId id="266" r:id="rId10"/>
    <p:sldId id="269" r:id="rId11"/>
    <p:sldId id="268" r:id="rId12"/>
    <p:sldId id="270" r:id="rId13"/>
    <p:sldId id="271" r:id="rId14"/>
    <p:sldId id="274" r:id="rId15"/>
    <p:sldId id="291" r:id="rId16"/>
    <p:sldId id="285" r:id="rId17"/>
    <p:sldId id="289" r:id="rId18"/>
    <p:sldId id="279" r:id="rId19"/>
    <p:sldId id="281" r:id="rId20"/>
    <p:sldId id="282" r:id="rId21"/>
    <p:sldId id="283" r:id="rId22"/>
    <p:sldId id="284" r:id="rId23"/>
    <p:sldId id="286"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1" d="100"/>
          <a:sy n="81" d="100"/>
        </p:scale>
        <p:origin x="29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1364D-89E8-4BFA-ABD0-F5C8E2404D59}"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2C04B-AB81-4AD5-AEBD-D612072D7EB8}" type="slidenum">
              <a:rPr lang="en-US" smtClean="0"/>
              <a:t>‹#›</a:t>
            </a:fld>
            <a:endParaRPr lang="en-US"/>
          </a:p>
        </p:txBody>
      </p:sp>
    </p:spTree>
    <p:extLst>
      <p:ext uri="{BB962C8B-B14F-4D97-AF65-F5344CB8AC3E}">
        <p14:creationId xmlns:p14="http://schemas.microsoft.com/office/powerpoint/2010/main" val="130771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B494AF-0609-4D2F-9421-3B089238F0F6}" type="datetime1">
              <a:rPr lang="en-US" smtClean="0"/>
              <a:t>2/14/2025</a:t>
            </a:fld>
            <a:endParaRPr lang="en-US"/>
          </a:p>
        </p:txBody>
      </p:sp>
      <p:sp>
        <p:nvSpPr>
          <p:cNvPr id="5" name="Footer Placeholder 4"/>
          <p:cNvSpPr>
            <a:spLocks noGrp="1"/>
          </p:cNvSpPr>
          <p:nvPr>
            <p:ph type="ftr" sz="quarter" idx="11"/>
          </p:nvPr>
        </p:nvSpPr>
        <p:spPr/>
        <p:txBody>
          <a:bodyPr/>
          <a:lstStyle/>
          <a:p>
            <a:r>
              <a:rPr lang="en-US"/>
              <a:t>NGUYỄN NGỌC ÁNH</a:t>
            </a:r>
          </a:p>
        </p:txBody>
      </p:sp>
      <p:sp>
        <p:nvSpPr>
          <p:cNvPr id="6" name="Slide Number Placeholder 5"/>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1448445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14B55-2760-41DE-AC39-896ABE37C62C}" type="datetime1">
              <a:rPr lang="en-US" smtClean="0"/>
              <a:t>2/14/2025</a:t>
            </a:fld>
            <a:endParaRPr lang="en-US"/>
          </a:p>
        </p:txBody>
      </p:sp>
      <p:sp>
        <p:nvSpPr>
          <p:cNvPr id="5" name="Footer Placeholder 4"/>
          <p:cNvSpPr>
            <a:spLocks noGrp="1"/>
          </p:cNvSpPr>
          <p:nvPr>
            <p:ph type="ftr" sz="quarter" idx="11"/>
          </p:nvPr>
        </p:nvSpPr>
        <p:spPr/>
        <p:txBody>
          <a:bodyPr/>
          <a:lstStyle/>
          <a:p>
            <a:r>
              <a:rPr lang="en-US"/>
              <a:t>NGUYỄN NGỌC ÁNH</a:t>
            </a:r>
          </a:p>
        </p:txBody>
      </p:sp>
      <p:sp>
        <p:nvSpPr>
          <p:cNvPr id="6" name="Slide Number Placeholder 5"/>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171301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8BE269-BAE4-49D2-8185-3102BE00386F}" type="datetime1">
              <a:rPr lang="en-US" smtClean="0"/>
              <a:t>2/14/2025</a:t>
            </a:fld>
            <a:endParaRPr lang="en-US"/>
          </a:p>
        </p:txBody>
      </p:sp>
      <p:sp>
        <p:nvSpPr>
          <p:cNvPr id="5" name="Footer Placeholder 4"/>
          <p:cNvSpPr>
            <a:spLocks noGrp="1"/>
          </p:cNvSpPr>
          <p:nvPr>
            <p:ph type="ftr" sz="quarter" idx="11"/>
          </p:nvPr>
        </p:nvSpPr>
        <p:spPr/>
        <p:txBody>
          <a:bodyPr/>
          <a:lstStyle/>
          <a:p>
            <a:r>
              <a:rPr lang="en-US"/>
              <a:t>NGUYỄN NGỌC ÁNH</a:t>
            </a:r>
          </a:p>
        </p:txBody>
      </p:sp>
      <p:sp>
        <p:nvSpPr>
          <p:cNvPr id="6" name="Slide Number Placeholder 5"/>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222168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92EC5-BCC0-4DBE-A4E9-62CE38BC9FD0}" type="datetime1">
              <a:rPr lang="en-US" smtClean="0"/>
              <a:t>2/14/2025</a:t>
            </a:fld>
            <a:endParaRPr lang="en-US"/>
          </a:p>
        </p:txBody>
      </p:sp>
      <p:sp>
        <p:nvSpPr>
          <p:cNvPr id="5" name="Footer Placeholder 4"/>
          <p:cNvSpPr>
            <a:spLocks noGrp="1"/>
          </p:cNvSpPr>
          <p:nvPr>
            <p:ph type="ftr" sz="quarter" idx="11"/>
          </p:nvPr>
        </p:nvSpPr>
        <p:spPr/>
        <p:txBody>
          <a:bodyPr/>
          <a:lstStyle/>
          <a:p>
            <a:r>
              <a:rPr lang="en-US"/>
              <a:t>NGUYỄN NGỌC ÁNH</a:t>
            </a:r>
          </a:p>
        </p:txBody>
      </p:sp>
      <p:sp>
        <p:nvSpPr>
          <p:cNvPr id="6" name="Slide Number Placeholder 5"/>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123229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FE90B8-6DAC-4307-8597-8ABA09F45F17}" type="datetime1">
              <a:rPr lang="en-US" smtClean="0"/>
              <a:t>2/14/2025</a:t>
            </a:fld>
            <a:endParaRPr lang="en-US"/>
          </a:p>
        </p:txBody>
      </p:sp>
      <p:sp>
        <p:nvSpPr>
          <p:cNvPr id="5" name="Footer Placeholder 4"/>
          <p:cNvSpPr>
            <a:spLocks noGrp="1"/>
          </p:cNvSpPr>
          <p:nvPr>
            <p:ph type="ftr" sz="quarter" idx="11"/>
          </p:nvPr>
        </p:nvSpPr>
        <p:spPr/>
        <p:txBody>
          <a:bodyPr/>
          <a:lstStyle/>
          <a:p>
            <a:r>
              <a:rPr lang="en-US"/>
              <a:t>NGUYỄN NGỌC ÁNH</a:t>
            </a:r>
          </a:p>
        </p:txBody>
      </p:sp>
      <p:sp>
        <p:nvSpPr>
          <p:cNvPr id="6" name="Slide Number Placeholder 5"/>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15379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FD0771-B70E-4E5C-B711-36B4A34461F9}" type="datetime1">
              <a:rPr lang="en-US" smtClean="0"/>
              <a:t>2/14/2025</a:t>
            </a:fld>
            <a:endParaRPr lang="en-US"/>
          </a:p>
        </p:txBody>
      </p:sp>
      <p:sp>
        <p:nvSpPr>
          <p:cNvPr id="6" name="Footer Placeholder 5"/>
          <p:cNvSpPr>
            <a:spLocks noGrp="1"/>
          </p:cNvSpPr>
          <p:nvPr>
            <p:ph type="ftr" sz="quarter" idx="11"/>
          </p:nvPr>
        </p:nvSpPr>
        <p:spPr/>
        <p:txBody>
          <a:bodyPr/>
          <a:lstStyle/>
          <a:p>
            <a:r>
              <a:rPr lang="en-US"/>
              <a:t>NGUYỄN NGỌC ÁNH</a:t>
            </a:r>
          </a:p>
        </p:txBody>
      </p:sp>
      <p:sp>
        <p:nvSpPr>
          <p:cNvPr id="7" name="Slide Number Placeholder 6"/>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2857346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72F4C-15C7-453D-8051-2C0447CA56FB}" type="datetime1">
              <a:rPr lang="en-US" smtClean="0"/>
              <a:t>2/14/2025</a:t>
            </a:fld>
            <a:endParaRPr lang="en-US"/>
          </a:p>
        </p:txBody>
      </p:sp>
      <p:sp>
        <p:nvSpPr>
          <p:cNvPr id="8" name="Footer Placeholder 7"/>
          <p:cNvSpPr>
            <a:spLocks noGrp="1"/>
          </p:cNvSpPr>
          <p:nvPr>
            <p:ph type="ftr" sz="quarter" idx="11"/>
          </p:nvPr>
        </p:nvSpPr>
        <p:spPr/>
        <p:txBody>
          <a:bodyPr/>
          <a:lstStyle/>
          <a:p>
            <a:r>
              <a:rPr lang="en-US"/>
              <a:t>NGUYỄN NGỌC ÁNH</a:t>
            </a:r>
          </a:p>
        </p:txBody>
      </p:sp>
      <p:sp>
        <p:nvSpPr>
          <p:cNvPr id="9" name="Slide Number Placeholder 8"/>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178346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3F5AAF-34B8-497D-A8FD-41DB2676B46F}" type="datetime1">
              <a:rPr lang="en-US" smtClean="0"/>
              <a:t>2/14/2025</a:t>
            </a:fld>
            <a:endParaRPr lang="en-US"/>
          </a:p>
        </p:txBody>
      </p:sp>
      <p:sp>
        <p:nvSpPr>
          <p:cNvPr id="4" name="Footer Placeholder 3"/>
          <p:cNvSpPr>
            <a:spLocks noGrp="1"/>
          </p:cNvSpPr>
          <p:nvPr>
            <p:ph type="ftr" sz="quarter" idx="11"/>
          </p:nvPr>
        </p:nvSpPr>
        <p:spPr/>
        <p:txBody>
          <a:bodyPr/>
          <a:lstStyle/>
          <a:p>
            <a:r>
              <a:rPr lang="en-US"/>
              <a:t>NGUYỄN NGỌC ÁNH</a:t>
            </a:r>
          </a:p>
        </p:txBody>
      </p:sp>
      <p:sp>
        <p:nvSpPr>
          <p:cNvPr id="5" name="Slide Number Placeholder 4"/>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8274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9FBAF-FB4B-4701-B63D-AD8EC8240D33}" type="datetime1">
              <a:rPr lang="en-US" smtClean="0"/>
              <a:t>2/14/2025</a:t>
            </a:fld>
            <a:endParaRPr lang="en-US"/>
          </a:p>
        </p:txBody>
      </p:sp>
      <p:sp>
        <p:nvSpPr>
          <p:cNvPr id="3" name="Footer Placeholder 2"/>
          <p:cNvSpPr>
            <a:spLocks noGrp="1"/>
          </p:cNvSpPr>
          <p:nvPr>
            <p:ph type="ftr" sz="quarter" idx="11"/>
          </p:nvPr>
        </p:nvSpPr>
        <p:spPr/>
        <p:txBody>
          <a:bodyPr/>
          <a:lstStyle/>
          <a:p>
            <a:r>
              <a:rPr lang="en-US"/>
              <a:t>NGUYỄN NGỌC ÁNH</a:t>
            </a:r>
          </a:p>
        </p:txBody>
      </p:sp>
      <p:sp>
        <p:nvSpPr>
          <p:cNvPr id="4" name="Slide Number Placeholder 3"/>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169001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338184-9CF3-4E1A-939D-5D8BCCB951DC}" type="datetime1">
              <a:rPr lang="en-US" smtClean="0"/>
              <a:t>2/14/2025</a:t>
            </a:fld>
            <a:endParaRPr lang="en-US"/>
          </a:p>
        </p:txBody>
      </p:sp>
      <p:sp>
        <p:nvSpPr>
          <p:cNvPr id="6" name="Footer Placeholder 5"/>
          <p:cNvSpPr>
            <a:spLocks noGrp="1"/>
          </p:cNvSpPr>
          <p:nvPr>
            <p:ph type="ftr" sz="quarter" idx="11"/>
          </p:nvPr>
        </p:nvSpPr>
        <p:spPr/>
        <p:txBody>
          <a:bodyPr/>
          <a:lstStyle/>
          <a:p>
            <a:r>
              <a:rPr lang="en-US"/>
              <a:t>NGUYỄN NGỌC ÁNH</a:t>
            </a:r>
          </a:p>
        </p:txBody>
      </p:sp>
      <p:sp>
        <p:nvSpPr>
          <p:cNvPr id="7" name="Slide Number Placeholder 6"/>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322016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27C1C3-6FF2-4C42-A586-2E522136CB00}" type="datetime1">
              <a:rPr lang="en-US" smtClean="0"/>
              <a:t>2/14/2025</a:t>
            </a:fld>
            <a:endParaRPr lang="en-US"/>
          </a:p>
        </p:txBody>
      </p:sp>
      <p:sp>
        <p:nvSpPr>
          <p:cNvPr id="6" name="Footer Placeholder 5"/>
          <p:cNvSpPr>
            <a:spLocks noGrp="1"/>
          </p:cNvSpPr>
          <p:nvPr>
            <p:ph type="ftr" sz="quarter" idx="11"/>
          </p:nvPr>
        </p:nvSpPr>
        <p:spPr/>
        <p:txBody>
          <a:bodyPr/>
          <a:lstStyle/>
          <a:p>
            <a:r>
              <a:rPr lang="en-US"/>
              <a:t>NGUYỄN NGỌC ÁNH</a:t>
            </a:r>
          </a:p>
        </p:txBody>
      </p:sp>
      <p:sp>
        <p:nvSpPr>
          <p:cNvPr id="7" name="Slide Number Placeholder 6"/>
          <p:cNvSpPr>
            <a:spLocks noGrp="1"/>
          </p:cNvSpPr>
          <p:nvPr>
            <p:ph type="sldNum" sz="quarter" idx="12"/>
          </p:nvPr>
        </p:nvSpPr>
        <p:spPr/>
        <p:txBody>
          <a:bodyPr/>
          <a:lstStyle/>
          <a:p>
            <a:fld id="{1B52B6FB-108F-4025-86BD-438E8487F5CF}" type="slidenum">
              <a:rPr lang="en-US" smtClean="0"/>
              <a:t>‹#›</a:t>
            </a:fld>
            <a:endParaRPr lang="en-US"/>
          </a:p>
        </p:txBody>
      </p:sp>
    </p:spTree>
    <p:extLst>
      <p:ext uri="{BB962C8B-B14F-4D97-AF65-F5344CB8AC3E}">
        <p14:creationId xmlns:p14="http://schemas.microsoft.com/office/powerpoint/2010/main" val="1020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C7F79-7AD5-4A61-B34E-6764460B1790}" type="datetime1">
              <a:rPr lang="en-US" smtClean="0"/>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NGUYỄN NGỌC ÁNH</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2B6FB-108F-4025-86BD-438E8487F5CF}" type="slidenum">
              <a:rPr lang="en-US" smtClean="0"/>
              <a:t>‹#›</a:t>
            </a:fld>
            <a:endParaRPr lang="en-US"/>
          </a:p>
        </p:txBody>
      </p:sp>
    </p:spTree>
    <p:extLst>
      <p:ext uri="{BB962C8B-B14F-4D97-AF65-F5344CB8AC3E}">
        <p14:creationId xmlns:p14="http://schemas.microsoft.com/office/powerpoint/2010/main" val="323688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16.m4a"/><Relationship Id="rId7" Type="http://schemas.openxmlformats.org/officeDocument/2006/relationships/image" Target="../media/image4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1.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audio" Target="../media/media16.m4a"/><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58.png"/><Relationship Id="rId18" Type="http://schemas.openxmlformats.org/officeDocument/2006/relationships/slide" Target="slide23.xml"/><Relationship Id="rId3" Type="http://schemas.openxmlformats.org/officeDocument/2006/relationships/image" Target="../media/image53.png"/><Relationship Id="rId21" Type="http://schemas.openxmlformats.org/officeDocument/2006/relationships/image" Target="../media/image63.png"/><Relationship Id="rId7" Type="http://schemas.openxmlformats.org/officeDocument/2006/relationships/image" Target="../media/image55.png"/><Relationship Id="rId12" Type="http://schemas.openxmlformats.org/officeDocument/2006/relationships/slide" Target="slide21.xml"/><Relationship Id="rId17"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slide" Target="slide19.xml"/><Relationship Id="rId20" Type="http://schemas.openxmlformats.org/officeDocument/2006/relationships/image" Target="../media/image62.pn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slide" Target="slide20.xml"/><Relationship Id="rId19" Type="http://schemas.openxmlformats.org/officeDocument/2006/relationships/image" Target="../media/image61.png"/><Relationship Id="rId4" Type="http://schemas.microsoft.com/office/2007/relationships/hdphoto" Target="../media/hdphoto5.wdp"/><Relationship Id="rId9" Type="http://schemas.openxmlformats.org/officeDocument/2006/relationships/image" Target="../media/image56.png"/><Relationship Id="rId14" Type="http://schemas.openxmlformats.org/officeDocument/2006/relationships/slide" Target="slide22.xml"/><Relationship Id="rId22"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18.xml"/><Relationship Id="rId3" Type="http://schemas.openxmlformats.org/officeDocument/2006/relationships/slideLayout" Target="../slideLayouts/slideLayout7.xml"/><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audio" Target="../media/audio3.wav"/><Relationship Id="rId15" Type="http://schemas.microsoft.com/office/2007/relationships/hdphoto" Target="../media/hdphoto8.wdp"/><Relationship Id="rId10"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66.png"/><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5.png"/><Relationship Id="rId12" Type="http://schemas.microsoft.com/office/2007/relationships/hdphoto" Target="../media/hdphoto9.wdp"/><Relationship Id="rId2" Type="http://schemas.openxmlformats.org/officeDocument/2006/relationships/audio" Target="../media/media20.m4a"/><Relationship Id="rId16" Type="http://schemas.microsoft.com/office/2007/relationships/hdphoto" Target="../media/hdphoto8.wdp"/><Relationship Id="rId1" Type="http://schemas.microsoft.com/office/2007/relationships/media" Target="../media/media20.m4a"/><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audio" Target="../media/audio3.wav"/><Relationship Id="rId15" Type="http://schemas.openxmlformats.org/officeDocument/2006/relationships/image" Target="../media/image70.png"/><Relationship Id="rId10"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73.png"/><Relationship Id="rId14" Type="http://schemas.openxmlformats.org/officeDocument/2006/relationships/slide" Target="slide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5.png"/><Relationship Id="rId12" Type="http://schemas.openxmlformats.org/officeDocument/2006/relationships/image" Target="../media/image77.png"/><Relationship Id="rId2" Type="http://schemas.openxmlformats.org/officeDocument/2006/relationships/audio" Target="../media/media21.m4a"/><Relationship Id="rId16" Type="http://schemas.microsoft.com/office/2007/relationships/hdphoto" Target="../media/hdphoto8.wdp"/><Relationship Id="rId1" Type="http://schemas.microsoft.com/office/2007/relationships/media" Target="../media/media21.m4a"/><Relationship Id="rId6" Type="http://schemas.openxmlformats.org/officeDocument/2006/relationships/image" Target="../media/image75.png"/><Relationship Id="rId11" Type="http://schemas.openxmlformats.org/officeDocument/2006/relationships/image" Target="../media/image76.png"/><Relationship Id="rId5" Type="http://schemas.openxmlformats.org/officeDocument/2006/relationships/audio" Target="../media/audio3.wav"/><Relationship Id="rId15" Type="http://schemas.openxmlformats.org/officeDocument/2006/relationships/image" Target="../media/image70.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10.wdp"/><Relationship Id="rId3" Type="http://schemas.openxmlformats.org/officeDocument/2006/relationships/slideLayout" Target="../slideLayouts/slideLayout7.xml"/><Relationship Id="rId7" Type="http://schemas.openxmlformats.org/officeDocument/2006/relationships/image" Target="../media/image65.png"/><Relationship Id="rId12" Type="http://schemas.openxmlformats.org/officeDocument/2006/relationships/image" Target="../media/image78.png"/><Relationship Id="rId17" Type="http://schemas.microsoft.com/office/2007/relationships/hdphoto" Target="../media/hdphoto8.wdp"/><Relationship Id="rId2" Type="http://schemas.openxmlformats.org/officeDocument/2006/relationships/audio" Target="../media/media22.m4a"/><Relationship Id="rId16" Type="http://schemas.openxmlformats.org/officeDocument/2006/relationships/image" Target="../media/image70.png"/><Relationship Id="rId1" Type="http://schemas.microsoft.com/office/2007/relationships/media" Target="../media/media22.m4a"/><Relationship Id="rId6" Type="http://schemas.openxmlformats.org/officeDocument/2006/relationships/image" Target="../media/image75.png"/><Relationship Id="rId11" Type="http://schemas.openxmlformats.org/officeDocument/2006/relationships/image" Target="../media/image77.png"/><Relationship Id="rId5" Type="http://schemas.openxmlformats.org/officeDocument/2006/relationships/audio" Target="../media/audio3.wav"/><Relationship Id="rId15" Type="http://schemas.openxmlformats.org/officeDocument/2006/relationships/slide" Target="slide18.xml"/><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9.wdp"/><Relationship Id="rId1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0.wdp"/><Relationship Id="rId3" Type="http://schemas.openxmlformats.org/officeDocument/2006/relationships/slideLayout" Target="../slideLayouts/slideLayout7.xml"/><Relationship Id="rId7" Type="http://schemas.openxmlformats.org/officeDocument/2006/relationships/image" Target="../media/image65.png"/><Relationship Id="rId12" Type="http://schemas.openxmlformats.org/officeDocument/2006/relationships/image" Target="../media/image78.png"/><Relationship Id="rId17" Type="http://schemas.microsoft.com/office/2007/relationships/hdphoto" Target="../media/hdphoto8.wdp"/><Relationship Id="rId2" Type="http://schemas.openxmlformats.org/officeDocument/2006/relationships/audio" Target="../media/media23.m4a"/><Relationship Id="rId16" Type="http://schemas.openxmlformats.org/officeDocument/2006/relationships/image" Target="../media/image70.png"/><Relationship Id="rId1" Type="http://schemas.microsoft.com/office/2007/relationships/media" Target="../media/media23.m4a"/><Relationship Id="rId6" Type="http://schemas.openxmlformats.org/officeDocument/2006/relationships/image" Target="../media/image71.png"/><Relationship Id="rId11" Type="http://schemas.microsoft.com/office/2007/relationships/hdphoto" Target="../media/hdphoto9.wdp"/><Relationship Id="rId5" Type="http://schemas.openxmlformats.org/officeDocument/2006/relationships/audio" Target="../media/audio3.wav"/><Relationship Id="rId15" Type="http://schemas.openxmlformats.org/officeDocument/2006/relationships/slide" Target="slide18.xml"/><Relationship Id="rId10" Type="http://schemas.openxmlformats.org/officeDocument/2006/relationships/image" Target="../media/image74.png"/><Relationship Id="rId4" Type="http://schemas.openxmlformats.org/officeDocument/2006/relationships/audio" Target="../media/audio2.wav"/><Relationship Id="rId9" Type="http://schemas.openxmlformats.org/officeDocument/2006/relationships/image" Target="../media/image73.png"/><Relationship Id="rId1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9.png"/><Relationship Id="rId5" Type="http://schemas.openxmlformats.org/officeDocument/2006/relationships/slideLayout" Target="../slideLayouts/slideLayout7.xml"/><Relationship Id="rId4" Type="http://schemas.openxmlformats.org/officeDocument/2006/relationships/audio" Target="../media/media25.m4a"/></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6.mp3"/><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6.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7.png"/><Relationship Id="rId3" Type="http://schemas.microsoft.com/office/2007/relationships/media" Target="../media/media9.m4a"/><Relationship Id="rId7" Type="http://schemas.openxmlformats.org/officeDocument/2006/relationships/slideLayout" Target="../slideLayouts/slideLayout7.xml"/><Relationship Id="rId12" Type="http://schemas.openxmlformats.org/officeDocument/2006/relationships/image" Target="../media/image23.png"/><Relationship Id="rId17" Type="http://schemas.microsoft.com/office/2007/relationships/hdphoto" Target="../media/hdphoto2.wdp"/><Relationship Id="rId2" Type="http://schemas.openxmlformats.org/officeDocument/2006/relationships/audio" Target="../media/media8.m4a"/><Relationship Id="rId16" Type="http://schemas.openxmlformats.org/officeDocument/2006/relationships/image" Target="../media/image26.png"/><Relationship Id="rId20" Type="http://schemas.openxmlformats.org/officeDocument/2006/relationships/image" Target="../media/image5.png"/><Relationship Id="rId1" Type="http://schemas.microsoft.com/office/2007/relationships/media" Target="../media/media8.m4a"/><Relationship Id="rId6" Type="http://schemas.openxmlformats.org/officeDocument/2006/relationships/audio" Target="../media/media10.m4a"/><Relationship Id="rId11" Type="http://schemas.openxmlformats.org/officeDocument/2006/relationships/image" Target="../media/image22.png"/><Relationship Id="rId5" Type="http://schemas.microsoft.com/office/2007/relationships/media" Target="../media/media10.m4a"/><Relationship Id="rId15" Type="http://schemas.microsoft.com/office/2007/relationships/hdphoto" Target="../media/hdphoto1.wdp"/><Relationship Id="rId10" Type="http://schemas.openxmlformats.org/officeDocument/2006/relationships/image" Target="../media/image21.png"/><Relationship Id="rId19" Type="http://schemas.microsoft.com/office/2007/relationships/hdphoto" Target="../media/hdphoto3.wdp"/><Relationship Id="rId4" Type="http://schemas.openxmlformats.org/officeDocument/2006/relationships/audio" Target="../media/media9.m4a"/><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48635"/>
            <a:ext cx="12192000" cy="6858000"/>
          </a:xfrm>
          <a:prstGeom prst="rect">
            <a:avLst/>
          </a:prstGeom>
        </p:spPr>
      </p:pic>
      <p:sp>
        <p:nvSpPr>
          <p:cNvPr id="3" name="Rectangle 2"/>
          <p:cNvSpPr/>
          <p:nvPr/>
        </p:nvSpPr>
        <p:spPr>
          <a:xfrm>
            <a:off x="3040083" y="1174952"/>
            <a:ext cx="6094867"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rgbClr val="FF0000"/>
                </a:solidFill>
                <a:effectLst/>
                <a:latin typeface="Times New Roman" panose="02020603050405020304" pitchFamily="18" charset="0"/>
                <a:cs typeface="Times New Roman" panose="02020603050405020304" pitchFamily="18" charset="0"/>
              </a:rPr>
              <a:t>Tr</a:t>
            </a:r>
            <a:r>
              <a:rPr lang="vi-VN" sz="2800" b="1" dirty="0">
                <a:ln/>
                <a:solidFill>
                  <a:srgbClr val="FF0000"/>
                </a:solidFill>
                <a:latin typeface="Times New Roman" panose="02020603050405020304" pitchFamily="18" charset="0"/>
                <a:cs typeface="Times New Roman" panose="02020603050405020304" pitchFamily="18" charset="0"/>
              </a:rPr>
              <a:t>ường</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Mầm</a:t>
            </a: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dirty="0" err="1">
                <a:ln/>
                <a:solidFill>
                  <a:srgbClr val="FF0000"/>
                </a:solidFill>
                <a:latin typeface="Times New Roman" panose="02020603050405020304" pitchFamily="18" charset="0"/>
                <a:cs typeface="Times New Roman" panose="02020603050405020304" pitchFamily="18" charset="0"/>
              </a:rPr>
              <a:t>NoN</a:t>
            </a:r>
            <a:r>
              <a:rPr lang="en-US" sz="2800" b="1" dirty="0">
                <a:ln/>
                <a:solidFill>
                  <a:srgbClr val="FF0000"/>
                </a:solidFill>
                <a:latin typeface="Times New Roman" panose="02020603050405020304" pitchFamily="18" charset="0"/>
                <a:cs typeface="Times New Roman" panose="02020603050405020304" pitchFamily="18" charset="0"/>
              </a:rPr>
              <a:t> Hoa H</a:t>
            </a:r>
            <a:r>
              <a:rPr lang="vi-VN" sz="2800" b="1" dirty="0">
                <a:ln/>
                <a:solidFill>
                  <a:srgbClr val="FF0000"/>
                </a:solidFill>
                <a:latin typeface="Times New Roman" panose="02020603050405020304" pitchFamily="18" charset="0"/>
                <a:cs typeface="Times New Roman" panose="02020603050405020304" pitchFamily="18" charset="0"/>
              </a:rPr>
              <a:t>ướng</a:t>
            </a:r>
            <a:r>
              <a:rPr lang="en-US" sz="2800" b="1" dirty="0">
                <a:ln/>
                <a:solidFill>
                  <a:srgbClr val="FF0000"/>
                </a:solidFill>
                <a:latin typeface="Times New Roman" panose="02020603050405020304" pitchFamily="18" charset="0"/>
                <a:cs typeface="Times New Roman" panose="02020603050405020304" pitchFamily="18" charset="0"/>
              </a:rPr>
              <a:t> D</a:t>
            </a:r>
            <a:r>
              <a:rPr lang="vi-VN" sz="2800" b="1" dirty="0">
                <a:ln/>
                <a:solidFill>
                  <a:srgbClr val="FF0000"/>
                </a:solidFill>
                <a:latin typeface="Times New Roman" panose="02020603050405020304" pitchFamily="18" charset="0"/>
                <a:cs typeface="Times New Roman" panose="02020603050405020304" pitchFamily="18" charset="0"/>
              </a:rPr>
              <a:t>ương</a:t>
            </a:r>
            <a:endParaRPr lang="en-US" sz="2800" b="1" dirty="0">
              <a:ln/>
              <a:solidFill>
                <a:srgbClr val="FF0000"/>
              </a:solidFill>
              <a:latin typeface="Times New Roman" panose="02020603050405020304" pitchFamily="18" charset="0"/>
              <a:cs typeface="Times New Roman" panose="02020603050405020304" pitchFamily="18" charset="0"/>
            </a:endParaRPr>
          </a:p>
          <a:p>
            <a:pPr algn="ctr"/>
            <a:r>
              <a:rPr lang="en-US" sz="2000" b="1" dirty="0" err="1">
                <a:ln/>
                <a:solidFill>
                  <a:srgbClr val="FF0000"/>
                </a:solidFill>
                <a:latin typeface="Times New Roman" panose="02020603050405020304" pitchFamily="18" charset="0"/>
                <a:cs typeface="Times New Roman" panose="02020603050405020304" pitchFamily="18" charset="0"/>
              </a:rPr>
              <a:t>Ngày</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hội</a:t>
            </a:r>
            <a:r>
              <a:rPr lang="en-US" sz="2000" b="1" dirty="0">
                <a:ln/>
                <a:solidFill>
                  <a:srgbClr val="FF0000"/>
                </a:solidFill>
                <a:latin typeface="Times New Roman" panose="02020603050405020304" pitchFamily="18" charset="0"/>
                <a:cs typeface="Times New Roman" panose="02020603050405020304" pitchFamily="18" charset="0"/>
              </a:rPr>
              <a:t> CNTT </a:t>
            </a:r>
            <a:r>
              <a:rPr lang="en-US" sz="2000" b="1" dirty="0" err="1">
                <a:ln/>
                <a:solidFill>
                  <a:srgbClr val="FF0000"/>
                </a:solidFill>
                <a:latin typeface="Times New Roman" panose="02020603050405020304" pitchFamily="18" charset="0"/>
                <a:cs typeface="Times New Roman" panose="02020603050405020304" pitchFamily="18" charset="0"/>
              </a:rPr>
              <a:t>và</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chuyển</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đổi</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số</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năm</a:t>
            </a:r>
            <a:r>
              <a:rPr lang="en-US" sz="2000" b="1" dirty="0">
                <a:ln/>
                <a:solidFill>
                  <a:srgbClr val="FF0000"/>
                </a:solidFill>
                <a:latin typeface="Times New Roman" panose="02020603050405020304" pitchFamily="18" charset="0"/>
                <a:cs typeface="Times New Roman" panose="02020603050405020304" pitchFamily="18" charset="0"/>
              </a:rPr>
              <a:t> 2025</a:t>
            </a:r>
            <a:endParaRPr lang="en-US" sz="2000" b="1" cap="none" spc="0" dirty="0">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3800105" y="2209989"/>
            <a:ext cx="4353106" cy="830997"/>
          </a:xfrm>
          <a:prstGeom prst="rect">
            <a:avLst/>
          </a:prstGeom>
          <a:noFill/>
        </p:spPr>
        <p:txBody>
          <a:bodyPr wrap="square" lIns="91440" tIns="45720" rIns="91440" bIns="45720">
            <a:spAutoFit/>
          </a:bodyPr>
          <a:lstStyle/>
          <a:p>
            <a:pPr algn="ct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Giảng</a:t>
            </a:r>
            <a:r>
              <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Điện</a:t>
            </a:r>
            <a:r>
              <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Tử</a:t>
            </a:r>
            <a:endPar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Động</a:t>
            </a:r>
            <a:r>
              <a:rPr lang="en-US" sz="2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400" b="1" dirty="0" err="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Vật</a:t>
            </a:r>
            <a:endParaRPr lang="en-US" sz="2400" b="1" cap="none" spc="0"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4453247" y="2960054"/>
            <a:ext cx="3699964" cy="892552"/>
          </a:xfrm>
          <a:prstGeom prst="rect">
            <a:avLst/>
          </a:prstGeom>
          <a:noFill/>
        </p:spPr>
        <p:txBody>
          <a:bodyPr wrap="square" lIns="91440" tIns="45720" rIns="91440" bIns="45720">
            <a:spAutoFit/>
          </a:bodyPr>
          <a:lstStyle/>
          <a:p>
            <a:pPr algn="ct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Đề</a:t>
            </a: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tài</a:t>
            </a: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truyện</a:t>
            </a:r>
            <a:r>
              <a:rPr lang="en-US" b="1" dirty="0">
                <a:ln/>
                <a:latin typeface="Times New Roman" panose="02020603050405020304" pitchFamily="18" charset="0"/>
                <a:cs typeface="Times New Roman" panose="02020603050405020304" pitchFamily="18" charset="0"/>
              </a:rPr>
              <a:t>: CHÚ VỊT XÁM</a:t>
            </a:r>
          </a:p>
          <a:p>
            <a:pPr algn="ctr"/>
            <a:r>
              <a:rPr lang="en-US" b="1" dirty="0" err="1">
                <a:ln/>
                <a:latin typeface="Times New Roman" panose="02020603050405020304" pitchFamily="18" charset="0"/>
                <a:cs typeface="Times New Roman" panose="02020603050405020304" pitchFamily="18" charset="0"/>
              </a:rPr>
              <a:t>Lứa</a:t>
            </a: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tuổi</a:t>
            </a:r>
            <a:r>
              <a:rPr lang="en-US" b="1" dirty="0">
                <a:ln/>
                <a:latin typeface="Times New Roman" panose="02020603050405020304" pitchFamily="18" charset="0"/>
                <a:cs typeface="Times New Roman" panose="02020603050405020304" pitchFamily="18" charset="0"/>
              </a:rPr>
              <a:t>: 24- 36 </a:t>
            </a:r>
            <a:r>
              <a:rPr lang="en-US" b="1" dirty="0" err="1">
                <a:ln/>
                <a:latin typeface="Times New Roman" panose="02020603050405020304" pitchFamily="18" charset="0"/>
                <a:cs typeface="Times New Roman" panose="02020603050405020304" pitchFamily="18" charset="0"/>
              </a:rPr>
              <a:t>tháng</a:t>
            </a: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tuổi</a:t>
            </a:r>
            <a:r>
              <a:rPr lang="en-US" b="1" dirty="0">
                <a:ln/>
                <a:latin typeface="Times New Roman" panose="02020603050405020304" pitchFamily="18" charset="0"/>
                <a:cs typeface="Times New Roman" panose="02020603050405020304" pitchFamily="18" charset="0"/>
              </a:rPr>
              <a:t> </a:t>
            </a:r>
          </a:p>
          <a:p>
            <a:pPr algn="ctr"/>
            <a:r>
              <a:rPr lang="en-US" sz="1600" b="1" cap="none" spc="0" dirty="0">
                <a:ln w="12700" cmpd="sng">
                  <a:solidFill>
                    <a:schemeClr val="accent4"/>
                  </a:solidFill>
                  <a:prstDash val="solid"/>
                </a:ln>
                <a:solidFill>
                  <a:srgbClr val="FFC000"/>
                </a:solidFill>
                <a:effectLst/>
                <a:latin typeface="Times New Roman" panose="02020603050405020304" pitchFamily="18" charset="0"/>
                <a:cs typeface="Times New Roman" panose="02020603050405020304" pitchFamily="18" charset="0"/>
              </a:rPr>
              <a:t>  </a:t>
            </a:r>
          </a:p>
        </p:txBody>
      </p:sp>
      <p:sp>
        <p:nvSpPr>
          <p:cNvPr id="6" name="Rectangle 5"/>
          <p:cNvSpPr/>
          <p:nvPr/>
        </p:nvSpPr>
        <p:spPr>
          <a:xfrm>
            <a:off x="4263242" y="3543508"/>
            <a:ext cx="3889969" cy="36933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Giáo</a:t>
            </a: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viên</a:t>
            </a: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Nguyễn</a:t>
            </a:r>
            <a:r>
              <a:rPr lang="en-US" b="1" dirty="0">
                <a:ln/>
                <a:latin typeface="Times New Roman" panose="02020603050405020304" pitchFamily="18" charset="0"/>
                <a:cs typeface="Times New Roman" panose="02020603050405020304" pitchFamily="18" charset="0"/>
              </a:rPr>
              <a:t> </a:t>
            </a:r>
            <a:r>
              <a:rPr lang="en-US" b="1" dirty="0" err="1">
                <a:ln/>
                <a:latin typeface="Times New Roman" panose="02020603050405020304" pitchFamily="18" charset="0"/>
                <a:cs typeface="Times New Roman" panose="02020603050405020304" pitchFamily="18" charset="0"/>
              </a:rPr>
              <a:t>Thị</a:t>
            </a:r>
            <a:r>
              <a:rPr lang="en-US" b="1" dirty="0">
                <a:ln/>
                <a:latin typeface="Times New Roman" panose="02020603050405020304" pitchFamily="18" charset="0"/>
                <a:cs typeface="Times New Roman" panose="02020603050405020304" pitchFamily="18" charset="0"/>
              </a:rPr>
              <a:t> T</a:t>
            </a:r>
            <a:r>
              <a:rPr lang="vi-VN" b="1" dirty="0">
                <a:ln/>
                <a:latin typeface="Times New Roman" panose="02020603050405020304" pitchFamily="18" charset="0"/>
                <a:cs typeface="Times New Roman" panose="02020603050405020304" pitchFamily="18" charset="0"/>
              </a:rPr>
              <a:t>ươi</a:t>
            </a:r>
            <a:endParaRPr lang="en-US" b="1" cap="none" spc="0" dirty="0">
              <a:ln/>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4037611" y="3925563"/>
            <a:ext cx="5165626" cy="584775"/>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  Gmail:nguyenthituoi1983lb@gmail.com</a:t>
            </a:r>
          </a:p>
          <a:p>
            <a:pPr algn="ctr"/>
            <a:r>
              <a:rPr lang="en-US" sz="1600" b="1" dirty="0" err="1">
                <a:latin typeface="Times New Roman" panose="02020603050405020304" pitchFamily="18" charset="0"/>
                <a:cs typeface="Times New Roman" panose="02020603050405020304" pitchFamily="18" charset="0"/>
              </a:rPr>
              <a:t>Số</a:t>
            </a:r>
            <a:r>
              <a:rPr lang="en-US" sz="1600" b="1" dirty="0">
                <a:latin typeface="Times New Roman" panose="02020603050405020304" pitchFamily="18" charset="0"/>
                <a:cs typeface="Times New Roman" panose="02020603050405020304" pitchFamily="18" charset="0"/>
              </a:rPr>
              <a:t> ĐT: 0395866883</a:t>
            </a:r>
          </a:p>
        </p:txBody>
      </p:sp>
      <p:sp>
        <p:nvSpPr>
          <p:cNvPr id="8" name="TextBox 7"/>
          <p:cNvSpPr txBox="1"/>
          <p:nvPr/>
        </p:nvSpPr>
        <p:spPr>
          <a:xfrm>
            <a:off x="4037610" y="4509016"/>
            <a:ext cx="4536374" cy="584775"/>
          </a:xfrm>
          <a:prstGeom prst="rect">
            <a:avLst/>
          </a:prstGeom>
          <a:noFill/>
        </p:spPr>
        <p:txBody>
          <a:bodyPr wrap="square" rtlCol="0">
            <a:spAutoFit/>
          </a:bodyPr>
          <a:lstStyle/>
          <a:p>
            <a:pPr algn="ctr"/>
            <a:r>
              <a:rPr lang="en-US" sz="1600" b="1" dirty="0">
                <a:solidFill>
                  <a:schemeClr val="bg2">
                    <a:lumMod val="10000"/>
                  </a:schemeClr>
                </a:solidFill>
                <a:latin typeface="Times New Roman" panose="02020603050405020304" pitchFamily="18" charset="0"/>
                <a:cs typeface="Times New Roman" panose="02020603050405020304" pitchFamily="18" charset="0"/>
              </a:rPr>
              <a:t>Đ</a:t>
            </a:r>
            <a:r>
              <a:rPr lang="vi-VN" sz="1600" b="1" dirty="0">
                <a:solidFill>
                  <a:schemeClr val="bg2">
                    <a:lumMod val="10000"/>
                  </a:schemeClr>
                </a:solidFill>
                <a:latin typeface="Times New Roman" panose="02020603050405020304" pitchFamily="18" charset="0"/>
                <a:cs typeface="Times New Roman" panose="02020603050405020304" pitchFamily="18" charset="0"/>
              </a:rPr>
              <a:t>ơn</a:t>
            </a:r>
            <a:r>
              <a:rPr lang="en-US" sz="1600" b="1" dirty="0">
                <a:solidFill>
                  <a:schemeClr val="bg2">
                    <a:lumMod val="10000"/>
                  </a:schemeClr>
                </a:solidFill>
                <a:latin typeface="Times New Roman" panose="02020603050405020304" pitchFamily="18" charset="0"/>
                <a:cs typeface="Times New Roman" panose="02020603050405020304" pitchFamily="18" charset="0"/>
              </a:rPr>
              <a:t> </a:t>
            </a:r>
            <a:r>
              <a:rPr lang="en-US" sz="1600" b="1" dirty="0" err="1">
                <a:solidFill>
                  <a:schemeClr val="bg2">
                    <a:lumMod val="10000"/>
                  </a:schemeClr>
                </a:solidFill>
                <a:latin typeface="Times New Roman" panose="02020603050405020304" pitchFamily="18" charset="0"/>
                <a:cs typeface="Times New Roman" panose="02020603050405020304" pitchFamily="18" charset="0"/>
              </a:rPr>
              <a:t>vị</a:t>
            </a:r>
            <a:r>
              <a:rPr lang="en-US" sz="1600" b="1" dirty="0">
                <a:solidFill>
                  <a:schemeClr val="bg2">
                    <a:lumMod val="10000"/>
                  </a:schemeClr>
                </a:solidFill>
                <a:latin typeface="Times New Roman" panose="02020603050405020304" pitchFamily="18" charset="0"/>
                <a:cs typeface="Times New Roman" panose="02020603050405020304" pitchFamily="18" charset="0"/>
              </a:rPr>
              <a:t>: Tr</a:t>
            </a:r>
            <a:r>
              <a:rPr lang="vi-VN" sz="1600" b="1" dirty="0">
                <a:solidFill>
                  <a:schemeClr val="bg2">
                    <a:lumMod val="10000"/>
                  </a:schemeClr>
                </a:solidFill>
                <a:latin typeface="Times New Roman" panose="02020603050405020304" pitchFamily="18" charset="0"/>
                <a:cs typeface="Times New Roman" panose="02020603050405020304" pitchFamily="18" charset="0"/>
              </a:rPr>
              <a:t>ường</a:t>
            </a:r>
            <a:r>
              <a:rPr lang="en-US" sz="1600" b="1" dirty="0">
                <a:solidFill>
                  <a:schemeClr val="bg2">
                    <a:lumMod val="10000"/>
                  </a:schemeClr>
                </a:solidFill>
                <a:latin typeface="Times New Roman" panose="02020603050405020304" pitchFamily="18" charset="0"/>
                <a:cs typeface="Times New Roman" panose="02020603050405020304" pitchFamily="18" charset="0"/>
              </a:rPr>
              <a:t> MN Hoa H</a:t>
            </a:r>
            <a:r>
              <a:rPr lang="vi-VN" sz="1600" b="1" dirty="0">
                <a:solidFill>
                  <a:schemeClr val="bg2">
                    <a:lumMod val="10000"/>
                  </a:schemeClr>
                </a:solidFill>
                <a:latin typeface="Times New Roman" panose="02020603050405020304" pitchFamily="18" charset="0"/>
                <a:cs typeface="Times New Roman" panose="02020603050405020304" pitchFamily="18" charset="0"/>
              </a:rPr>
              <a:t>ướng</a:t>
            </a:r>
            <a:r>
              <a:rPr lang="en-US" sz="1600" b="1" dirty="0">
                <a:solidFill>
                  <a:schemeClr val="bg2">
                    <a:lumMod val="10000"/>
                  </a:schemeClr>
                </a:solidFill>
                <a:latin typeface="Times New Roman" panose="02020603050405020304" pitchFamily="18" charset="0"/>
                <a:cs typeface="Times New Roman" panose="02020603050405020304" pitchFamily="18" charset="0"/>
              </a:rPr>
              <a:t> D</a:t>
            </a:r>
            <a:r>
              <a:rPr lang="vi-VN" sz="1600" b="1" dirty="0">
                <a:solidFill>
                  <a:schemeClr val="bg2">
                    <a:lumMod val="10000"/>
                  </a:schemeClr>
                </a:solidFill>
                <a:latin typeface="Times New Roman" panose="02020603050405020304" pitchFamily="18" charset="0"/>
                <a:cs typeface="Times New Roman" panose="02020603050405020304" pitchFamily="18" charset="0"/>
              </a:rPr>
              <a:t>ương</a:t>
            </a:r>
            <a:endParaRPr lang="en-US" sz="16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1600" b="1" dirty="0" err="1">
                <a:solidFill>
                  <a:schemeClr val="bg2">
                    <a:lumMod val="10000"/>
                  </a:schemeClr>
                </a:solidFill>
                <a:latin typeface="Times New Roman" panose="02020603050405020304" pitchFamily="18" charset="0"/>
                <a:cs typeface="Times New Roman" panose="02020603050405020304" pitchFamily="18" charset="0"/>
              </a:rPr>
              <a:t>Giấy</a:t>
            </a:r>
            <a:r>
              <a:rPr lang="en-US" sz="1600" b="1" dirty="0">
                <a:solidFill>
                  <a:schemeClr val="bg2">
                    <a:lumMod val="10000"/>
                  </a:schemeClr>
                </a:solidFill>
                <a:latin typeface="Times New Roman" panose="02020603050405020304" pitchFamily="18" charset="0"/>
                <a:cs typeface="Times New Roman" panose="02020603050405020304" pitchFamily="18" charset="0"/>
              </a:rPr>
              <a:t> </a:t>
            </a:r>
            <a:r>
              <a:rPr lang="en-US" sz="1600" b="1" dirty="0" err="1">
                <a:solidFill>
                  <a:schemeClr val="bg2">
                    <a:lumMod val="10000"/>
                  </a:schemeClr>
                </a:solidFill>
                <a:latin typeface="Times New Roman" panose="02020603050405020304" pitchFamily="18" charset="0"/>
                <a:cs typeface="Times New Roman" panose="02020603050405020304" pitchFamily="18" charset="0"/>
              </a:rPr>
              <a:t>phép</a:t>
            </a:r>
            <a:r>
              <a:rPr lang="en-US" sz="1600" b="1" dirty="0">
                <a:solidFill>
                  <a:schemeClr val="bg2">
                    <a:lumMod val="10000"/>
                  </a:schemeClr>
                </a:solidFill>
                <a:latin typeface="Times New Roman" panose="02020603050405020304" pitchFamily="18" charset="0"/>
                <a:cs typeface="Times New Roman" panose="02020603050405020304" pitchFamily="18" charset="0"/>
              </a:rPr>
              <a:t> </a:t>
            </a:r>
            <a:r>
              <a:rPr lang="en-US" sz="1600" b="1" dirty="0" err="1">
                <a:solidFill>
                  <a:schemeClr val="bg2">
                    <a:lumMod val="10000"/>
                  </a:schemeClr>
                </a:solidFill>
                <a:latin typeface="Times New Roman" panose="02020603050405020304" pitchFamily="18" charset="0"/>
                <a:cs typeface="Times New Roman" panose="02020603050405020304" pitchFamily="18" charset="0"/>
              </a:rPr>
              <a:t>dự</a:t>
            </a:r>
            <a:r>
              <a:rPr lang="en-US" sz="1600" b="1" dirty="0">
                <a:solidFill>
                  <a:schemeClr val="bg2">
                    <a:lumMod val="10000"/>
                  </a:schemeClr>
                </a:solidFill>
                <a:latin typeface="Times New Roman" panose="02020603050405020304" pitchFamily="18" charset="0"/>
                <a:cs typeface="Times New Roman" panose="02020603050405020304" pitchFamily="18" charset="0"/>
              </a:rPr>
              <a:t> </a:t>
            </a:r>
            <a:r>
              <a:rPr lang="en-US" sz="1600" b="1" dirty="0" err="1">
                <a:solidFill>
                  <a:schemeClr val="bg2">
                    <a:lumMod val="10000"/>
                  </a:schemeClr>
                </a:solidFill>
                <a:latin typeface="Times New Roman" panose="02020603050405020304" pitchFamily="18" charset="0"/>
                <a:cs typeface="Times New Roman" panose="02020603050405020304" pitchFamily="18" charset="0"/>
              </a:rPr>
              <a:t>thi</a:t>
            </a:r>
            <a:r>
              <a:rPr lang="en-US" sz="1600" b="1" dirty="0">
                <a:solidFill>
                  <a:schemeClr val="bg2">
                    <a:lumMod val="10000"/>
                  </a:schemeClr>
                </a:solidFill>
                <a:latin typeface="Times New Roman" panose="02020603050405020304" pitchFamily="18" charset="0"/>
                <a:cs typeface="Times New Roman" panose="02020603050405020304" pitchFamily="18" charset="0"/>
              </a:rPr>
              <a:t>: CC-BY-SA</a:t>
            </a:r>
          </a:p>
        </p:txBody>
      </p:sp>
      <p:sp>
        <p:nvSpPr>
          <p:cNvPr id="9" name="TextBox 8">
            <a:extLst>
              <a:ext uri="{FF2B5EF4-FFF2-40B4-BE49-F238E27FC236}">
                <a16:creationId xmlns:a16="http://schemas.microsoft.com/office/drawing/2014/main" id="{DD6E5E25-D7AB-044C-CF40-7BF1143506A1}"/>
              </a:ext>
            </a:extLst>
          </p:cNvPr>
          <p:cNvSpPr txBox="1"/>
          <p:nvPr/>
        </p:nvSpPr>
        <p:spPr>
          <a:xfrm>
            <a:off x="4764936" y="5474525"/>
            <a:ext cx="2455261"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Tháng</a:t>
            </a:r>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2025</a:t>
            </a:r>
            <a:endParaRPr lang="vi-VN"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48E46D7-4A74-680E-590A-FF3DE98434D4}"/>
              </a:ext>
            </a:extLst>
          </p:cNvPr>
          <p:cNvPicPr>
            <a:picLocks noChangeAspect="1"/>
          </p:cNvPicPr>
          <p:nvPr/>
        </p:nvPicPr>
        <p:blipFill>
          <a:blip r:embed="rId3"/>
          <a:stretch>
            <a:fillRect/>
          </a:stretch>
        </p:blipFill>
        <p:spPr>
          <a:xfrm>
            <a:off x="2502368" y="1699298"/>
            <a:ext cx="1075430" cy="1075430"/>
          </a:xfrm>
          <a:prstGeom prst="rect">
            <a:avLst/>
          </a:prstGeom>
        </p:spPr>
      </p:pic>
    </p:spTree>
    <p:extLst>
      <p:ext uri="{BB962C8B-B14F-4D97-AF65-F5344CB8AC3E}">
        <p14:creationId xmlns:p14="http://schemas.microsoft.com/office/powerpoint/2010/main" val="398223573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7431"/>
            <a:ext cx="12192000" cy="6858000"/>
          </a:xfrm>
          <a:prstGeom prst="rect">
            <a:avLst/>
          </a:prstGeom>
        </p:spPr>
      </p:pic>
      <p:pic>
        <p:nvPicPr>
          <p:cNvPr id="7" name="Picture 6"/>
          <p:cNvPicPr>
            <a:picLocks noChangeAspect="1"/>
          </p:cNvPicPr>
          <p:nvPr/>
        </p:nvPicPr>
        <p:blipFill>
          <a:blip r:embed="rId5"/>
          <a:stretch>
            <a:fillRect/>
          </a:stretch>
        </p:blipFill>
        <p:spPr>
          <a:xfrm>
            <a:off x="11220450" y="4617696"/>
            <a:ext cx="1123950" cy="980008"/>
          </a:xfrm>
          <a:prstGeom prst="rect">
            <a:avLst/>
          </a:prstGeom>
        </p:spPr>
      </p:pic>
      <p:pic>
        <p:nvPicPr>
          <p:cNvPr id="9" name="Picture 8"/>
          <p:cNvPicPr>
            <a:picLocks noChangeAspect="1"/>
          </p:cNvPicPr>
          <p:nvPr/>
        </p:nvPicPr>
        <p:blipFill>
          <a:blip r:embed="rId6"/>
          <a:stretch>
            <a:fillRect/>
          </a:stretch>
        </p:blipFill>
        <p:spPr>
          <a:xfrm flipH="1">
            <a:off x="10858499" y="2819400"/>
            <a:ext cx="923925" cy="790575"/>
          </a:xfrm>
          <a:prstGeom prst="rect">
            <a:avLst/>
          </a:prstGeom>
        </p:spPr>
      </p:pic>
      <p:pic>
        <p:nvPicPr>
          <p:cNvPr id="10" name="Picture 9"/>
          <p:cNvPicPr>
            <a:picLocks noChangeAspect="1"/>
          </p:cNvPicPr>
          <p:nvPr/>
        </p:nvPicPr>
        <p:blipFill>
          <a:blip r:embed="rId7"/>
          <a:stretch>
            <a:fillRect/>
          </a:stretch>
        </p:blipFill>
        <p:spPr>
          <a:xfrm flipH="1">
            <a:off x="2267604" y="3172459"/>
            <a:ext cx="1423333" cy="875031"/>
          </a:xfrm>
          <a:prstGeom prst="rect">
            <a:avLst/>
          </a:prstGeom>
        </p:spPr>
      </p:pic>
      <p:pic>
        <p:nvPicPr>
          <p:cNvPr id="11" name="Picture 10"/>
          <p:cNvPicPr>
            <a:picLocks noChangeAspect="1"/>
          </p:cNvPicPr>
          <p:nvPr/>
        </p:nvPicPr>
        <p:blipFill>
          <a:blip r:embed="rId8"/>
          <a:stretch>
            <a:fillRect/>
          </a:stretch>
        </p:blipFill>
        <p:spPr>
          <a:xfrm>
            <a:off x="3400426" y="2832418"/>
            <a:ext cx="2243522" cy="1257300"/>
          </a:xfrm>
          <a:prstGeom prst="rect">
            <a:avLst/>
          </a:prstGeom>
        </p:spPr>
      </p:pic>
      <p:pic>
        <p:nvPicPr>
          <p:cNvPr id="3" name="Picture 2"/>
          <p:cNvPicPr>
            <a:picLocks noChangeAspect="1"/>
          </p:cNvPicPr>
          <p:nvPr/>
        </p:nvPicPr>
        <p:blipFill>
          <a:blip r:embed="rId9"/>
          <a:stretch>
            <a:fillRect/>
          </a:stretch>
        </p:blipFill>
        <p:spPr>
          <a:xfrm>
            <a:off x="4309622" y="3409950"/>
            <a:ext cx="2467148" cy="2701605"/>
          </a:xfrm>
          <a:prstGeom prst="rect">
            <a:avLst/>
          </a:prstGeom>
        </p:spPr>
      </p:pic>
      <p:sp>
        <p:nvSpPr>
          <p:cNvPr id="12" name="TextBox 11"/>
          <p:cNvSpPr txBox="1"/>
          <p:nvPr/>
        </p:nvSpPr>
        <p:spPr>
          <a:xfrm>
            <a:off x="247650" y="5866755"/>
            <a:ext cx="7505700" cy="707886"/>
          </a:xfrm>
          <a:prstGeom prst="rect">
            <a:avLst/>
          </a:prstGeom>
          <a:solidFill>
            <a:schemeClr val="accent6"/>
          </a:solidFill>
        </p:spPr>
        <p:txBody>
          <a:bodyPr wrap="square" rtlCol="0">
            <a:spAutoFit/>
          </a:bodyPr>
          <a:lstStyle/>
          <a:p>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Lúc</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ăn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no,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mới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nhìn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chẳng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thấy</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Vịt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Hoảng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sơ</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nhảy</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bờ</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gọi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ầm</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ĩ :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Vít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vít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vít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10"/>
          <a:stretch>
            <a:fillRect/>
          </a:stretch>
        </p:blipFill>
        <p:spPr>
          <a:xfrm flipH="1">
            <a:off x="7845914" y="3172459"/>
            <a:ext cx="1152693" cy="587949"/>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22260" y="-647031"/>
            <a:ext cx="609600" cy="609600"/>
          </a:xfrm>
          <a:prstGeom prst="rect">
            <a:avLst/>
          </a:prstGeom>
        </p:spPr>
      </p:pic>
    </p:spTree>
    <p:extLst>
      <p:ext uri="{BB962C8B-B14F-4D97-AF65-F5344CB8AC3E}">
        <p14:creationId xmlns:p14="http://schemas.microsoft.com/office/powerpoint/2010/main" val="56496292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44" fill="hold"/>
                                        <p:tgtEl>
                                          <p:spTgt spid="15"/>
                                        </p:tgtEl>
                                      </p:cBhvr>
                                    </p:cmd>
                                  </p:childTnLst>
                                </p:cTn>
                              </p:par>
                              <p:par>
                                <p:cTn id="7" presetID="6" presetClass="path" presetSubtype="0" repeatCount="2000" accel="50000" decel="50000" fill="hold" nodeType="withEffect">
                                  <p:stCondLst>
                                    <p:cond delay="0"/>
                                  </p:stCondLst>
                                  <p:childTnLst>
                                    <p:animMotion origin="layout" path="M 0.00586 0.09745 C -0.00847 0.09769 -0.02357 0.09792 -0.03868 0.09792 C -0.10925 0.09792 -0.16433 0.0956 -0.16433 0.09259 C -0.16433 0.08981 -0.10925 0.08773 -0.03868 0.08773 C -0.02357 0.08773 -0.00847 0.08773 0.00586 0.08796 C -0.04167 0.08866 -0.07474 0.09051 -0.07474 0.09259 C -0.07474 0.09491 -0.04167 0.09676 0.00586 0.09745 Z " pathEditMode="relative" rAng="0" ptsTypes="AAAAAAA">
                                      <p:cBhvr>
                                        <p:cTn id="8" dur="2000" fill="hold"/>
                                        <p:tgtEl>
                                          <p:spTgt spid="9"/>
                                        </p:tgtEl>
                                        <p:attrNameLst>
                                          <p:attrName>ppt_x</p:attrName>
                                          <p:attrName>ppt_y</p:attrName>
                                        </p:attrNameLst>
                                      </p:cBhvr>
                                      <p:rCtr x="-8516" y="-463"/>
                                    </p:animMotion>
                                  </p:childTnLst>
                                </p:cTn>
                              </p:par>
                              <p:par>
                                <p:cTn id="9" presetID="32" presetClass="emph" presetSubtype="0" repeatCount="5000" fill="hold" nodeType="withEffect">
                                  <p:stCondLst>
                                    <p:cond delay="0"/>
                                  </p:stCondLst>
                                  <p:childTnLst>
                                    <p:animRot by="120000">
                                      <p:cBhvr>
                                        <p:cTn id="10" dur="150" fill="hold">
                                          <p:stCondLst>
                                            <p:cond delay="0"/>
                                          </p:stCondLst>
                                        </p:cTn>
                                        <p:tgtEl>
                                          <p:spTgt spid="7"/>
                                        </p:tgtEl>
                                        <p:attrNameLst>
                                          <p:attrName>r</p:attrName>
                                        </p:attrNameLst>
                                      </p:cBhvr>
                                    </p:animRot>
                                    <p:animRot by="-240000">
                                      <p:cBhvr>
                                        <p:cTn id="11" dur="300" fill="hold">
                                          <p:stCondLst>
                                            <p:cond delay="300"/>
                                          </p:stCondLst>
                                        </p:cTn>
                                        <p:tgtEl>
                                          <p:spTgt spid="7"/>
                                        </p:tgtEl>
                                        <p:attrNameLst>
                                          <p:attrName>r</p:attrName>
                                        </p:attrNameLst>
                                      </p:cBhvr>
                                    </p:animRot>
                                    <p:animRot by="240000">
                                      <p:cBhvr>
                                        <p:cTn id="12" dur="300" fill="hold">
                                          <p:stCondLst>
                                            <p:cond delay="600"/>
                                          </p:stCondLst>
                                        </p:cTn>
                                        <p:tgtEl>
                                          <p:spTgt spid="7"/>
                                        </p:tgtEl>
                                        <p:attrNameLst>
                                          <p:attrName>r</p:attrName>
                                        </p:attrNameLst>
                                      </p:cBhvr>
                                    </p:animRot>
                                    <p:animRot by="-240000">
                                      <p:cBhvr>
                                        <p:cTn id="13" dur="300" fill="hold">
                                          <p:stCondLst>
                                            <p:cond delay="900"/>
                                          </p:stCondLst>
                                        </p:cTn>
                                        <p:tgtEl>
                                          <p:spTgt spid="7"/>
                                        </p:tgtEl>
                                        <p:attrNameLst>
                                          <p:attrName>r</p:attrName>
                                        </p:attrNameLst>
                                      </p:cBhvr>
                                    </p:animRot>
                                    <p:animRot by="120000">
                                      <p:cBhvr>
                                        <p:cTn id="14" dur="300" fill="hold">
                                          <p:stCondLst>
                                            <p:cond delay="1200"/>
                                          </p:stCondLst>
                                        </p:cTn>
                                        <p:tgtEl>
                                          <p:spTgt spid="7"/>
                                        </p:tgtEl>
                                        <p:attrNameLst>
                                          <p:attrName>r</p:attrName>
                                        </p:attrNameLst>
                                      </p:cBhvr>
                                    </p:animRot>
                                  </p:childTnLst>
                                </p:cTn>
                              </p:par>
                              <p:par>
                                <p:cTn id="15" presetID="12" presetClass="exit" presetSubtype="4" fill="hold" nodeType="withEffect">
                                  <p:stCondLst>
                                    <p:cond delay="1250"/>
                                  </p:stCondLst>
                                  <p:childTnLst>
                                    <p:anim calcmode="lin" valueType="num">
                                      <p:cBhvr additive="base">
                                        <p:cTn id="16" dur="2250"/>
                                        <p:tgtEl>
                                          <p:spTgt spid="10"/>
                                        </p:tgtEl>
                                        <p:attrNameLst>
                                          <p:attrName>ppt_y</p:attrName>
                                        </p:attrNameLst>
                                      </p:cBhvr>
                                      <p:tavLst>
                                        <p:tav tm="0">
                                          <p:val>
                                            <p:strVal val="#ppt_y"/>
                                          </p:val>
                                        </p:tav>
                                        <p:tav tm="100000">
                                          <p:val>
                                            <p:strVal val="#ppt_y+#ppt_h*1.125000"/>
                                          </p:val>
                                        </p:tav>
                                      </p:tavLst>
                                    </p:anim>
                                    <p:animEffect transition="out" filter="wipe(down)">
                                      <p:cBhvr>
                                        <p:cTn id="17" dur="2250"/>
                                        <p:tgtEl>
                                          <p:spTgt spid="10"/>
                                        </p:tgtEl>
                                      </p:cBhvr>
                                    </p:animEffect>
                                    <p:set>
                                      <p:cBhvr>
                                        <p:cTn id="18" dur="1" fill="hold">
                                          <p:stCondLst>
                                            <p:cond delay="2249"/>
                                          </p:stCondLst>
                                        </p:cTn>
                                        <p:tgtEl>
                                          <p:spTgt spid="10"/>
                                        </p:tgtEl>
                                        <p:attrNameLst>
                                          <p:attrName>style.visibility</p:attrName>
                                        </p:attrNameLst>
                                      </p:cBhvr>
                                      <p:to>
                                        <p:strVal val="hidden"/>
                                      </p:to>
                                    </p:set>
                                  </p:childTnLst>
                                </p:cTn>
                              </p:par>
                              <p:par>
                                <p:cTn id="19" presetID="12" presetClass="exit" presetSubtype="4" fill="hold" nodeType="withEffect">
                                  <p:stCondLst>
                                    <p:cond delay="1250"/>
                                  </p:stCondLst>
                                  <p:childTnLst>
                                    <p:anim calcmode="lin" valueType="num">
                                      <p:cBhvr additive="base">
                                        <p:cTn id="20" dur="2250"/>
                                        <p:tgtEl>
                                          <p:spTgt spid="11"/>
                                        </p:tgtEl>
                                        <p:attrNameLst>
                                          <p:attrName>ppt_y</p:attrName>
                                        </p:attrNameLst>
                                      </p:cBhvr>
                                      <p:tavLst>
                                        <p:tav tm="0">
                                          <p:val>
                                            <p:strVal val="#ppt_y"/>
                                          </p:val>
                                        </p:tav>
                                        <p:tav tm="100000">
                                          <p:val>
                                            <p:strVal val="#ppt_y+#ppt_h*1.125000"/>
                                          </p:val>
                                        </p:tav>
                                      </p:tavLst>
                                    </p:anim>
                                    <p:animEffect transition="out" filter="wipe(down)">
                                      <p:cBhvr>
                                        <p:cTn id="21" dur="2250"/>
                                        <p:tgtEl>
                                          <p:spTgt spid="11"/>
                                        </p:tgtEl>
                                      </p:cBhvr>
                                    </p:animEffect>
                                    <p:set>
                                      <p:cBhvr>
                                        <p:cTn id="22" dur="1" fill="hold">
                                          <p:stCondLst>
                                            <p:cond delay="2249"/>
                                          </p:stCondLst>
                                        </p:cTn>
                                        <p:tgtEl>
                                          <p:spTgt spid="11"/>
                                        </p:tgtEl>
                                        <p:attrNameLst>
                                          <p:attrName>style.visibility</p:attrName>
                                        </p:attrNameLst>
                                      </p:cBhvr>
                                      <p:to>
                                        <p:strVal val="hidden"/>
                                      </p:to>
                                    </p:set>
                                  </p:childTnLst>
                                </p:cTn>
                              </p:par>
                              <p:par>
                                <p:cTn id="23" presetID="32" presetClass="emph" presetSubtype="0" repeatCount="10000" fill="hold" nodeType="withEffect">
                                  <p:stCondLst>
                                    <p:cond delay="700"/>
                                  </p:stCondLst>
                                  <p:childTnLst>
                                    <p:animRot by="120000">
                                      <p:cBhvr>
                                        <p:cTn id="24" dur="125" fill="hold">
                                          <p:stCondLst>
                                            <p:cond delay="0"/>
                                          </p:stCondLst>
                                        </p:cTn>
                                        <p:tgtEl>
                                          <p:spTgt spid="3"/>
                                        </p:tgtEl>
                                        <p:attrNameLst>
                                          <p:attrName>r</p:attrName>
                                        </p:attrNameLst>
                                      </p:cBhvr>
                                    </p:animRot>
                                    <p:animRot by="-240000">
                                      <p:cBhvr>
                                        <p:cTn id="25" dur="250" fill="hold">
                                          <p:stCondLst>
                                            <p:cond delay="250"/>
                                          </p:stCondLst>
                                        </p:cTn>
                                        <p:tgtEl>
                                          <p:spTgt spid="3"/>
                                        </p:tgtEl>
                                        <p:attrNameLst>
                                          <p:attrName>r</p:attrName>
                                        </p:attrNameLst>
                                      </p:cBhvr>
                                    </p:animRot>
                                    <p:animRot by="240000">
                                      <p:cBhvr>
                                        <p:cTn id="26" dur="250" fill="hold">
                                          <p:stCondLst>
                                            <p:cond delay="500"/>
                                          </p:stCondLst>
                                        </p:cTn>
                                        <p:tgtEl>
                                          <p:spTgt spid="3"/>
                                        </p:tgtEl>
                                        <p:attrNameLst>
                                          <p:attrName>r</p:attrName>
                                        </p:attrNameLst>
                                      </p:cBhvr>
                                    </p:animRot>
                                    <p:animRot by="-240000">
                                      <p:cBhvr>
                                        <p:cTn id="27" dur="250" fill="hold">
                                          <p:stCondLst>
                                            <p:cond delay="750"/>
                                          </p:stCondLst>
                                        </p:cTn>
                                        <p:tgtEl>
                                          <p:spTgt spid="3"/>
                                        </p:tgtEl>
                                        <p:attrNameLst>
                                          <p:attrName>r</p:attrName>
                                        </p:attrNameLst>
                                      </p:cBhvr>
                                    </p:animRot>
                                    <p:animRot by="120000">
                                      <p:cBhvr>
                                        <p:cTn id="28" dur="250" fill="hold">
                                          <p:stCondLst>
                                            <p:cond delay="1000"/>
                                          </p:stCondLst>
                                        </p:cTn>
                                        <p:tgtEl>
                                          <p:spTgt spid="3"/>
                                        </p:tgtEl>
                                        <p:attrNameLst>
                                          <p:attrName>r</p:attrName>
                                        </p:attrNameLst>
                                      </p:cBhvr>
                                    </p:animRot>
                                  </p:childTnLst>
                                </p:cTn>
                              </p:par>
                              <p:par>
                                <p:cTn id="29" presetID="14" presetClass="entr" presetSubtype="10" fill="hold" nodeType="withEffect">
                                  <p:stCondLst>
                                    <p:cond delay="70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1" dur="125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0" nodeType="clickEffect">
                                  <p:stCondLst>
                                    <p:cond delay="0"/>
                                  </p:stCondLst>
                                  <p:childTnLst>
                                    <p:animEffect transition="out" filter="fade">
                                      <p:cBhvr>
                                        <p:cTn id="35" dur="1000"/>
                                        <p:tgtEl>
                                          <p:spTgt spid="12">
                                            <p:txEl>
                                              <p:pRg st="0" end="0"/>
                                            </p:txEl>
                                          </p:spTgt>
                                        </p:tgtEl>
                                      </p:cBhvr>
                                    </p:animEffect>
                                    <p:anim calcmode="lin" valueType="num">
                                      <p:cBhvr>
                                        <p:cTn id="36"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37" dur="1000"/>
                                        <p:tgtEl>
                                          <p:spTgt spid="12">
                                            <p:txEl>
                                              <p:pRg st="0" end="0"/>
                                            </p:txEl>
                                          </p:spTgt>
                                        </p:tgtEl>
                                        <p:attrNameLst>
                                          <p:attrName>ppt_y</p:attrName>
                                        </p:attrNameLst>
                                      </p:cBhvr>
                                      <p:tavLst>
                                        <p:tav tm="0">
                                          <p:val>
                                            <p:strVal val="ppt_y"/>
                                          </p:val>
                                        </p:tav>
                                        <p:tav tm="100000">
                                          <p:val>
                                            <p:strVal val="ppt_y+.1"/>
                                          </p:val>
                                        </p:tav>
                                      </p:tavLst>
                                    </p:anim>
                                    <p:set>
                                      <p:cBhvr>
                                        <p:cTn id="38" dur="1" fill="hold">
                                          <p:stCondLst>
                                            <p:cond delay="999"/>
                                          </p:stCondLst>
                                        </p:cTn>
                                        <p:tgtEl>
                                          <p:spTgt spid="12">
                                            <p:txEl>
                                              <p:pRg st="0" end="0"/>
                                            </p:txEl>
                                          </p:spTgt>
                                        </p:tgtEl>
                                        <p:attrNameLst>
                                          <p:attrName>style.visibility</p:attrName>
                                        </p:attrNameLst>
                                      </p:cBhvr>
                                      <p:to>
                                        <p:strVal val="hidden"/>
                                      </p:to>
                                    </p:set>
                                  </p:childTnLst>
                                </p:cTn>
                              </p:par>
                              <p:par>
                                <p:cTn id="39" presetID="42" presetClass="exit" presetSubtype="0" fill="hold" grpId="0" nodeType="withEffect">
                                  <p:stCondLst>
                                    <p:cond delay="0"/>
                                  </p:stCondLst>
                                  <p:childTnLst>
                                    <p:animEffect transition="out" filter="fade">
                                      <p:cBhvr>
                                        <p:cTn id="40" dur="1000"/>
                                        <p:tgtEl>
                                          <p:spTgt spid="12">
                                            <p:bg/>
                                          </p:spTgt>
                                        </p:tgtEl>
                                      </p:cBhvr>
                                    </p:animEffect>
                                    <p:anim calcmode="lin" valueType="num">
                                      <p:cBhvr>
                                        <p:cTn id="41" dur="1000"/>
                                        <p:tgtEl>
                                          <p:spTgt spid="12">
                                            <p:bg/>
                                          </p:spTgt>
                                        </p:tgtEl>
                                        <p:attrNameLst>
                                          <p:attrName>ppt_x</p:attrName>
                                        </p:attrNameLst>
                                      </p:cBhvr>
                                      <p:tavLst>
                                        <p:tav tm="0">
                                          <p:val>
                                            <p:strVal val="ppt_x"/>
                                          </p:val>
                                        </p:tav>
                                        <p:tav tm="100000">
                                          <p:val>
                                            <p:strVal val="ppt_x"/>
                                          </p:val>
                                        </p:tav>
                                      </p:tavLst>
                                    </p:anim>
                                    <p:anim calcmode="lin" valueType="num">
                                      <p:cBhvr>
                                        <p:cTn id="42" dur="1000"/>
                                        <p:tgtEl>
                                          <p:spTgt spid="12">
                                            <p:bg/>
                                          </p:spTgt>
                                        </p:tgtEl>
                                        <p:attrNameLst>
                                          <p:attrName>ppt_y</p:attrName>
                                        </p:attrNameLst>
                                      </p:cBhvr>
                                      <p:tavLst>
                                        <p:tav tm="0">
                                          <p:val>
                                            <p:strVal val="ppt_y"/>
                                          </p:val>
                                        </p:tav>
                                        <p:tav tm="100000">
                                          <p:val>
                                            <p:strVal val="ppt_y+.1"/>
                                          </p:val>
                                        </p:tav>
                                      </p:tavLst>
                                    </p:anim>
                                    <p:set>
                                      <p:cBhvr>
                                        <p:cTn id="43" dur="1" fill="hold">
                                          <p:stCondLst>
                                            <p:cond delay="999"/>
                                          </p:stCondLst>
                                        </p:cTn>
                                        <p:tgtEl>
                                          <p:spTgt spid="1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4" fill="hold" display="0">
                  <p:stCondLst>
                    <p:cond delay="indefinite"/>
                  </p:stCondLst>
                  <p:endCondLst>
                    <p:cond evt="onStopAudio" delay="0">
                      <p:tgtEl>
                        <p:sldTgt/>
                      </p:tgtEl>
                    </p:cond>
                  </p:endCondLst>
                </p:cTn>
                <p:tgtEl>
                  <p:spTgt spid="15"/>
                </p:tgtEl>
              </p:cMediaNode>
            </p:audio>
          </p:childTnLst>
        </p:cTn>
      </p:par>
    </p:tnLst>
    <p:bldLst>
      <p:bldP spid="12"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
            <a:ext cx="12192000" cy="6858000"/>
          </a:xfrm>
          <a:prstGeom prst="rect">
            <a:avLst/>
          </a:prstGeom>
        </p:spPr>
      </p:pic>
      <p:sp>
        <p:nvSpPr>
          <p:cNvPr id="4" name="TextBox 3"/>
          <p:cNvSpPr txBox="1"/>
          <p:nvPr/>
        </p:nvSpPr>
        <p:spPr>
          <a:xfrm>
            <a:off x="1374099" y="5432674"/>
            <a:ext cx="8580475" cy="1138773"/>
          </a:xfrm>
          <a:prstGeom prst="rect">
            <a:avLst/>
          </a:prstGeom>
          <a:solidFill>
            <a:srgbClr val="92D050"/>
          </a:solidFill>
        </p:spPr>
        <p:txBody>
          <a:bodyPr wrap="square" rtlCol="0">
            <a:spAutoFit/>
          </a:bodyPr>
          <a:lstStyle/>
          <a:p>
            <a:r>
              <a:rPr lang="en-US" sz="32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một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cáo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nghe</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Vịt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nhỏm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dậy</a:t>
            </a:r>
            <a:r>
              <a:rPr lang="en-US" sz="2400" dirty="0">
                <a:solidFill>
                  <a:srgbClr val="002060"/>
                </a:solidFill>
                <a:latin typeface="Times New Roman" panose="02020603050405020304" pitchFamily="18" charset="0"/>
                <a:cs typeface="Times New Roman" panose="02020603050405020304" pitchFamily="18" charset="0"/>
              </a:rPr>
              <a:t>.</a:t>
            </a:r>
          </a:p>
          <a:p>
            <a:r>
              <a:rPr lang="en-US" dirty="0" err="1">
                <a:solidFill>
                  <a:srgbClr val="002060"/>
                </a:solidFill>
                <a:latin typeface="Times New Roman" panose="02020603050405020304" pitchFamily="18" charset="0"/>
                <a:cs typeface="Times New Roman" panose="02020603050405020304" pitchFamily="18" charset="0"/>
              </a:rPr>
              <a:t>Nó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lẩm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bẩm</a:t>
            </a:r>
            <a:br>
              <a:rPr lang="en-US" dirty="0">
                <a:solidFill>
                  <a:srgbClr val="002060"/>
                </a:solidFill>
                <a:latin typeface="Times New Roman" panose="02020603050405020304" pitchFamily="18" charset="0"/>
                <a:cs typeface="Times New Roman" panose="02020603050405020304" pitchFamily="18" charset="0"/>
              </a:rPr>
            </a:b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thịt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vịt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ngon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lắm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đấy</a:t>
            </a:r>
            <a:r>
              <a:rPr lang="en-US" dirty="0">
                <a:solidFill>
                  <a:srgbClr val="002060"/>
                </a:solidFill>
                <a:latin typeface="Times New Roman" panose="02020603050405020304" pitchFamily="18" charset="0"/>
                <a:cs typeface="Times New Roman" panose="02020603050405020304" pitchFamily="18" charset="0"/>
              </a:rPr>
              <a:t> ! </a:t>
            </a:r>
            <a:r>
              <a:rPr lang="en-US" dirty="0" err="1">
                <a:solidFill>
                  <a:srgbClr val="002060"/>
                </a:solidFill>
                <a:latin typeface="Times New Roman" panose="02020603050405020304" pitchFamily="18" charset="0"/>
                <a:cs typeface="Times New Roman" panose="02020603050405020304" pitchFamily="18" charset="0"/>
              </a:rPr>
              <a:t>Hôm</a:t>
            </a:r>
            <a:r>
              <a:rPr lang="en-US" dirty="0">
                <a:solidFill>
                  <a:srgbClr val="002060"/>
                </a:solidFill>
                <a:latin typeface="Times New Roman" panose="02020603050405020304" pitchFamily="18" charset="0"/>
                <a:cs typeface="Times New Roman" panose="02020603050405020304" pitchFamily="18" charset="0"/>
              </a:rPr>
              <a:t> nay </a:t>
            </a:r>
            <a:r>
              <a:rPr lang="en-US" dirty="0" err="1">
                <a:solidFill>
                  <a:srgbClr val="002060"/>
                </a:solidFill>
                <a:latin typeface="Times New Roman" panose="02020603050405020304" pitchFamily="18" charset="0"/>
                <a:cs typeface="Times New Roman" panose="02020603050405020304" pitchFamily="18" charset="0"/>
              </a:rPr>
              <a:t>mình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sẽ</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một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bữa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thịt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vịt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ngon</a:t>
            </a:r>
            <a:r>
              <a:rPr lang="en-US" dirty="0">
                <a:solidFill>
                  <a:srgbClr val="00206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stretch>
            <a:fillRect/>
          </a:stretch>
        </p:blipFill>
        <p:spPr>
          <a:xfrm>
            <a:off x="9954574" y="-148691"/>
            <a:ext cx="2237426" cy="2316681"/>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7257" y="-746125"/>
            <a:ext cx="609600" cy="609600"/>
          </a:xfrm>
          <a:prstGeom prst="rect">
            <a:avLst/>
          </a:prstGeom>
        </p:spPr>
      </p:pic>
    </p:spTree>
    <p:extLst>
      <p:ext uri="{BB962C8B-B14F-4D97-AF65-F5344CB8AC3E}">
        <p14:creationId xmlns:p14="http://schemas.microsoft.com/office/powerpoint/2010/main" val="202483882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6270" fill="hold"/>
                                        <p:tgtEl>
                                          <p:spTgt spid="8"/>
                                        </p:tgtEl>
                                      </p:cBhvr>
                                    </p:cmd>
                                  </p:childTnLst>
                                </p:cTn>
                              </p:par>
                              <p:par>
                                <p:cTn id="12" presetID="8" presetClass="emph" presetSubtype="0" repeatCount="indefinite" fill="hold" nodeType="withEffect">
                                  <p:stCondLst>
                                    <p:cond delay="0"/>
                                  </p:stCondLst>
                                  <p:childTnLst>
                                    <p:animRot by="21600000">
                                      <p:cBhvr>
                                        <p:cTn id="13"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7531" l="1277" r="100000"/>
                    </a14:imgEffect>
                  </a14:imgLayer>
                </a14:imgProps>
              </a:ext>
            </a:extLst>
          </a:blip>
          <a:stretch>
            <a:fillRect/>
          </a:stretch>
        </p:blipFill>
        <p:spPr>
          <a:xfrm>
            <a:off x="9953625" y="-216003"/>
            <a:ext cx="2238375" cy="2314575"/>
          </a:xfrm>
          <a:prstGeom prst="rect">
            <a:avLst/>
          </a:prstGeom>
        </p:spPr>
      </p:pic>
      <p:pic>
        <p:nvPicPr>
          <p:cNvPr id="7" name="Picture 6"/>
          <p:cNvPicPr>
            <a:picLocks noChangeAspect="1"/>
          </p:cNvPicPr>
          <p:nvPr/>
        </p:nvPicPr>
        <p:blipFill>
          <a:blip r:embed="rId7"/>
          <a:stretch>
            <a:fillRect/>
          </a:stretch>
        </p:blipFill>
        <p:spPr>
          <a:xfrm flipH="1">
            <a:off x="-3775587" y="3687097"/>
            <a:ext cx="2735864" cy="2718312"/>
          </a:xfrm>
          <a:prstGeom prst="rect">
            <a:avLst/>
          </a:prstGeom>
        </p:spPr>
      </p:pic>
      <p:sp>
        <p:nvSpPr>
          <p:cNvPr id="8" name="TextBox 7"/>
          <p:cNvSpPr txBox="1"/>
          <p:nvPr/>
        </p:nvSpPr>
        <p:spPr>
          <a:xfrm>
            <a:off x="165761" y="6218032"/>
            <a:ext cx="3717560" cy="400110"/>
          </a:xfrm>
          <a:prstGeom prst="rect">
            <a:avLst/>
          </a:prstGeom>
          <a:solidFill>
            <a:schemeClr val="accent6"/>
          </a:solidFill>
        </p:spPr>
        <p:txBody>
          <a:bodyPr wrap="square" rtlCol="0">
            <a:spAutoFit/>
          </a:bodyPr>
          <a:lstStyle/>
          <a:p>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Cáo</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nhanh</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phía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bờ</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ao</a:t>
            </a: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24164" y="-609600"/>
            <a:ext cx="609600" cy="609600"/>
          </a:xfrm>
          <a:prstGeom prst="rect">
            <a:avLst/>
          </a:prstGeom>
        </p:spPr>
      </p:pic>
    </p:spTree>
    <p:extLst>
      <p:ext uri="{BB962C8B-B14F-4D97-AF65-F5344CB8AC3E}">
        <p14:creationId xmlns:p14="http://schemas.microsoft.com/office/powerpoint/2010/main" val="41206959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0.68294 3.7037E-6 L -0.49987 -0.00857 C -0.46185 -0.01042 -0.40456 -0.01135 -0.3444 -0.01135 C -0.27617 -0.01135 -0.22135 -0.01042 -0.18333 -0.00857 L -1.66667E-6 3.7037E-6 " pathEditMode="relative" rAng="0" ptsTypes="AAAAA">
                                      <p:cBhvr>
                                        <p:cTn id="6" dur="7750" fill="hold"/>
                                        <p:tgtEl>
                                          <p:spTgt spid="6"/>
                                        </p:tgtEl>
                                        <p:attrNameLst>
                                          <p:attrName>ppt_x</p:attrName>
                                          <p:attrName>ppt_y</p:attrName>
                                        </p:attrNameLst>
                                      </p:cBhvr>
                                      <p:rCtr x="34141" y="-579"/>
                                    </p:animMotion>
                                  </p:childTnLst>
                                </p:cTn>
                              </p:par>
                              <p:par>
                                <p:cTn id="7" presetID="1" presetClass="mediacall" presetSubtype="0" fill="hold" nodeType="withEffect">
                                  <p:stCondLst>
                                    <p:cond delay="0"/>
                                  </p:stCondLst>
                                  <p:childTnLst>
                                    <p:cmd type="call" cmd="playFrom(0.0)">
                                      <p:cBhvr>
                                        <p:cTn id="8" dur="4567" fill="hold"/>
                                        <p:tgtEl>
                                          <p:spTgt spid="3"/>
                                        </p:tgtEl>
                                      </p:cBhvr>
                                    </p:cmd>
                                  </p:childTnLst>
                                </p:cTn>
                              </p:par>
                              <p:par>
                                <p:cTn id="9" presetID="49" presetClass="path" presetSubtype="0" accel="50000" decel="50000" fill="hold" nodeType="withEffect">
                                  <p:stCondLst>
                                    <p:cond delay="0"/>
                                  </p:stCondLst>
                                  <p:childTnLst>
                                    <p:animMotion origin="layout" path="M 0.25105 0.03773 L 0.94688 0.16643 " pathEditMode="relative" rAng="0" ptsTypes="AA">
                                      <p:cBhvr>
                                        <p:cTn id="10" dur="4750" fill="hold"/>
                                        <p:tgtEl>
                                          <p:spTgt spid="7"/>
                                        </p:tgtEl>
                                        <p:attrNameLst>
                                          <p:attrName>ppt_x</p:attrName>
                                          <p:attrName>ppt_y</p:attrName>
                                        </p:attrNameLst>
                                      </p:cBhvr>
                                      <p:rCtr x="34792" y="6435"/>
                                    </p:animMotion>
                                  </p:childTnLst>
                                </p:cTn>
                              </p:par>
                              <p:par>
                                <p:cTn id="11" presetID="32" presetClass="emph" presetSubtype="0" repeatCount="4000" fill="hold" nodeType="withEffect">
                                  <p:stCondLst>
                                    <p:cond delay="0"/>
                                  </p:stCondLst>
                                  <p:childTnLst>
                                    <p:animRot by="120000">
                                      <p:cBhvr>
                                        <p:cTn id="12" dur="137" fill="hold">
                                          <p:stCondLst>
                                            <p:cond delay="0"/>
                                          </p:stCondLst>
                                        </p:cTn>
                                        <p:tgtEl>
                                          <p:spTgt spid="7"/>
                                        </p:tgtEl>
                                        <p:attrNameLst>
                                          <p:attrName>r</p:attrName>
                                        </p:attrNameLst>
                                      </p:cBhvr>
                                    </p:animRot>
                                    <p:animRot by="-240000">
                                      <p:cBhvr>
                                        <p:cTn id="13" dur="273" fill="hold">
                                          <p:stCondLst>
                                            <p:cond delay="273"/>
                                          </p:stCondLst>
                                        </p:cTn>
                                        <p:tgtEl>
                                          <p:spTgt spid="7"/>
                                        </p:tgtEl>
                                        <p:attrNameLst>
                                          <p:attrName>r</p:attrName>
                                        </p:attrNameLst>
                                      </p:cBhvr>
                                    </p:animRot>
                                    <p:animRot by="240000">
                                      <p:cBhvr>
                                        <p:cTn id="14" dur="273" fill="hold">
                                          <p:stCondLst>
                                            <p:cond delay="547"/>
                                          </p:stCondLst>
                                        </p:cTn>
                                        <p:tgtEl>
                                          <p:spTgt spid="7"/>
                                        </p:tgtEl>
                                        <p:attrNameLst>
                                          <p:attrName>r</p:attrName>
                                        </p:attrNameLst>
                                      </p:cBhvr>
                                    </p:animRot>
                                    <p:animRot by="-240000">
                                      <p:cBhvr>
                                        <p:cTn id="15" dur="273" fill="hold">
                                          <p:stCondLst>
                                            <p:cond delay="820"/>
                                          </p:stCondLst>
                                        </p:cTn>
                                        <p:tgtEl>
                                          <p:spTgt spid="7"/>
                                        </p:tgtEl>
                                        <p:attrNameLst>
                                          <p:attrName>r</p:attrName>
                                        </p:attrNameLst>
                                      </p:cBhvr>
                                    </p:animRot>
                                    <p:animRot by="120000">
                                      <p:cBhvr>
                                        <p:cTn id="16" dur="273" fill="hold">
                                          <p:stCondLst>
                                            <p:cond delay="1093"/>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0" y="0"/>
            <a:ext cx="12192000" cy="6858000"/>
          </a:xfrm>
          <a:prstGeom prst="rect">
            <a:avLst/>
          </a:prstGeom>
        </p:spPr>
      </p:pic>
      <p:pic>
        <p:nvPicPr>
          <p:cNvPr id="4" name="Picture 3"/>
          <p:cNvPicPr>
            <a:picLocks noChangeAspect="1"/>
          </p:cNvPicPr>
          <p:nvPr/>
        </p:nvPicPr>
        <p:blipFill>
          <a:blip r:embed="rId7"/>
          <a:stretch>
            <a:fillRect/>
          </a:stretch>
        </p:blipFill>
        <p:spPr>
          <a:xfrm>
            <a:off x="-3472438" y="-335280"/>
            <a:ext cx="2731245" cy="2719052"/>
          </a:xfrm>
          <a:prstGeom prst="rect">
            <a:avLst/>
          </a:prstGeom>
        </p:spPr>
      </p:pic>
      <p:pic>
        <p:nvPicPr>
          <p:cNvPr id="9" name="Picture 8"/>
          <p:cNvPicPr>
            <a:picLocks noChangeAspect="1"/>
          </p:cNvPicPr>
          <p:nvPr/>
        </p:nvPicPr>
        <p:blipFill>
          <a:blip r:embed="rId8"/>
          <a:stretch>
            <a:fillRect/>
          </a:stretch>
        </p:blipFill>
        <p:spPr>
          <a:xfrm>
            <a:off x="3866170" y="2383772"/>
            <a:ext cx="5552150" cy="4858196"/>
          </a:xfrm>
          <a:prstGeom prst="rect">
            <a:avLst/>
          </a:prstGeom>
        </p:spPr>
      </p:pic>
      <p:pic>
        <p:nvPicPr>
          <p:cNvPr id="10" name="Picture 9"/>
          <p:cNvPicPr>
            <a:picLocks noChangeAspect="1"/>
          </p:cNvPicPr>
          <p:nvPr/>
        </p:nvPicPr>
        <p:blipFill>
          <a:blip r:embed="rId9"/>
          <a:stretch>
            <a:fillRect/>
          </a:stretch>
        </p:blipFill>
        <p:spPr>
          <a:xfrm>
            <a:off x="6529493" y="4812870"/>
            <a:ext cx="1733794" cy="1531078"/>
          </a:xfrm>
          <a:prstGeom prst="rect">
            <a:avLst/>
          </a:prstGeom>
        </p:spPr>
      </p:pic>
      <p:sp>
        <p:nvSpPr>
          <p:cNvPr id="2" name="TextBox 1"/>
          <p:cNvSpPr txBox="1"/>
          <p:nvPr/>
        </p:nvSpPr>
        <p:spPr>
          <a:xfrm>
            <a:off x="1768797" y="6020782"/>
            <a:ext cx="7225302" cy="646331"/>
          </a:xfrm>
          <a:prstGeom prst="rect">
            <a:avLst/>
          </a:prstGeom>
          <a:solidFill>
            <a:schemeClr val="accent1">
              <a:lumMod val="40000"/>
              <a:lumOff val="60000"/>
            </a:schemeClr>
          </a:solidFill>
        </p:spPr>
        <p:txBody>
          <a:bodyPr wrap="square" rtlCol="0">
            <a:spAutoFit/>
          </a:bodyPr>
          <a:lstStyle/>
          <a:p>
            <a:r>
              <a:rPr lang="en-US" dirty="0" err="1">
                <a:solidFill>
                  <a:srgbClr val="002060"/>
                </a:solidFill>
              </a:rPr>
              <a:t>Khi</a:t>
            </a:r>
            <a:r>
              <a:rPr lang="en-US" dirty="0">
                <a:solidFill>
                  <a:srgbClr val="002060"/>
                </a:solidFill>
              </a:rPr>
              <a:t> </a:t>
            </a:r>
            <a:r>
              <a:rPr lang="en-US" dirty="0" err="1">
                <a:solidFill>
                  <a:srgbClr val="002060"/>
                </a:solidFill>
              </a:rPr>
              <a:t>Cáo</a:t>
            </a:r>
            <a:r>
              <a:rPr lang="en-US" dirty="0">
                <a:solidFill>
                  <a:srgbClr val="002060"/>
                </a:solidFill>
              </a:rPr>
              <a:t> </a:t>
            </a:r>
            <a:r>
              <a:rPr lang="en-US" dirty="0" err="1">
                <a:solidFill>
                  <a:srgbClr val="002060"/>
                </a:solidFill>
              </a:rPr>
              <a:t>vừa</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đến</a:t>
            </a:r>
            <a:r>
              <a:rPr lang="en-US" dirty="0">
                <a:solidFill>
                  <a:srgbClr val="002060"/>
                </a:solidFill>
              </a:rPr>
              <a:t> </a:t>
            </a:r>
            <a:r>
              <a:rPr lang="en-US" dirty="0" err="1">
                <a:solidFill>
                  <a:srgbClr val="002060"/>
                </a:solidFill>
              </a:rPr>
              <a:t>nơi</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cũng</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lúc</a:t>
            </a:r>
            <a:r>
              <a:rPr lang="en-US" dirty="0">
                <a:solidFill>
                  <a:srgbClr val="002060"/>
                </a:solidFill>
              </a:rPr>
              <a:t> </a:t>
            </a:r>
            <a:r>
              <a:rPr lang="en-US" dirty="0" err="1">
                <a:solidFill>
                  <a:srgbClr val="002060"/>
                </a:solidFill>
              </a:rPr>
              <a:t>Vịt</a:t>
            </a:r>
            <a:r>
              <a:rPr lang="en-US" dirty="0">
                <a:solidFill>
                  <a:srgbClr val="002060"/>
                </a:solidFill>
              </a:rPr>
              <a:t> </a:t>
            </a:r>
            <a:r>
              <a:rPr lang="en-US" dirty="0" err="1">
                <a:solidFill>
                  <a:srgbClr val="002060"/>
                </a:solidFill>
              </a:rPr>
              <a:t>mẹ</a:t>
            </a:r>
            <a:r>
              <a:rPr lang="en-US" dirty="0">
                <a:solidFill>
                  <a:srgbClr val="002060"/>
                </a:solidFill>
              </a:rPr>
              <a:t> </a:t>
            </a:r>
            <a:r>
              <a:rPr lang="en-US" dirty="0" err="1">
                <a:solidFill>
                  <a:srgbClr val="002060"/>
                </a:solidFill>
              </a:rPr>
              <a:t>tìm</a:t>
            </a:r>
            <a:r>
              <a:rPr lang="en-US" dirty="0">
                <a:solidFill>
                  <a:srgbClr val="002060"/>
                </a:solidFill>
              </a:rPr>
              <a:t> </a:t>
            </a:r>
            <a:r>
              <a:rPr lang="en-US" dirty="0" err="1">
                <a:solidFill>
                  <a:srgbClr val="002060"/>
                </a:solidFill>
              </a:rPr>
              <a:t>thấy</a:t>
            </a:r>
            <a:r>
              <a:rPr lang="en-US" dirty="0">
                <a:solidFill>
                  <a:srgbClr val="002060"/>
                </a:solidFill>
              </a:rPr>
              <a:t> </a:t>
            </a:r>
            <a:r>
              <a:rPr lang="en-US" dirty="0" err="1">
                <a:solidFill>
                  <a:srgbClr val="002060"/>
                </a:solidFill>
              </a:rPr>
              <a:t>Vịt</a:t>
            </a:r>
            <a:r>
              <a:rPr lang="en-US" dirty="0">
                <a:solidFill>
                  <a:srgbClr val="002060"/>
                </a:solidFill>
              </a:rPr>
              <a:t> </a:t>
            </a:r>
            <a:r>
              <a:rPr lang="en-US" dirty="0" err="1">
                <a:solidFill>
                  <a:srgbClr val="002060"/>
                </a:solidFill>
              </a:rPr>
              <a:t>Xám</a:t>
            </a:r>
            <a:r>
              <a:rPr lang="en-US" dirty="0">
                <a:solidFill>
                  <a:srgbClr val="002060"/>
                </a:solidFill>
              </a:rPr>
              <a:t>. </a:t>
            </a:r>
            <a:r>
              <a:rPr lang="en-US" dirty="0" err="1">
                <a:solidFill>
                  <a:srgbClr val="002060"/>
                </a:solidFill>
              </a:rPr>
              <a:t>Trông</a:t>
            </a:r>
            <a:r>
              <a:rPr lang="en-US" dirty="0">
                <a:solidFill>
                  <a:srgbClr val="002060"/>
                </a:solidFill>
              </a:rPr>
              <a:t> </a:t>
            </a:r>
            <a:r>
              <a:rPr lang="en-US" dirty="0" err="1">
                <a:solidFill>
                  <a:srgbClr val="002060"/>
                </a:solidFill>
              </a:rPr>
              <a:t>thấy</a:t>
            </a:r>
            <a:r>
              <a:rPr lang="en-US" dirty="0">
                <a:solidFill>
                  <a:srgbClr val="002060"/>
                </a:solidFill>
              </a:rPr>
              <a:t> </a:t>
            </a:r>
            <a:r>
              <a:rPr lang="en-US" dirty="0" err="1">
                <a:solidFill>
                  <a:srgbClr val="002060"/>
                </a:solidFill>
              </a:rPr>
              <a:t>Cáo</a:t>
            </a:r>
            <a:r>
              <a:rPr lang="en-US" dirty="0">
                <a:solidFill>
                  <a:srgbClr val="002060"/>
                </a:solidFill>
              </a:rPr>
              <a:t>, </a:t>
            </a:r>
            <a:r>
              <a:rPr lang="en-US" dirty="0" err="1">
                <a:solidFill>
                  <a:srgbClr val="002060"/>
                </a:solidFill>
              </a:rPr>
              <a:t>Vịt</a:t>
            </a:r>
            <a:r>
              <a:rPr lang="en-US" dirty="0">
                <a:solidFill>
                  <a:srgbClr val="002060"/>
                </a:solidFill>
              </a:rPr>
              <a:t> </a:t>
            </a:r>
            <a:r>
              <a:rPr lang="en-US" dirty="0" err="1">
                <a:solidFill>
                  <a:srgbClr val="002060"/>
                </a:solidFill>
              </a:rPr>
              <a:t>mẹ</a:t>
            </a:r>
            <a:r>
              <a:rPr lang="en-US" dirty="0">
                <a:solidFill>
                  <a:srgbClr val="002060"/>
                </a:solidFill>
              </a:rPr>
              <a:t> </a:t>
            </a:r>
            <a:r>
              <a:rPr lang="en-US" dirty="0" err="1">
                <a:solidFill>
                  <a:srgbClr val="002060"/>
                </a:solidFill>
              </a:rPr>
              <a:t>vội</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Vịt</a:t>
            </a:r>
            <a:r>
              <a:rPr lang="en-US" dirty="0">
                <a:solidFill>
                  <a:srgbClr val="002060"/>
                </a:solidFill>
              </a:rPr>
              <a:t> </a:t>
            </a:r>
            <a:r>
              <a:rPr lang="en-US" dirty="0" err="1">
                <a:solidFill>
                  <a:srgbClr val="002060"/>
                </a:solidFill>
              </a:rPr>
              <a:t>Xám</a:t>
            </a:r>
            <a:r>
              <a:rPr lang="en-US" dirty="0">
                <a:solidFill>
                  <a:srgbClr val="002060"/>
                </a:solidFill>
              </a:rPr>
              <a:t> </a:t>
            </a:r>
            <a:r>
              <a:rPr lang="en-US" dirty="0" err="1">
                <a:solidFill>
                  <a:srgbClr val="002060"/>
                </a:solidFill>
              </a:rPr>
              <a:t>nhảy</a:t>
            </a:r>
            <a:r>
              <a:rPr lang="en-US" dirty="0">
                <a:solidFill>
                  <a:srgbClr val="002060"/>
                </a:solidFill>
              </a:rPr>
              <a:t> </a:t>
            </a:r>
            <a:r>
              <a:rPr lang="en-US" dirty="0" err="1">
                <a:solidFill>
                  <a:srgbClr val="002060"/>
                </a:solidFill>
              </a:rPr>
              <a:t>tùm</a:t>
            </a:r>
            <a:r>
              <a:rPr lang="en-US" dirty="0">
                <a:solidFill>
                  <a:srgbClr val="002060"/>
                </a:solidFill>
              </a:rPr>
              <a:t> </a:t>
            </a:r>
            <a:r>
              <a:rPr lang="en-US" dirty="0" err="1">
                <a:solidFill>
                  <a:srgbClr val="002060"/>
                </a:solidFill>
              </a:rPr>
              <a:t>xuống</a:t>
            </a:r>
            <a:r>
              <a:rPr lang="en-US" dirty="0">
                <a:solidFill>
                  <a:srgbClr val="002060"/>
                </a:solidFill>
              </a:rPr>
              <a:t> </a:t>
            </a:r>
            <a:r>
              <a:rPr lang="en-US" dirty="0" err="1">
                <a:solidFill>
                  <a:srgbClr val="002060"/>
                </a:solidFill>
              </a:rPr>
              <a:t>ao</a:t>
            </a:r>
            <a:r>
              <a:rPr lang="en-US" dirty="0">
                <a:solidFill>
                  <a:srgbClr val="002060"/>
                </a:solidFill>
              </a:rPr>
              <a:t>.</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4499" y="-640080"/>
            <a:ext cx="609600" cy="609600"/>
          </a:xfrm>
          <a:prstGeom prst="rect">
            <a:avLst/>
          </a:prstGeom>
        </p:spPr>
      </p:pic>
      <p:pic>
        <p:nvPicPr>
          <p:cNvPr id="1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337445" y="-868665"/>
            <a:ext cx="609600" cy="609600"/>
          </a:xfrm>
          <a:prstGeom prst="rect">
            <a:avLst/>
          </a:prstGeom>
        </p:spPr>
      </p:pic>
    </p:spTree>
    <p:extLst>
      <p:ext uri="{BB962C8B-B14F-4D97-AF65-F5344CB8AC3E}">
        <p14:creationId xmlns:p14="http://schemas.microsoft.com/office/powerpoint/2010/main" val="3065591519"/>
      </p:ext>
    </p:extLst>
  </p:cSld>
  <p:clrMapOvr>
    <a:masterClrMapping/>
  </p:clrMapOvr>
  <mc:AlternateContent xmlns:mc="http://schemas.openxmlformats.org/markup-compatibility/2006" xmlns:p14="http://schemas.microsoft.com/office/powerpoint/2010/main">
    <mc:Choice Requires="p14">
      <p:transition spd="slow" p14:dur="2000" advClick="0" advTm="2000">
        <p:cover/>
      </p:transition>
    </mc:Choice>
    <mc:Fallback xmlns="">
      <p:transition spd="slow" advClick="0" advTm="20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35274 0.09953 L 0.42774 0.21504 " pathEditMode="relative" rAng="0" ptsTypes="AA">
                                      <p:cBhvr>
                                        <p:cTn id="6" dur="2000" fill="hold"/>
                                        <p:tgtEl>
                                          <p:spTgt spid="4"/>
                                        </p:tgtEl>
                                        <p:attrNameLst>
                                          <p:attrName>ppt_x</p:attrName>
                                          <p:attrName>ppt_y</p:attrName>
                                        </p:attrNameLst>
                                      </p:cBhvr>
                                      <p:rCtr x="3750" y="5764"/>
                                    </p:animMotion>
                                  </p:childTnLst>
                                </p:cTn>
                              </p:par>
                              <p:par>
                                <p:cTn id="7" presetID="1" presetClass="mediacall" presetSubtype="0" fill="hold" nodeType="withEffect">
                                  <p:stCondLst>
                                    <p:cond delay="0"/>
                                  </p:stCondLst>
                                  <p:childTnLst>
                                    <p:cmd type="call" cmd="playFrom(0.0)">
                                      <p:cBhvr>
                                        <p:cTn id="8" dur="6332" fill="hold"/>
                                        <p:tgtEl>
                                          <p:spTgt spid="11"/>
                                        </p:tgtEl>
                                      </p:cBhvr>
                                    </p:cmd>
                                  </p:childTnLst>
                                </p:cTn>
                              </p:par>
                            </p:childTnLst>
                          </p:cTn>
                        </p:par>
                      </p:childTnLst>
                    </p:cTn>
                  </p:par>
                  <p:par>
                    <p:cTn id="9" fill="hold">
                      <p:stCondLst>
                        <p:cond delay="indefinite"/>
                      </p:stCondLst>
                      <p:childTnLst>
                        <p:par>
                          <p:cTn id="10" fill="hold">
                            <p:stCondLst>
                              <p:cond delay="0"/>
                            </p:stCondLst>
                            <p:childTnLst>
                              <p:par>
                                <p:cTn id="11" presetID="51" presetClass="path" presetSubtype="0" accel="50000" decel="50000" fill="hold" nodeType="clickEffect">
                                  <p:stCondLst>
                                    <p:cond delay="0"/>
                                  </p:stCondLst>
                                  <p:childTnLst>
                                    <p:animMotion origin="layout" path="M -1.66667E-6 -1.85185E-6 L -0.0401 0.05463 C -0.04909 0.06621 -0.05403 0.08357 -0.05403 0.10162 C -0.05403 0.12199 -0.04909 0.13843 -0.0401 0.15 L -1.66667E-6 0.20486 " pathEditMode="relative" rAng="0" ptsTypes="AAAAA">
                                      <p:cBhvr>
                                        <p:cTn id="12" dur="2000" fill="hold"/>
                                        <p:tgtEl>
                                          <p:spTgt spid="9"/>
                                        </p:tgtEl>
                                        <p:attrNameLst>
                                          <p:attrName>ppt_x</p:attrName>
                                          <p:attrName>ppt_y</p:attrName>
                                        </p:attrNameLst>
                                      </p:cBhvr>
                                      <p:rCtr x="-2708" y="10231"/>
                                    </p:animMotion>
                                  </p:childTnLst>
                                </p:cTn>
                              </p:par>
                              <p:par>
                                <p:cTn id="13" presetID="1" presetClass="mediacall" presetSubtype="0" fill="hold" nodeType="withEffect">
                                  <p:stCondLst>
                                    <p:cond delay="0"/>
                                  </p:stCondLst>
                                  <p:childTnLst>
                                    <p:cmd type="call" cmd="playFrom(0.0)">
                                      <p:cBhvr>
                                        <p:cTn id="14" dur="4800" fill="hold"/>
                                        <p:tgtEl>
                                          <p:spTgt spid="13"/>
                                        </p:tgtEl>
                                      </p:cBhvr>
                                    </p:cmd>
                                  </p:childTnLst>
                                </p:cTn>
                              </p:par>
                              <p:par>
                                <p:cTn id="15" presetID="51" presetClass="path" presetSubtype="0" accel="50000" decel="50000" fill="hold" nodeType="withEffect">
                                  <p:stCondLst>
                                    <p:cond delay="0"/>
                                  </p:stCondLst>
                                  <p:childTnLst>
                                    <p:animMotion origin="layout" path="M 3.95833E-6 -0.10208 L -0.0655 -0.075 C -0.08008 -0.06921 -0.08829 -0.06065 -0.08829 -0.05162 C -0.08829 -0.04144 -0.08008 -0.03333 -0.0655 -0.02755 L 3.95833E-6 7.40741E-7 " pathEditMode="relative" rAng="0" ptsTypes="AAAAA">
                                      <p:cBhvr>
                                        <p:cTn id="16" dur="2000" fill="hold"/>
                                        <p:tgtEl>
                                          <p:spTgt spid="10"/>
                                        </p:tgtEl>
                                        <p:attrNameLst>
                                          <p:attrName>ppt_x</p:attrName>
                                          <p:attrName>ppt_y</p:attrName>
                                        </p:attrNameLst>
                                      </p:cBhvr>
                                      <p:rCtr x="-4414" y="50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audio>
              <p:cMediaNode vol="80000">
                <p:cTn id="18"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pic>
        <p:nvPicPr>
          <p:cNvPr id="3" name="Picture 2"/>
          <p:cNvPicPr>
            <a:picLocks noChangeAspect="1"/>
          </p:cNvPicPr>
          <p:nvPr/>
        </p:nvPicPr>
        <p:blipFill>
          <a:blip r:embed="rId5"/>
          <a:stretch>
            <a:fillRect/>
          </a:stretch>
        </p:blipFill>
        <p:spPr>
          <a:xfrm>
            <a:off x="2822555" y="623975"/>
            <a:ext cx="6160248" cy="6346147"/>
          </a:xfrm>
          <a:prstGeom prst="rect">
            <a:avLst/>
          </a:prstGeom>
        </p:spPr>
      </p:pic>
      <p:pic>
        <p:nvPicPr>
          <p:cNvPr id="4" name="Picture 3"/>
          <p:cNvPicPr>
            <a:picLocks noChangeAspect="1"/>
          </p:cNvPicPr>
          <p:nvPr/>
        </p:nvPicPr>
        <p:blipFill>
          <a:blip r:embed="rId6"/>
          <a:stretch>
            <a:fillRect/>
          </a:stretch>
        </p:blipFill>
        <p:spPr>
          <a:xfrm>
            <a:off x="4563008" y="3797049"/>
            <a:ext cx="1737511" cy="1885064"/>
          </a:xfrm>
          <a:prstGeom prst="rect">
            <a:avLst/>
          </a:prstGeom>
        </p:spPr>
      </p:pic>
      <p:pic>
        <p:nvPicPr>
          <p:cNvPr id="5" name="Picture 4"/>
          <p:cNvPicPr>
            <a:picLocks noChangeAspect="1"/>
          </p:cNvPicPr>
          <p:nvPr/>
        </p:nvPicPr>
        <p:blipFill>
          <a:blip r:embed="rId7"/>
          <a:stretch>
            <a:fillRect/>
          </a:stretch>
        </p:blipFill>
        <p:spPr>
          <a:xfrm flipH="1">
            <a:off x="5902679" y="2855866"/>
            <a:ext cx="1251324" cy="1757071"/>
          </a:xfrm>
          <a:prstGeom prst="rect">
            <a:avLst/>
          </a:prstGeom>
        </p:spPr>
      </p:pic>
      <p:pic>
        <p:nvPicPr>
          <p:cNvPr id="6" name="Picture 5"/>
          <p:cNvPicPr>
            <a:picLocks noChangeAspect="1"/>
          </p:cNvPicPr>
          <p:nvPr/>
        </p:nvPicPr>
        <p:blipFill>
          <a:blip r:embed="rId8"/>
          <a:stretch>
            <a:fillRect/>
          </a:stretch>
        </p:blipFill>
        <p:spPr>
          <a:xfrm>
            <a:off x="7035271" y="3245205"/>
            <a:ext cx="1209837" cy="1902320"/>
          </a:xfrm>
          <a:prstGeom prst="rect">
            <a:avLst/>
          </a:prstGeom>
        </p:spPr>
      </p:pic>
      <p:pic>
        <p:nvPicPr>
          <p:cNvPr id="7" name="Picture 6"/>
          <p:cNvPicPr>
            <a:picLocks noChangeAspect="1"/>
          </p:cNvPicPr>
          <p:nvPr/>
        </p:nvPicPr>
        <p:blipFill>
          <a:blip r:embed="rId9"/>
          <a:stretch>
            <a:fillRect/>
          </a:stretch>
        </p:blipFill>
        <p:spPr>
          <a:xfrm>
            <a:off x="8131667" y="3634747"/>
            <a:ext cx="918881" cy="1902117"/>
          </a:xfrm>
          <a:prstGeom prst="rect">
            <a:avLst/>
          </a:prstGeom>
        </p:spPr>
      </p:pic>
      <p:sp>
        <p:nvSpPr>
          <p:cNvPr id="8" name="TextBox 7"/>
          <p:cNvSpPr txBox="1"/>
          <p:nvPr/>
        </p:nvSpPr>
        <p:spPr>
          <a:xfrm>
            <a:off x="1753885" y="6444718"/>
            <a:ext cx="8684229" cy="400110"/>
          </a:xfrm>
          <a:prstGeom prst="rect">
            <a:avLst/>
          </a:prstGeom>
          <a:solidFill>
            <a:schemeClr val="accent1">
              <a:lumMod val="40000"/>
              <a:lumOff val="60000"/>
            </a:schemeClr>
          </a:solidFill>
        </p:spPr>
        <p:txBody>
          <a:bodyPr wrap="square" rtlCol="0">
            <a:spAutoFit/>
          </a:bodyPr>
          <a:lstStyle/>
          <a:p>
            <a:r>
              <a:rPr lang="en-US" sz="2000" dirty="0" err="1">
                <a:solidFill>
                  <a:srgbClr val="002060"/>
                </a:solidFill>
                <a:latin typeface="Times New Roman" panose="02020603050405020304" pitchFamily="18" charset="0"/>
                <a:cs typeface="Times New Roman" panose="02020603050405020304" pitchFamily="18" charset="0"/>
              </a:rPr>
              <a:t>Thế</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Vịt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Xám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thoát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Từ</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đấy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Vịt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Xám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bao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giờ</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dám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sai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lời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mẹ</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dặn</a:t>
            </a:r>
            <a:r>
              <a:rPr lang="en-US" sz="2000" dirty="0">
                <a:solidFill>
                  <a:srgbClr val="002060"/>
                </a:solidFill>
                <a:latin typeface="Times New Roman" panose="02020603050405020304" pitchFamily="18" charset="0"/>
                <a:cs typeface="Times New Roman" panose="02020603050405020304" pitchFamily="18" charset="0"/>
              </a:rPr>
              <a:t>.</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1442" y="162635"/>
            <a:ext cx="609600" cy="609600"/>
          </a:xfrm>
          <a:prstGeom prst="rect">
            <a:avLst/>
          </a:prstGeom>
        </p:spPr>
      </p:pic>
    </p:spTree>
    <p:extLst>
      <p:ext uri="{BB962C8B-B14F-4D97-AF65-F5344CB8AC3E}">
        <p14:creationId xmlns:p14="http://schemas.microsoft.com/office/powerpoint/2010/main" val="1874997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path" presetSubtype="0" accel="50000" decel="50000" fill="hold" nodeType="clickEffect">
                                  <p:stCondLst>
                                    <p:cond delay="0"/>
                                  </p:stCondLst>
                                  <p:childTnLst>
                                    <p:animMotion origin="layout" path="M -4.58333E-6 -3.7037E-6 L 0.03998 0.0669 C 0.04896 0.08102 0.05404 0.10209 0.05404 0.12408 C 0.05404 0.14908 0.04896 0.16899 0.03998 0.18311 L -4.58333E-6 0.25 " pathEditMode="relative" rAng="0" ptsTypes="AAAAA">
                                      <p:cBhvr>
                                        <p:cTn id="6" dur="4300" fill="hold"/>
                                        <p:tgtEl>
                                          <p:spTgt spid="3"/>
                                        </p:tgtEl>
                                        <p:attrNameLst>
                                          <p:attrName>ppt_x</p:attrName>
                                          <p:attrName>ppt_y</p:attrName>
                                        </p:attrNameLst>
                                      </p:cBhvr>
                                      <p:rCtr x="2695" y="12500"/>
                                    </p:animMotion>
                                  </p:childTnLst>
                                </p:cTn>
                              </p:par>
                              <p:par>
                                <p:cTn id="7" presetID="58" presetClass="path" presetSubtype="0" accel="50000" decel="50000" fill="hold" nodeType="withEffect">
                                  <p:stCondLst>
                                    <p:cond delay="0"/>
                                  </p:stCondLst>
                                  <p:childTnLst>
                                    <p:animMotion origin="layout" path="M -2.70833E-6 -2.22222E-6 L 0.03998 0.0669 C 0.04896 0.08102 0.05404 0.10209 0.05404 0.12408 C 0.05404 0.14908 0.04896 0.16898 0.03998 0.1831 L -2.70833E-6 0.25 " pathEditMode="relative" rAng="0" ptsTypes="AAAAA">
                                      <p:cBhvr>
                                        <p:cTn id="8" dur="3500" fill="hold"/>
                                        <p:tgtEl>
                                          <p:spTgt spid="4"/>
                                        </p:tgtEl>
                                        <p:attrNameLst>
                                          <p:attrName>ppt_x</p:attrName>
                                          <p:attrName>ppt_y</p:attrName>
                                        </p:attrNameLst>
                                      </p:cBhvr>
                                      <p:rCtr x="2695" y="12500"/>
                                    </p:animMotion>
                                  </p:childTnLst>
                                </p:cTn>
                              </p:par>
                              <p:par>
                                <p:cTn id="9" presetID="58" presetClass="path" presetSubtype="0" accel="50000" decel="50000" fill="hold" nodeType="withEffect">
                                  <p:stCondLst>
                                    <p:cond delay="0"/>
                                  </p:stCondLst>
                                  <p:childTnLst>
                                    <p:animMotion origin="layout" path="M 3.33333E-6 -4.44444E-6 L 0.03997 0.0669 C 0.04896 0.08102 0.05403 0.10209 0.05403 0.12408 C 0.05403 0.14908 0.04896 0.16899 0.03997 0.18311 L 3.33333E-6 0.25 " pathEditMode="relative" rAng="0" ptsTypes="AAAAA">
                                      <p:cBhvr>
                                        <p:cTn id="10" dur="3500" fill="hold"/>
                                        <p:tgtEl>
                                          <p:spTgt spid="5"/>
                                        </p:tgtEl>
                                        <p:attrNameLst>
                                          <p:attrName>ppt_x</p:attrName>
                                          <p:attrName>ppt_y</p:attrName>
                                        </p:attrNameLst>
                                      </p:cBhvr>
                                      <p:rCtr x="2695" y="12500"/>
                                    </p:animMotion>
                                  </p:childTnLst>
                                </p:cTn>
                              </p:par>
                              <p:par>
                                <p:cTn id="11" presetID="58" presetClass="path" presetSubtype="0" accel="50000" decel="50000" fill="hold" nodeType="withEffect">
                                  <p:stCondLst>
                                    <p:cond delay="0"/>
                                  </p:stCondLst>
                                  <p:childTnLst>
                                    <p:animMotion origin="layout" path="M 2.70833E-6 1.11022E-16 L 0.03997 0.0669 C 0.04896 0.08102 0.05403 0.10208 0.05403 0.12407 C 0.05403 0.14907 0.04896 0.16898 0.03997 0.1831 L 2.70833E-6 0.25 " pathEditMode="relative" rAng="0" ptsTypes="AAAAA">
                                      <p:cBhvr>
                                        <p:cTn id="12" dur="3500" fill="hold"/>
                                        <p:tgtEl>
                                          <p:spTgt spid="7"/>
                                        </p:tgtEl>
                                        <p:attrNameLst>
                                          <p:attrName>ppt_x</p:attrName>
                                          <p:attrName>ppt_y</p:attrName>
                                        </p:attrNameLst>
                                      </p:cBhvr>
                                      <p:rCtr x="2695" y="12500"/>
                                    </p:animMotion>
                                  </p:childTnLst>
                                </p:cTn>
                              </p:par>
                              <p:par>
                                <p:cTn id="13" presetID="42" presetClass="path" presetSubtype="0" accel="50000" decel="50000" fill="hold" nodeType="withEffect">
                                  <p:stCondLst>
                                    <p:cond delay="0"/>
                                  </p:stCondLst>
                                  <p:childTnLst>
                                    <p:animMotion origin="layout" path="M 0 0 L 0 0.25 E" pathEditMode="relative" ptsTypes="">
                                      <p:cBhvr>
                                        <p:cTn id="14" dur="3600" fill="hold"/>
                                        <p:tgtEl>
                                          <p:spTgt spid="6"/>
                                        </p:tgtEl>
                                        <p:attrNameLst>
                                          <p:attrName>ppt_x</p:attrName>
                                          <p:attrName>ppt_y</p:attrName>
                                        </p:attrNameLst>
                                      </p:cBhvr>
                                    </p:animMotion>
                                  </p:childTnLst>
                                </p:cTn>
                              </p:par>
                              <p:par>
                                <p:cTn id="15" presetID="1" presetClass="mediacall" presetSubtype="0" fill="hold" nodeType="withEffect">
                                  <p:stCondLst>
                                    <p:cond delay="0"/>
                                  </p:stCondLst>
                                  <p:childTnLst>
                                    <p:cmd type="call" cmd="playFrom(0.0)">
                                      <p:cBhvr>
                                        <p:cTn id="16" dur="79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eta.com-Truyện kể mầm non_ Chú Vịt Xám _ Storybook PreSchool_ Gray Duck-(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15143446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63636">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Rectangle 5"/>
          <p:cNvSpPr/>
          <p:nvPr/>
        </p:nvSpPr>
        <p:spPr>
          <a:xfrm>
            <a:off x="804893" y="1820147"/>
            <a:ext cx="7963720" cy="1938992"/>
          </a:xfrm>
          <a:prstGeom prst="rect">
            <a:avLst/>
          </a:prstGeom>
          <a:noFill/>
        </p:spPr>
        <p:txBody>
          <a:bodyPr wrap="none" lIns="91440" tIns="45720" rIns="91440" bIns="45720">
            <a:prstTxWarp prst="textCanUp">
              <a:avLst/>
            </a:prstTxWarp>
            <a:spAutoFit/>
            <a:scene3d>
              <a:camera prst="orthographicFront"/>
              <a:lightRig rig="soft" dir="t">
                <a:rot lat="0" lon="0" rev="15600000"/>
              </a:lightRig>
            </a:scene3d>
            <a:sp3d extrusionH="57150" prstMaterial="softEdge">
              <a:bevelT w="25400" h="38100"/>
            </a:sp3d>
          </a:bodyPr>
          <a:lstStyle/>
          <a:p>
            <a:pPr algn="ctr"/>
            <a:r>
              <a:rPr lang="en-US" sz="6000" b="1" dirty="0">
                <a:ln/>
                <a:solidFill>
                  <a:schemeClr val="bg2">
                    <a:lumMod val="10000"/>
                  </a:schemeClr>
                </a:solidFill>
                <a:effectLst>
                  <a:glow rad="228600">
                    <a:schemeClr val="accent2">
                      <a:satMod val="175000"/>
                      <a:alpha val="40000"/>
                    </a:schemeClr>
                  </a:glow>
                </a:effectLst>
              </a:rPr>
              <a:t>ĐÀM THOẠI </a:t>
            </a:r>
          </a:p>
          <a:p>
            <a:pPr algn="ctr"/>
            <a:r>
              <a:rPr lang="en-US" sz="6000" b="1" dirty="0">
                <a:ln/>
                <a:solidFill>
                  <a:schemeClr val="bg2">
                    <a:lumMod val="10000"/>
                  </a:schemeClr>
                </a:solidFill>
                <a:effectLst>
                  <a:glow rad="228600">
                    <a:schemeClr val="accent2">
                      <a:satMod val="175000"/>
                      <a:alpha val="40000"/>
                    </a:schemeClr>
                  </a:glow>
                </a:effectLst>
              </a:rPr>
              <a:t>NỘI DUNG CÂU CHUYỆN</a:t>
            </a:r>
            <a:endParaRPr lang="en-US" sz="6000" b="1" cap="none" spc="0" dirty="0">
              <a:ln/>
              <a:solidFill>
                <a:schemeClr val="bg2">
                  <a:lumMod val="10000"/>
                </a:schemeClr>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2613863879"/>
      </p:ext>
    </p:extLst>
  </p:cSld>
  <p:clrMapOvr>
    <a:masterClrMapping/>
  </p:clrMapOvr>
  <mc:AlternateContent xmlns:mc="http://schemas.openxmlformats.org/markup-compatibility/2006" xmlns:p14="http://schemas.microsoft.com/office/powerpoint/2010/main">
    <mc:Choice Requires="p14">
      <p:transition spd="slow" p14:dur="2250" advClick="0" advTm="0">
        <p:pull/>
      </p:transition>
    </mc:Choice>
    <mc:Fallback xmlns="">
      <p:transition spd="slow" advClick="0" advTm="0">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30" name="Picture 6" descr="Bãi Cỏ Hình ảnh | Định dạng hình ảnh PNG 401022427|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rcRect l="1333" t="65034" r="268" b="741"/>
          <a:stretch/>
        </p:blipFill>
        <p:spPr bwMode="auto">
          <a:xfrm>
            <a:off x="0" y="5832727"/>
            <a:ext cx="12198259" cy="10145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4 Best Png Trees Palm Conventional Method Of Water - Cartoon Transparent  Background Tree Clipart, Png Download - vhv"/>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898" b="97199" l="1628" r="95814"/>
                    </a14:imgEffect>
                  </a14:imgLayer>
                </a14:imgProps>
              </a:ext>
              <a:ext uri="{28A0092B-C50C-407E-A947-70E740481C1C}">
                <a14:useLocalDpi xmlns:a14="http://schemas.microsoft.com/office/drawing/2010/main" val="0"/>
              </a:ext>
            </a:extLst>
          </a:blip>
          <a:srcRect t="4781" b="6186"/>
          <a:stretch/>
        </p:blipFill>
        <p:spPr bwMode="auto">
          <a:xfrm>
            <a:off x="3032496" y="118383"/>
            <a:ext cx="5839298" cy="638032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4352589" y="1799655"/>
            <a:ext cx="878419" cy="1047467"/>
            <a:chOff x="1261044" y="2620370"/>
            <a:chExt cx="878419" cy="1047467"/>
          </a:xfrm>
        </p:grpSpPr>
        <p:pic>
          <p:nvPicPr>
            <p:cNvPr id="29" name="Picture 4" descr="Quả Táo Tàu Chín Đẹp, Free Png - KhoThietKe.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1044" y="2620370"/>
              <a:ext cx="878419" cy="104746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400002" y="3002507"/>
              <a:ext cx="565276" cy="523220"/>
            </a:xfrm>
            <a:prstGeom prst="rect">
              <a:avLst/>
            </a:prstGeom>
            <a:noFill/>
          </p:spPr>
          <p:txBody>
            <a:bodyPr wrap="square" rtlCol="0">
              <a:spAutoFit/>
            </a:bodyPr>
            <a:lstStyle/>
            <a:p>
              <a:r>
                <a:rPr lang="en-US" sz="2800" dirty="0">
                  <a:solidFill>
                    <a:srgbClr val="FFFF00"/>
                  </a:solidFill>
                </a:rPr>
                <a:t> 3</a:t>
              </a:r>
            </a:p>
          </p:txBody>
        </p:sp>
      </p:grpSp>
      <p:grpSp>
        <p:nvGrpSpPr>
          <p:cNvPr id="31" name="Group 30"/>
          <p:cNvGrpSpPr/>
          <p:nvPr/>
        </p:nvGrpSpPr>
        <p:grpSpPr>
          <a:xfrm>
            <a:off x="5172277" y="3135335"/>
            <a:ext cx="878419" cy="1047467"/>
            <a:chOff x="1261044" y="2620370"/>
            <a:chExt cx="878419" cy="1047467"/>
          </a:xfrm>
        </p:grpSpPr>
        <p:pic>
          <p:nvPicPr>
            <p:cNvPr id="32" name="Picture 4" descr="Quả Táo Tàu Chín Đẹp, Free Png - KhoThietKe.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1044" y="2620370"/>
              <a:ext cx="878419" cy="104746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400002" y="3002507"/>
              <a:ext cx="565276" cy="523220"/>
            </a:xfrm>
            <a:prstGeom prst="rect">
              <a:avLst/>
            </a:prstGeom>
            <a:noFill/>
          </p:spPr>
          <p:txBody>
            <a:bodyPr wrap="square" rtlCol="0">
              <a:spAutoFit/>
            </a:bodyPr>
            <a:lstStyle/>
            <a:p>
              <a:r>
                <a:rPr lang="en-US" sz="2800" dirty="0">
                  <a:solidFill>
                    <a:srgbClr val="FFFF00"/>
                  </a:solidFill>
                </a:rPr>
                <a:t> 4</a:t>
              </a:r>
            </a:p>
          </p:txBody>
        </p:sp>
      </p:grpSp>
      <p:grpSp>
        <p:nvGrpSpPr>
          <p:cNvPr id="34" name="Group 33"/>
          <p:cNvGrpSpPr/>
          <p:nvPr/>
        </p:nvGrpSpPr>
        <p:grpSpPr>
          <a:xfrm>
            <a:off x="5587652" y="894298"/>
            <a:ext cx="878419" cy="1047467"/>
            <a:chOff x="1261044" y="2620370"/>
            <a:chExt cx="878419" cy="1047467"/>
          </a:xfrm>
        </p:grpSpPr>
        <p:pic>
          <p:nvPicPr>
            <p:cNvPr id="35" name="Picture 4" descr="Quả Táo Tàu Chín Đẹp, Free Png - KhoThietKe.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1044" y="2620370"/>
              <a:ext cx="878419" cy="104746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400002" y="3002507"/>
              <a:ext cx="565276" cy="523220"/>
            </a:xfrm>
            <a:prstGeom prst="rect">
              <a:avLst/>
            </a:prstGeom>
            <a:noFill/>
          </p:spPr>
          <p:txBody>
            <a:bodyPr wrap="square" rtlCol="0">
              <a:spAutoFit/>
            </a:bodyPr>
            <a:lstStyle/>
            <a:p>
              <a:r>
                <a:rPr lang="en-US" sz="2800" dirty="0">
                  <a:solidFill>
                    <a:srgbClr val="FFFF00"/>
                  </a:solidFill>
                </a:rPr>
                <a:t> 1</a:t>
              </a:r>
            </a:p>
          </p:txBody>
        </p:sp>
      </p:grpSp>
      <p:pic>
        <p:nvPicPr>
          <p:cNvPr id="44" name="Picture 43">
            <a:hlinkClick r:id="rId8" action="ppaction://hlinksldjump"/>
          </p:cNvPr>
          <p:cNvPicPr>
            <a:picLocks noChangeAspect="1"/>
          </p:cNvPicPr>
          <p:nvPr/>
        </p:nvPicPr>
        <p:blipFill>
          <a:blip r:embed="rId9"/>
          <a:stretch>
            <a:fillRect/>
          </a:stretch>
        </p:blipFill>
        <p:spPr>
          <a:xfrm>
            <a:off x="5582074" y="880969"/>
            <a:ext cx="883997" cy="1048603"/>
          </a:xfrm>
          <a:prstGeom prst="rect">
            <a:avLst/>
          </a:prstGeom>
        </p:spPr>
      </p:pic>
      <p:pic>
        <p:nvPicPr>
          <p:cNvPr id="50" name="Picture 49">
            <a:hlinkClick r:id="rId10" action="ppaction://hlinksldjump"/>
          </p:cNvPr>
          <p:cNvPicPr>
            <a:picLocks noChangeAspect="1"/>
          </p:cNvPicPr>
          <p:nvPr/>
        </p:nvPicPr>
        <p:blipFill>
          <a:blip r:embed="rId11"/>
          <a:stretch>
            <a:fillRect/>
          </a:stretch>
        </p:blipFill>
        <p:spPr>
          <a:xfrm>
            <a:off x="4359715" y="1799655"/>
            <a:ext cx="877900" cy="1072989"/>
          </a:xfrm>
          <a:prstGeom prst="rect">
            <a:avLst/>
          </a:prstGeom>
        </p:spPr>
      </p:pic>
      <p:pic>
        <p:nvPicPr>
          <p:cNvPr id="52" name="Picture 51">
            <a:hlinkClick r:id="rId12" action="ppaction://hlinksldjump"/>
          </p:cNvPr>
          <p:cNvPicPr>
            <a:picLocks noChangeAspect="1"/>
          </p:cNvPicPr>
          <p:nvPr/>
        </p:nvPicPr>
        <p:blipFill>
          <a:blip r:embed="rId13"/>
          <a:stretch>
            <a:fillRect/>
          </a:stretch>
        </p:blipFill>
        <p:spPr>
          <a:xfrm>
            <a:off x="5157294" y="3156912"/>
            <a:ext cx="908383" cy="1079086"/>
          </a:xfrm>
          <a:prstGeom prst="rect">
            <a:avLst/>
          </a:prstGeom>
        </p:spPr>
      </p:pic>
      <p:grpSp>
        <p:nvGrpSpPr>
          <p:cNvPr id="40" name="Group 39"/>
          <p:cNvGrpSpPr/>
          <p:nvPr/>
        </p:nvGrpSpPr>
        <p:grpSpPr>
          <a:xfrm>
            <a:off x="7293980" y="3172722"/>
            <a:ext cx="878419" cy="1047467"/>
            <a:chOff x="1261044" y="2620370"/>
            <a:chExt cx="878419" cy="1047467"/>
          </a:xfrm>
        </p:grpSpPr>
        <p:pic>
          <p:nvPicPr>
            <p:cNvPr id="41" name="Picture 4" descr="Quả Táo Tàu Chín Đẹp, Free Png - KhoThietKe.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1044" y="2620370"/>
              <a:ext cx="878419" cy="104746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400002" y="3002507"/>
              <a:ext cx="565276" cy="523220"/>
            </a:xfrm>
            <a:prstGeom prst="rect">
              <a:avLst/>
            </a:prstGeom>
            <a:noFill/>
          </p:spPr>
          <p:txBody>
            <a:bodyPr wrap="square" rtlCol="0">
              <a:spAutoFit/>
            </a:bodyPr>
            <a:lstStyle/>
            <a:p>
              <a:r>
                <a:rPr lang="en-US" sz="2800" dirty="0">
                  <a:solidFill>
                    <a:srgbClr val="FFFF00"/>
                  </a:solidFill>
                </a:rPr>
                <a:t> 5</a:t>
              </a:r>
            </a:p>
          </p:txBody>
        </p:sp>
      </p:grpSp>
      <p:grpSp>
        <p:nvGrpSpPr>
          <p:cNvPr id="37" name="Group 36"/>
          <p:cNvGrpSpPr/>
          <p:nvPr/>
        </p:nvGrpSpPr>
        <p:grpSpPr>
          <a:xfrm>
            <a:off x="7166146" y="1538045"/>
            <a:ext cx="878419" cy="1047467"/>
            <a:chOff x="1261044" y="2620370"/>
            <a:chExt cx="878419" cy="1047467"/>
          </a:xfrm>
        </p:grpSpPr>
        <p:pic>
          <p:nvPicPr>
            <p:cNvPr id="38" name="Picture 4" descr="Quả Táo Tàu Chín Đẹp, Free Png - KhoThietKe.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1044" y="2620370"/>
              <a:ext cx="878419" cy="104746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400002" y="3002507"/>
              <a:ext cx="565276" cy="523220"/>
            </a:xfrm>
            <a:prstGeom prst="rect">
              <a:avLst/>
            </a:prstGeom>
            <a:noFill/>
          </p:spPr>
          <p:txBody>
            <a:bodyPr wrap="square" rtlCol="0">
              <a:spAutoFit/>
            </a:bodyPr>
            <a:lstStyle/>
            <a:p>
              <a:r>
                <a:rPr lang="en-US" sz="2800" dirty="0">
                  <a:solidFill>
                    <a:srgbClr val="FFFF00"/>
                  </a:solidFill>
                </a:rPr>
                <a:t> 2</a:t>
              </a:r>
            </a:p>
          </p:txBody>
        </p:sp>
      </p:grpSp>
      <p:pic>
        <p:nvPicPr>
          <p:cNvPr id="51" name="Picture 50">
            <a:hlinkClick r:id="rId14" action="ppaction://hlinksldjump"/>
          </p:cNvPr>
          <p:cNvPicPr>
            <a:picLocks noChangeAspect="1"/>
          </p:cNvPicPr>
          <p:nvPr/>
        </p:nvPicPr>
        <p:blipFill>
          <a:blip r:embed="rId15"/>
          <a:stretch>
            <a:fillRect/>
          </a:stretch>
        </p:blipFill>
        <p:spPr>
          <a:xfrm>
            <a:off x="7294499" y="3172722"/>
            <a:ext cx="877900" cy="1079086"/>
          </a:xfrm>
          <a:prstGeom prst="rect">
            <a:avLst/>
          </a:prstGeom>
        </p:spPr>
      </p:pic>
      <p:pic>
        <p:nvPicPr>
          <p:cNvPr id="45" name="2">
            <a:hlinkClick r:id="rId16" action="ppaction://hlinksldjump"/>
          </p:cNvPr>
          <p:cNvPicPr>
            <a:picLocks noChangeAspect="1"/>
          </p:cNvPicPr>
          <p:nvPr/>
        </p:nvPicPr>
        <p:blipFill>
          <a:blip r:embed="rId17"/>
          <a:stretch>
            <a:fillRect/>
          </a:stretch>
        </p:blipFill>
        <p:spPr>
          <a:xfrm>
            <a:off x="8941731" y="1250399"/>
            <a:ext cx="877900" cy="1072989"/>
          </a:xfrm>
          <a:prstGeom prst="rect">
            <a:avLst/>
          </a:prstGeom>
        </p:spPr>
      </p:pic>
      <p:pic>
        <p:nvPicPr>
          <p:cNvPr id="1038" name="Picture 14" descr="Cartoon star clipart transparent - Clipart World">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5235607"/>
            <a:ext cx="1801504" cy="16223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0"/>
          <a:stretch>
            <a:fillRect/>
          </a:stretch>
        </p:blipFill>
        <p:spPr>
          <a:xfrm>
            <a:off x="8319051" y="2181792"/>
            <a:ext cx="3968840" cy="4480948"/>
          </a:xfrm>
          <a:prstGeom prst="rect">
            <a:avLst/>
          </a:prstGeom>
        </p:spPr>
      </p:pic>
      <p:sp>
        <p:nvSpPr>
          <p:cNvPr id="43" name="Rectangle 42"/>
          <p:cNvSpPr/>
          <p:nvPr/>
        </p:nvSpPr>
        <p:spPr>
          <a:xfrm>
            <a:off x="-157533" y="936366"/>
            <a:ext cx="4224577" cy="3416320"/>
          </a:xfrm>
          <a:prstGeom prst="rect">
            <a:avLst/>
          </a:prstGeom>
          <a:noFill/>
        </p:spPr>
        <p:txBody>
          <a:bodyPr wrap="square" lIns="91440" tIns="45720" rIns="91440" bIns="45720">
            <a:spAutoFit/>
          </a:bodyPr>
          <a:lstStyle/>
          <a:p>
            <a:pPr algn="ctr"/>
            <a:r>
              <a:rPr lang="en-US" sz="72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TRÒ CHƠI </a:t>
            </a:r>
          </a:p>
          <a:p>
            <a:pPr algn="ctr"/>
            <a:r>
              <a:rPr lang="en-US" sz="72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HÁI TÁO</a:t>
            </a:r>
          </a:p>
        </p:txBody>
      </p:sp>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backgroundRemoval t="0" b="95556" l="889" r="99556"/>
                    </a14:imgEffect>
                  </a14:imgLayer>
                </a14:imgProps>
              </a:ext>
              <a:ext uri="{28A0092B-C50C-407E-A947-70E740481C1C}">
                <a14:useLocalDpi xmlns:a14="http://schemas.microsoft.com/office/drawing/2010/main" val="0"/>
              </a:ext>
            </a:extLst>
          </a:blip>
          <a:stretch>
            <a:fillRect/>
          </a:stretch>
        </p:blipFill>
        <p:spPr>
          <a:xfrm>
            <a:off x="7733189" y="4839531"/>
            <a:ext cx="2716696" cy="2143125"/>
          </a:xfrm>
          <a:prstGeom prst="rect">
            <a:avLst/>
          </a:prstGeom>
        </p:spPr>
      </p:pic>
      <p:pic>
        <p:nvPicPr>
          <p:cNvPr id="46" name="1">
            <a:hlinkClick r:id="rId8" action="ppaction://hlinksldjump"/>
          </p:cNvPr>
          <p:cNvPicPr>
            <a:picLocks noChangeAspect="1"/>
          </p:cNvPicPr>
          <p:nvPr/>
        </p:nvPicPr>
        <p:blipFill>
          <a:blip r:embed="rId9"/>
          <a:stretch>
            <a:fillRect/>
          </a:stretch>
        </p:blipFill>
        <p:spPr>
          <a:xfrm>
            <a:off x="6703745" y="354104"/>
            <a:ext cx="883997" cy="1048603"/>
          </a:xfrm>
          <a:prstGeom prst="rect">
            <a:avLst/>
          </a:prstGeom>
        </p:spPr>
      </p:pic>
    </p:spTree>
    <p:extLst>
      <p:ext uri="{BB962C8B-B14F-4D97-AF65-F5344CB8AC3E}">
        <p14:creationId xmlns:p14="http://schemas.microsoft.com/office/powerpoint/2010/main" val="3837907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225" fill="hold">
                                          <p:stCondLst>
                                            <p:cond delay="0"/>
                                          </p:stCondLst>
                                        </p:cTn>
                                        <p:tgtEl>
                                          <p:spTgt spid="2"/>
                                        </p:tgtEl>
                                        <p:attrNameLst>
                                          <p:attrName>r</p:attrName>
                                        </p:attrNameLst>
                                      </p:cBhvr>
                                    </p:animRot>
                                    <p:animRot by="-240000">
                                      <p:cBhvr>
                                        <p:cTn id="7" dur="450" fill="hold">
                                          <p:stCondLst>
                                            <p:cond delay="450"/>
                                          </p:stCondLst>
                                        </p:cTn>
                                        <p:tgtEl>
                                          <p:spTgt spid="2"/>
                                        </p:tgtEl>
                                        <p:attrNameLst>
                                          <p:attrName>r</p:attrName>
                                        </p:attrNameLst>
                                      </p:cBhvr>
                                    </p:animRot>
                                    <p:animRot by="240000">
                                      <p:cBhvr>
                                        <p:cTn id="8" dur="450" fill="hold">
                                          <p:stCondLst>
                                            <p:cond delay="900"/>
                                          </p:stCondLst>
                                        </p:cTn>
                                        <p:tgtEl>
                                          <p:spTgt spid="2"/>
                                        </p:tgtEl>
                                        <p:attrNameLst>
                                          <p:attrName>r</p:attrName>
                                        </p:attrNameLst>
                                      </p:cBhvr>
                                    </p:animRot>
                                    <p:animRot by="-240000">
                                      <p:cBhvr>
                                        <p:cTn id="9" dur="450" fill="hold">
                                          <p:stCondLst>
                                            <p:cond delay="1350"/>
                                          </p:stCondLst>
                                        </p:cTn>
                                        <p:tgtEl>
                                          <p:spTgt spid="2"/>
                                        </p:tgtEl>
                                        <p:attrNameLst>
                                          <p:attrName>r</p:attrName>
                                        </p:attrNameLst>
                                      </p:cBhvr>
                                    </p:animRot>
                                    <p:animRot by="120000">
                                      <p:cBhvr>
                                        <p:cTn id="10" dur="450" fill="hold">
                                          <p:stCondLst>
                                            <p:cond delay="1800"/>
                                          </p:stCondLst>
                                        </p:cTn>
                                        <p:tgtEl>
                                          <p:spTgt spid="2"/>
                                        </p:tgtEl>
                                        <p:attrNameLst>
                                          <p:attrName>r</p:attrName>
                                        </p:attrNameLst>
                                      </p:cBhvr>
                                    </p:animRot>
                                  </p:childTnLst>
                                </p:cTn>
                              </p:par>
                              <p:par>
                                <p:cTn id="11" presetID="34" presetClass="emph" presetSubtype="0" repeatCount="10000" fill="hold" grpId="0" nodeType="withEffect">
                                  <p:stCondLst>
                                    <p:cond delay="0"/>
                                  </p:stCondLst>
                                  <p:iterate type="lt">
                                    <p:tmPct val="10000"/>
                                  </p:iterate>
                                  <p:childTnLst>
                                    <p:animMotion origin="layout" path="M 3.54167E-6 1.85185E-6 L 3.54167E-6 -0.07222 " pathEditMode="relative" rAng="0" ptsTypes="AA">
                                      <p:cBhvr>
                                        <p:cTn id="12" dur="250" accel="50000" decel="50000" autoRev="1" fill="hold">
                                          <p:stCondLst>
                                            <p:cond delay="0"/>
                                          </p:stCondLst>
                                        </p:cTn>
                                        <p:tgtEl>
                                          <p:spTgt spid="43"/>
                                        </p:tgtEl>
                                        <p:attrNameLst>
                                          <p:attrName>ppt_x</p:attrName>
                                          <p:attrName>ppt_y</p:attrName>
                                        </p:attrNameLst>
                                      </p:cBhvr>
                                      <p:rCtr x="0" y="-3611"/>
                                    </p:animMotion>
                                    <p:animRot by="1500000">
                                      <p:cBhvr>
                                        <p:cTn id="13" dur="125" fill="hold">
                                          <p:stCondLst>
                                            <p:cond delay="0"/>
                                          </p:stCondLst>
                                        </p:cTn>
                                        <p:tgtEl>
                                          <p:spTgt spid="43"/>
                                        </p:tgtEl>
                                        <p:attrNameLst>
                                          <p:attrName>r</p:attrName>
                                        </p:attrNameLst>
                                      </p:cBhvr>
                                    </p:animRot>
                                    <p:animRot by="-1500000">
                                      <p:cBhvr>
                                        <p:cTn id="14" dur="125" fill="hold">
                                          <p:stCondLst>
                                            <p:cond delay="125"/>
                                          </p:stCondLst>
                                        </p:cTn>
                                        <p:tgtEl>
                                          <p:spTgt spid="43"/>
                                        </p:tgtEl>
                                        <p:attrNameLst>
                                          <p:attrName>r</p:attrName>
                                        </p:attrNameLst>
                                      </p:cBhvr>
                                    </p:animRot>
                                    <p:animRot by="-1500000">
                                      <p:cBhvr>
                                        <p:cTn id="15" dur="125" fill="hold">
                                          <p:stCondLst>
                                            <p:cond delay="250"/>
                                          </p:stCondLst>
                                        </p:cTn>
                                        <p:tgtEl>
                                          <p:spTgt spid="43"/>
                                        </p:tgtEl>
                                        <p:attrNameLst>
                                          <p:attrName>r</p:attrName>
                                        </p:attrNameLst>
                                      </p:cBhvr>
                                    </p:animRot>
                                    <p:animRot by="1500000">
                                      <p:cBhvr>
                                        <p:cTn id="16" dur="125" fill="hold">
                                          <p:stCondLst>
                                            <p:cond delay="375"/>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8"/>
                                        </p:tgtEl>
                                        <p:attrNameLst>
                                          <p:attrName>ppt_x</p:attrName>
                                        </p:attrNameLst>
                                      </p:cBhvr>
                                      <p:tavLst>
                                        <p:tav tm="0">
                                          <p:val>
                                            <p:strVal val="ppt_x"/>
                                          </p:val>
                                        </p:tav>
                                        <p:tav tm="100000">
                                          <p:val>
                                            <p:strVal val="ppt_x"/>
                                          </p:val>
                                        </p:tav>
                                      </p:tavLst>
                                    </p:anim>
                                    <p:anim calcmode="lin" valueType="num">
                                      <p:cBhvr additive="base">
                                        <p:cTn id="22" dur="500"/>
                                        <p:tgtEl>
                                          <p:spTgt spid="28"/>
                                        </p:tgtEl>
                                        <p:attrNameLst>
                                          <p:attrName>ppt_y</p:attrName>
                                        </p:attrNameLst>
                                      </p:cBhvr>
                                      <p:tavLst>
                                        <p:tav tm="0">
                                          <p:val>
                                            <p:strVal val="ppt_y"/>
                                          </p:val>
                                        </p:tav>
                                        <p:tav tm="100000">
                                          <p:val>
                                            <p:strVal val="1+ppt_h/2"/>
                                          </p:val>
                                        </p:tav>
                                      </p:tavLst>
                                    </p:anim>
                                    <p:set>
                                      <p:cBhvr>
                                        <p:cTn id="2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31"/>
                                        </p:tgtEl>
                                        <p:attrNameLst>
                                          <p:attrName>ppt_x</p:attrName>
                                        </p:attrNameLst>
                                      </p:cBhvr>
                                      <p:tavLst>
                                        <p:tav tm="0">
                                          <p:val>
                                            <p:strVal val="ppt_x"/>
                                          </p:val>
                                        </p:tav>
                                        <p:tav tm="100000">
                                          <p:val>
                                            <p:strVal val="ppt_x"/>
                                          </p:val>
                                        </p:tav>
                                      </p:tavLst>
                                    </p:anim>
                                    <p:anim calcmode="lin" valueType="num">
                                      <p:cBhvr additive="base">
                                        <p:cTn id="29" dur="500"/>
                                        <p:tgtEl>
                                          <p:spTgt spid="31"/>
                                        </p:tgtEl>
                                        <p:attrNameLst>
                                          <p:attrName>ppt_y</p:attrName>
                                        </p:attrNameLst>
                                      </p:cBhvr>
                                      <p:tavLst>
                                        <p:tav tm="0">
                                          <p:val>
                                            <p:strVal val="ppt_y"/>
                                          </p:val>
                                        </p:tav>
                                        <p:tav tm="100000">
                                          <p:val>
                                            <p:strVal val="1+ppt_h/2"/>
                                          </p:val>
                                        </p:tav>
                                      </p:tavLst>
                                    </p:anim>
                                    <p:set>
                                      <p:cBhvr>
                                        <p:cTn id="3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34"/>
                                        </p:tgtEl>
                                        <p:attrNameLst>
                                          <p:attrName>ppt_x</p:attrName>
                                        </p:attrNameLst>
                                      </p:cBhvr>
                                      <p:tavLst>
                                        <p:tav tm="0">
                                          <p:val>
                                            <p:strVal val="ppt_x"/>
                                          </p:val>
                                        </p:tav>
                                        <p:tav tm="100000">
                                          <p:val>
                                            <p:strVal val="ppt_x"/>
                                          </p:val>
                                        </p:tav>
                                      </p:tavLst>
                                    </p:anim>
                                    <p:anim calcmode="lin" valueType="num">
                                      <p:cBhvr additive="base">
                                        <p:cTn id="36" dur="500"/>
                                        <p:tgtEl>
                                          <p:spTgt spid="34"/>
                                        </p:tgtEl>
                                        <p:attrNameLst>
                                          <p:attrName>ppt_y</p:attrName>
                                        </p:attrNameLst>
                                      </p:cBhvr>
                                      <p:tavLst>
                                        <p:tav tm="0">
                                          <p:val>
                                            <p:strVal val="ppt_y"/>
                                          </p:val>
                                        </p:tav>
                                        <p:tav tm="100000">
                                          <p:val>
                                            <p:strVal val="1+ppt_h/2"/>
                                          </p:val>
                                        </p:tav>
                                      </p:tavLst>
                                    </p:anim>
                                    <p:set>
                                      <p:cBhvr>
                                        <p:cTn id="37"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7"/>
                                        </p:tgtEl>
                                        <p:attrNameLst>
                                          <p:attrName>ppt_x</p:attrName>
                                        </p:attrNameLst>
                                      </p:cBhvr>
                                      <p:tavLst>
                                        <p:tav tm="0">
                                          <p:val>
                                            <p:strVal val="ppt_x"/>
                                          </p:val>
                                        </p:tav>
                                        <p:tav tm="100000">
                                          <p:val>
                                            <p:strVal val="ppt_x"/>
                                          </p:val>
                                        </p:tav>
                                      </p:tavLst>
                                    </p:anim>
                                    <p:anim calcmode="lin" valueType="num">
                                      <p:cBhvr additive="base">
                                        <p:cTn id="43" dur="500"/>
                                        <p:tgtEl>
                                          <p:spTgt spid="37"/>
                                        </p:tgtEl>
                                        <p:attrNameLst>
                                          <p:attrName>ppt_y</p:attrName>
                                        </p:attrNameLst>
                                      </p:cBhvr>
                                      <p:tavLst>
                                        <p:tav tm="0">
                                          <p:val>
                                            <p:strVal val="ppt_y"/>
                                          </p:val>
                                        </p:tav>
                                        <p:tav tm="100000">
                                          <p:val>
                                            <p:strVal val="1+ppt_h/2"/>
                                          </p:val>
                                        </p:tav>
                                      </p:tavLst>
                                    </p:anim>
                                    <p:set>
                                      <p:cBhvr>
                                        <p:cTn id="4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7"/>
                  </p:tgtEl>
                </p:cond>
              </p:nextCondLst>
            </p:seq>
            <p:seq concurrent="1" nextAc="seek">
              <p:cTn id="45" restart="whenNotActive" fill="hold" evtFilter="cancelBubble" nodeType="interactiveSeq">
                <p:stCondLst>
                  <p:cond evt="onClick" delay="0">
                    <p:tgtEl>
                      <p:spTgt spid="4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40"/>
                                        </p:tgtEl>
                                        <p:attrNameLst>
                                          <p:attrName>ppt_x</p:attrName>
                                        </p:attrNameLst>
                                      </p:cBhvr>
                                      <p:tavLst>
                                        <p:tav tm="0">
                                          <p:val>
                                            <p:strVal val="ppt_x"/>
                                          </p:val>
                                        </p:tav>
                                        <p:tav tm="100000">
                                          <p:val>
                                            <p:strVal val="ppt_x"/>
                                          </p:val>
                                        </p:tav>
                                      </p:tavLst>
                                    </p:anim>
                                    <p:anim calcmode="lin" valueType="num">
                                      <p:cBhvr additive="base">
                                        <p:cTn id="50" dur="500"/>
                                        <p:tgtEl>
                                          <p:spTgt spid="40"/>
                                        </p:tgtEl>
                                        <p:attrNameLst>
                                          <p:attrName>ppt_y</p:attrName>
                                        </p:attrNameLst>
                                      </p:cBhvr>
                                      <p:tavLst>
                                        <p:tav tm="0">
                                          <p:val>
                                            <p:strVal val="ppt_y"/>
                                          </p:val>
                                        </p:tav>
                                        <p:tav tm="100000">
                                          <p:val>
                                            <p:strVal val="1+ppt_h/2"/>
                                          </p:val>
                                        </p:tav>
                                      </p:tavLst>
                                    </p:anim>
                                    <p:set>
                                      <p:cBhvr>
                                        <p:cTn id="51"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0"/>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4"/>
                                        </p:tgtEl>
                                      </p:cBhvr>
                                    </p:animEffect>
                                    <p:set>
                                      <p:cBhvr>
                                        <p:cTn id="5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5"/>
                                        </p:tgtEl>
                                      </p:cBhvr>
                                    </p:animEffect>
                                    <p:set>
                                      <p:cBhvr>
                                        <p:cTn id="6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9" restart="whenNotActive" fill="hold" evtFilter="cancelBubble" nodeType="interactiveSeq">
                <p:stCondLst>
                  <p:cond evt="onClick" delay="0">
                    <p:tgtEl>
                      <p:spTgt spid="50"/>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50"/>
                                        </p:tgtEl>
                                      </p:cBhvr>
                                    </p:animEffect>
                                    <p:set>
                                      <p:cBhvr>
                                        <p:cTn id="7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51"/>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7" restart="whenNotActive" fill="hold" evtFilter="cancelBubble" nodeType="interactiveSeq">
                <p:stCondLst>
                  <p:cond evt="onClick" delay="0">
                    <p:tgtEl>
                      <p:spTgt spid="46"/>
                    </p:tgtEl>
                  </p:cond>
                </p:stCondLst>
                <p:endSync evt="end" delay="0">
                  <p:rtn val="all"/>
                </p:endSync>
                <p:childTnLst>
                  <p:par>
                    <p:cTn id="88" fill="hold">
                      <p:stCondLst>
                        <p:cond delay="0"/>
                      </p:stCondLst>
                      <p:childTnLst>
                        <p:par>
                          <p:cTn id="89" fill="hold">
                            <p:stCondLst>
                              <p:cond delay="0"/>
                            </p:stCondLst>
                            <p:childTnLst>
                              <p:par>
                                <p:cTn id="90" presetID="49" presetClass="path" presetSubtype="0" accel="50000" decel="50000" fill="hold" nodeType="clickEffect">
                                  <p:stCondLst>
                                    <p:cond delay="0"/>
                                  </p:stCondLst>
                                  <p:childTnLst>
                                    <p:animMotion origin="layout" path="M 2.29167E-6 7.40741E-7 L 0.11927 0.6956 " pathEditMode="relative" rAng="0" ptsTypes="AA">
                                      <p:cBhvr>
                                        <p:cTn id="91" dur="2000" fill="hold"/>
                                        <p:tgtEl>
                                          <p:spTgt spid="46"/>
                                        </p:tgtEl>
                                        <p:attrNameLst>
                                          <p:attrName>ppt_x</p:attrName>
                                          <p:attrName>ppt_y</p:attrName>
                                        </p:attrNameLst>
                                      </p:cBhvr>
                                      <p:rCtr x="5964" y="34769"/>
                                    </p:animMotion>
                                  </p:childTnLst>
                                </p:cTn>
                              </p:par>
                            </p:childTnLst>
                          </p:cTn>
                        </p:par>
                      </p:childTnLst>
                    </p:cTn>
                  </p:par>
                </p:childTnLst>
              </p:cTn>
              <p:nextCondLst>
                <p:cond evt="onClick" delay="0">
                  <p:tgtEl>
                    <p:spTgt spid="46"/>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0"/>
            <a:ext cx="12192000" cy="6858000"/>
          </a:xfrm>
          <a:prstGeom prst="rect">
            <a:avLst/>
          </a:prstGeom>
        </p:spPr>
      </p:pic>
      <p:grpSp>
        <p:nvGrpSpPr>
          <p:cNvPr id="12" name="Group 11"/>
          <p:cNvGrpSpPr/>
          <p:nvPr/>
        </p:nvGrpSpPr>
        <p:grpSpPr>
          <a:xfrm>
            <a:off x="519567" y="272704"/>
            <a:ext cx="10605633" cy="1216030"/>
            <a:chOff x="519567" y="272704"/>
            <a:chExt cx="10605633" cy="1216030"/>
          </a:xfrm>
        </p:grpSpPr>
        <p:pic>
          <p:nvPicPr>
            <p:cNvPr id="13" name="Picture 12"/>
            <p:cNvPicPr>
              <a:picLocks noChangeAspect="1"/>
            </p:cNvPicPr>
            <p:nvPr/>
          </p:nvPicPr>
          <p:blipFill>
            <a:blip r:embed="rId7"/>
            <a:stretch>
              <a:fillRect/>
            </a:stretch>
          </p:blipFill>
          <p:spPr>
            <a:xfrm>
              <a:off x="519567" y="272704"/>
              <a:ext cx="10605633" cy="1216030"/>
            </a:xfrm>
            <a:prstGeom prst="rect">
              <a:avLst/>
            </a:prstGeom>
          </p:spPr>
        </p:pic>
        <p:sp>
          <p:nvSpPr>
            <p:cNvPr id="14" name="TextBox 13">
              <a:extLst>
                <a:ext uri="{FF2B5EF4-FFF2-40B4-BE49-F238E27FC236}">
                  <a16:creationId xmlns:a16="http://schemas.microsoft.com/office/drawing/2014/main" id="{4605F6AC-8356-4661-B6A4-309609CF4CCF}"/>
                </a:ext>
              </a:extLst>
            </p:cNvPr>
            <p:cNvSpPr txBox="1"/>
            <p:nvPr/>
          </p:nvSpPr>
          <p:spPr>
            <a:xfrm>
              <a:off x="1404151" y="342110"/>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dirty="0">
                  <a:solidFill>
                    <a:prstClr val="white"/>
                  </a:solidFill>
                  <a:latin typeface="Times New Roman" panose="02020603050405020304" pitchFamily="18" charset="0"/>
                  <a:cs typeface="Times New Roman" panose="02020603050405020304" pitchFamily="18" charset="0"/>
                </a:rPr>
                <a:t>1</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Cô</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vừa</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kể</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cho</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chúng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mình</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nghe</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câu</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chuyện</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gì</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nhỉ</a:t>
              </a:r>
              <a:r>
                <a:rPr lang="en-US" sz="3200" kern="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3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0642" y="-2359339"/>
            <a:ext cx="609600" cy="609600"/>
          </a:xfrm>
          <a:prstGeom prst="rect">
            <a:avLst/>
          </a:prstGeom>
        </p:spPr>
      </p:pic>
      <p:grpSp>
        <p:nvGrpSpPr>
          <p:cNvPr id="37" name="Đáp án a"/>
          <p:cNvGrpSpPr/>
          <p:nvPr/>
        </p:nvGrpSpPr>
        <p:grpSpPr>
          <a:xfrm>
            <a:off x="1292821" y="1514674"/>
            <a:ext cx="3728267" cy="2464040"/>
            <a:chOff x="1292821" y="1514674"/>
            <a:chExt cx="3728267" cy="2464040"/>
          </a:xfrm>
        </p:grpSpPr>
        <p:pic>
          <p:nvPicPr>
            <p:cNvPr id="20" name="Picture 19"/>
            <p:cNvPicPr>
              <a:picLocks noChangeAspect="1"/>
            </p:cNvPicPr>
            <p:nvPr/>
          </p:nvPicPr>
          <p:blipFill>
            <a:blip r:embed="rId9"/>
            <a:stretch>
              <a:fillRect/>
            </a:stretch>
          </p:blipFill>
          <p:spPr>
            <a:xfrm>
              <a:off x="1926664" y="1823342"/>
              <a:ext cx="3094424" cy="2155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Rectangle 32"/>
            <p:cNvSpPr/>
            <p:nvPr/>
          </p:nvSpPr>
          <p:spPr>
            <a:xfrm>
              <a:off x="1292821" y="1514674"/>
              <a:ext cx="559402"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rPr>
                <a:t>A</a:t>
              </a:r>
              <a:endParaRPr lang="en-US" sz="5400" b="1" cap="none" spc="0" dirty="0">
                <a:ln/>
                <a:solidFill>
                  <a:srgbClr val="FF0000"/>
                </a:solidFill>
                <a:effectLst/>
              </a:endParaRPr>
            </a:p>
          </p:txBody>
        </p:sp>
      </p:grpSp>
      <p:grpSp>
        <p:nvGrpSpPr>
          <p:cNvPr id="38" name="đáp án B"/>
          <p:cNvGrpSpPr/>
          <p:nvPr/>
        </p:nvGrpSpPr>
        <p:grpSpPr>
          <a:xfrm>
            <a:off x="6900486" y="1514674"/>
            <a:ext cx="3667018" cy="2367338"/>
            <a:chOff x="6900486" y="1514674"/>
            <a:chExt cx="3667018" cy="2367338"/>
          </a:xfrm>
        </p:grpSpPr>
        <p:pic>
          <p:nvPicPr>
            <p:cNvPr id="26" name="Picture 25"/>
            <p:cNvPicPr>
              <a:picLocks noChangeAspect="1"/>
            </p:cNvPicPr>
            <p:nvPr/>
          </p:nvPicPr>
          <p:blipFill>
            <a:blip r:embed="rId10"/>
            <a:stretch>
              <a:fillRect/>
            </a:stretch>
          </p:blipFill>
          <p:spPr>
            <a:xfrm>
              <a:off x="7473079" y="1740440"/>
              <a:ext cx="3094425" cy="2141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Rectangle 33"/>
            <p:cNvSpPr/>
            <p:nvPr/>
          </p:nvSpPr>
          <p:spPr>
            <a:xfrm>
              <a:off x="6900486" y="1514674"/>
              <a:ext cx="572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rPr>
                <a:t>B</a:t>
              </a:r>
              <a:endParaRPr lang="en-US" sz="5400" b="1" cap="none" spc="0" dirty="0">
                <a:ln/>
                <a:solidFill>
                  <a:srgbClr val="FF0000"/>
                </a:solidFill>
                <a:effectLst/>
              </a:endParaRPr>
            </a:p>
          </p:txBody>
        </p:sp>
      </p:grpSp>
      <p:grpSp>
        <p:nvGrpSpPr>
          <p:cNvPr id="39" name="đáp án C"/>
          <p:cNvGrpSpPr/>
          <p:nvPr/>
        </p:nvGrpSpPr>
        <p:grpSpPr>
          <a:xfrm>
            <a:off x="1333020" y="4143574"/>
            <a:ext cx="3688068" cy="2398815"/>
            <a:chOff x="1333020" y="4143574"/>
            <a:chExt cx="3688068" cy="2398815"/>
          </a:xfrm>
        </p:grpSpPr>
        <p:pic>
          <p:nvPicPr>
            <p:cNvPr id="27" name="Picture 26"/>
            <p:cNvPicPr>
              <a:picLocks noChangeAspect="1"/>
            </p:cNvPicPr>
            <p:nvPr/>
          </p:nvPicPr>
          <p:blipFill>
            <a:blip r:embed="rId11"/>
            <a:stretch>
              <a:fillRect/>
            </a:stretch>
          </p:blipFill>
          <p:spPr>
            <a:xfrm>
              <a:off x="1942783" y="4387017"/>
              <a:ext cx="3078305" cy="2155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333020" y="4143574"/>
              <a:ext cx="5517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rPr>
                <a:t>C</a:t>
              </a:r>
              <a:endParaRPr lang="en-US" sz="5400" b="1" cap="none" spc="0" dirty="0">
                <a:ln/>
                <a:solidFill>
                  <a:srgbClr val="FF0000"/>
                </a:solidFill>
                <a:effectLst/>
              </a:endParaRPr>
            </a:p>
          </p:txBody>
        </p:sp>
      </p:grpSp>
      <p:grpSp>
        <p:nvGrpSpPr>
          <p:cNvPr id="40" name="đáp án D"/>
          <p:cNvGrpSpPr/>
          <p:nvPr/>
        </p:nvGrpSpPr>
        <p:grpSpPr>
          <a:xfrm>
            <a:off x="6973442" y="4159319"/>
            <a:ext cx="3697894" cy="2374665"/>
            <a:chOff x="6973442" y="4159319"/>
            <a:chExt cx="3697894" cy="2374665"/>
          </a:xfrm>
        </p:grpSpPr>
        <p:pic>
          <p:nvPicPr>
            <p:cNvPr id="28" name="Picture 27"/>
            <p:cNvPicPr>
              <a:picLocks noChangeAspect="1"/>
            </p:cNvPicPr>
            <p:nvPr/>
          </p:nvPicPr>
          <p:blipFill>
            <a:blip r:embed="rId12"/>
            <a:stretch>
              <a:fillRect/>
            </a:stretch>
          </p:blipFill>
          <p:spPr>
            <a:xfrm>
              <a:off x="7609149" y="4378612"/>
              <a:ext cx="3062187" cy="2155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35"/>
            <p:cNvSpPr/>
            <p:nvPr/>
          </p:nvSpPr>
          <p:spPr>
            <a:xfrm>
              <a:off x="6973442" y="4159319"/>
              <a:ext cx="6206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rPr>
                <a:t>D</a:t>
              </a:r>
              <a:endParaRPr lang="en-US" sz="5400" b="1" cap="none" spc="0" dirty="0">
                <a:ln/>
                <a:solidFill>
                  <a:srgbClr val="FF0000"/>
                </a:solidFill>
                <a:effectLst/>
              </a:endParaRPr>
            </a:p>
          </p:txBody>
        </p:sp>
      </p:grpSp>
      <p:pic>
        <p:nvPicPr>
          <p:cNvPr id="21" name="Picture 20">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99200" l="2400" r="92400"/>
                    </a14:imgEffect>
                  </a14:imgLayer>
                </a14:imgProps>
              </a:ext>
            </a:extLst>
          </a:blip>
          <a:stretch>
            <a:fillRect/>
          </a:stretch>
        </p:blipFill>
        <p:spPr>
          <a:xfrm>
            <a:off x="10787848" y="5456298"/>
            <a:ext cx="1510841" cy="1422700"/>
          </a:xfrm>
          <a:prstGeom prst="rect">
            <a:avLst/>
          </a:prstGeom>
        </p:spPr>
      </p:pic>
    </p:spTree>
    <p:extLst>
      <p:ext uri="{BB962C8B-B14F-4D97-AF65-F5344CB8AC3E}">
        <p14:creationId xmlns:p14="http://schemas.microsoft.com/office/powerpoint/2010/main" val="5341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69" fill="hold"/>
                                        <p:tgtEl>
                                          <p:spTgt spid="32"/>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9394">
                <p:cTn id="12" fill="hold" display="0">
                  <p:stCondLst>
                    <p:cond delay="indefinite"/>
                  </p:stCondLst>
                  <p:endCondLst>
                    <p:cond evt="onStopAudio" delay="0">
                      <p:tgtEl>
                        <p:sldTgt/>
                      </p:tgtEl>
                    </p:cond>
                  </p:endCondLst>
                </p:cTn>
                <p:tgtEl>
                  <p:spTgt spid="32"/>
                </p:tgtEl>
              </p:cMediaNode>
            </p:audio>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7"/>
                                        </p:tgtEl>
                                      </p:cBhvr>
                                    </p:animEffect>
                                    <p:animScale>
                                      <p:cBhvr>
                                        <p:cTn id="26" dur="250" autoRev="1" fill="hold"/>
                                        <p:tgtEl>
                                          <p:spTgt spid="3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7"/>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9" presetClass="emph" presetSubtype="0" nodeType="withEffect">
                                  <p:stCondLst>
                                    <p:cond delay="0"/>
                                  </p:stCondLst>
                                  <p:childTnLst>
                                    <p:set>
                                      <p:cBhvr rctx="PPT">
                                        <p:cTn id="31" dur="indefinite"/>
                                        <p:tgtEl>
                                          <p:spTgt spid="38"/>
                                        </p:tgtEl>
                                        <p:attrNameLst>
                                          <p:attrName>style.opacity</p:attrName>
                                        </p:attrNameLst>
                                      </p:cBhvr>
                                      <p:to>
                                        <p:strVal val="0.5"/>
                                      </p:to>
                                    </p:set>
                                    <p:animEffect filter="image" prLst="opacity: 0.5">
                                      <p:cBhvr rctx="IE">
                                        <p:cTn id="32" dur="indefinite"/>
                                        <p:tgtEl>
                                          <p:spTgt spid="38"/>
                                        </p:tgtEl>
                                      </p:cBhvr>
                                    </p:animEffect>
                                  </p:childTnLst>
                                  <p:subTnLst>
                                    <p:audio>
                                      <p:cMediaNode>
                                        <p:cTn display="0" masterRel="sameClick">
                                          <p:stCondLst>
                                            <p:cond evt="begin" delay="0">
                                              <p:tn val="30"/>
                                            </p:cond>
                                          </p:stCondLst>
                                          <p:endCondLst>
                                            <p:cond evt="onStopAudio" delay="0">
                                              <p:tgtEl>
                                                <p:sldTgt/>
                                              </p:tgtEl>
                                            </p:cond>
                                          </p:endCondLst>
                                        </p:cTn>
                                        <p:tgtEl>
                                          <p:sndTgt r:embed="rId5" name="bomb.wav"/>
                                        </p:tgtEl>
                                      </p:cMediaNode>
                                    </p:audio>
                                  </p:subTnLst>
                                </p:cTn>
                              </p:par>
                              <p:par>
                                <p:cTn id="33" presetID="26" presetClass="emph" presetSubtype="0" fill="hold" nodeType="withEffect">
                                  <p:stCondLst>
                                    <p:cond delay="0"/>
                                  </p:stCondLst>
                                  <p:childTnLst>
                                    <p:animEffect transition="out" filter="fade">
                                      <p:cBhvr>
                                        <p:cTn id="34" dur="500" tmFilter="0, 0; .2, .5; .8, .5; 1, 0"/>
                                        <p:tgtEl>
                                          <p:spTgt spid="38"/>
                                        </p:tgtEl>
                                      </p:cBhvr>
                                    </p:animEffect>
                                    <p:animScale>
                                      <p:cBhvr>
                                        <p:cTn id="35" dur="250" autoRev="1" fill="hold"/>
                                        <p:tgtEl>
                                          <p:spTgt spid="38"/>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39"/>
                    </p:tgtEl>
                  </p:cond>
                </p:stCondLst>
                <p:endSync evt="end" delay="0">
                  <p:rtn val="all"/>
                </p:endSync>
                <p:childTnLst>
                  <p:par>
                    <p:cTn id="37" fill="hold">
                      <p:stCondLst>
                        <p:cond delay="0"/>
                      </p:stCondLst>
                      <p:childTnLst>
                        <p:par>
                          <p:cTn id="38" fill="hold">
                            <p:stCondLst>
                              <p:cond delay="0"/>
                            </p:stCondLst>
                            <p:childTnLst>
                              <p:par>
                                <p:cTn id="39" presetID="9" presetClass="emph" presetSubtype="0" nodeType="withEffect">
                                  <p:stCondLst>
                                    <p:cond delay="0"/>
                                  </p:stCondLst>
                                  <p:childTnLst>
                                    <p:set>
                                      <p:cBhvr rctx="PPT">
                                        <p:cTn id="40" dur="indefinite"/>
                                        <p:tgtEl>
                                          <p:spTgt spid="39"/>
                                        </p:tgtEl>
                                        <p:attrNameLst>
                                          <p:attrName>style.opacity</p:attrName>
                                        </p:attrNameLst>
                                      </p:cBhvr>
                                      <p:to>
                                        <p:strVal val="0.5"/>
                                      </p:to>
                                    </p:set>
                                    <p:animEffect filter="image" prLst="opacity: 0.5">
                                      <p:cBhvr rctx="IE">
                                        <p:cTn id="41" dur="indefinite"/>
                                        <p:tgtEl>
                                          <p:spTgt spid="39"/>
                                        </p:tgtEl>
                                      </p:cBhvr>
                                    </p:animEffect>
                                  </p:childTnLst>
                                  <p:subTnLst>
                                    <p:audio>
                                      <p:cMediaNode>
                                        <p:cTn display="0" masterRel="sameClick">
                                          <p:stCondLst>
                                            <p:cond evt="begin" delay="0">
                                              <p:tn val="39"/>
                                            </p:cond>
                                          </p:stCondLst>
                                          <p:endCondLst>
                                            <p:cond evt="onStopAudio" delay="0">
                                              <p:tgtEl>
                                                <p:sldTgt/>
                                              </p:tgtEl>
                                            </p:cond>
                                          </p:endCondLst>
                                        </p:cTn>
                                        <p:tgtEl>
                                          <p:sndTgt r:embed="rId5" name="bomb.wav"/>
                                        </p:tgtEl>
                                      </p:cMediaNode>
                                    </p:audio>
                                  </p:subTnLst>
                                </p:cTn>
                              </p:par>
                              <p:par>
                                <p:cTn id="42" presetID="26" presetClass="emph" presetSubtype="0" fill="hold" nodeType="withEffect">
                                  <p:stCondLst>
                                    <p:cond delay="0"/>
                                  </p:stCondLst>
                                  <p:childTnLst>
                                    <p:animEffect transition="out" filter="fade">
                                      <p:cBhvr>
                                        <p:cTn id="43" dur="500" tmFilter="0, 0; .2, .5; .8, .5; 1, 0"/>
                                        <p:tgtEl>
                                          <p:spTgt spid="39"/>
                                        </p:tgtEl>
                                      </p:cBhvr>
                                    </p:animEffect>
                                    <p:animScale>
                                      <p:cBhvr>
                                        <p:cTn id="44" dur="250" autoRev="1" fill="hold"/>
                                        <p:tgtEl>
                                          <p:spTgt spid="39"/>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9"/>
                  </p:tgtEl>
                </p:cond>
              </p:nextCondLst>
            </p:seq>
            <p:seq concurrent="1" nextAc="seek">
              <p:cTn id="45" restart="whenNotActive" fill="hold" evtFilter="cancelBubble" nodeType="interactiveSeq">
                <p:stCondLst>
                  <p:cond evt="onClick" delay="0">
                    <p:tgtEl>
                      <p:spTgt spid="40"/>
                    </p:tgtEl>
                  </p:cond>
                </p:stCondLst>
                <p:endSync evt="end" delay="0">
                  <p:rtn val="all"/>
                </p:endSync>
                <p:childTnLst>
                  <p:par>
                    <p:cTn id="46" fill="hold">
                      <p:stCondLst>
                        <p:cond delay="0"/>
                      </p:stCondLst>
                      <p:childTnLst>
                        <p:par>
                          <p:cTn id="47" fill="hold">
                            <p:stCondLst>
                              <p:cond delay="0"/>
                            </p:stCondLst>
                            <p:childTnLst>
                              <p:par>
                                <p:cTn id="48" presetID="9" presetClass="emph" presetSubtype="0" nodeType="withEffect">
                                  <p:stCondLst>
                                    <p:cond delay="0"/>
                                  </p:stCondLst>
                                  <p:childTnLst>
                                    <p:set>
                                      <p:cBhvr rctx="PPT">
                                        <p:cTn id="49" dur="indefinite"/>
                                        <p:tgtEl>
                                          <p:spTgt spid="40"/>
                                        </p:tgtEl>
                                        <p:attrNameLst>
                                          <p:attrName>style.opacity</p:attrName>
                                        </p:attrNameLst>
                                      </p:cBhvr>
                                      <p:to>
                                        <p:strVal val="0.5"/>
                                      </p:to>
                                    </p:set>
                                    <p:animEffect filter="image" prLst="opacity: 0.5">
                                      <p:cBhvr rctx="IE">
                                        <p:cTn id="50" dur="indefinite"/>
                                        <p:tgtEl>
                                          <p:spTgt spid="40"/>
                                        </p:tgtEl>
                                      </p:cBhvr>
                                    </p:animEffect>
                                  </p:childTnLst>
                                  <p:subTnLst>
                                    <p:audio>
                                      <p:cMediaNode>
                                        <p:cTn display="0" masterRel="sameClick">
                                          <p:stCondLst>
                                            <p:cond evt="begin" delay="0">
                                              <p:tn val="48"/>
                                            </p:cond>
                                          </p:stCondLst>
                                          <p:endCondLst>
                                            <p:cond evt="onStopAudio" delay="0">
                                              <p:tgtEl>
                                                <p:sldTgt/>
                                              </p:tgtEl>
                                            </p:cond>
                                          </p:endCondLst>
                                        </p:cTn>
                                        <p:tgtEl>
                                          <p:sndTgt r:embed="rId5" name="bomb.wav"/>
                                        </p:tgtEl>
                                      </p:cMediaNode>
                                    </p:audio>
                                  </p:subTnLst>
                                </p:cTn>
                              </p:par>
                              <p:par>
                                <p:cTn id="51" presetID="26" presetClass="emph" presetSubtype="0" fill="hold" nodeType="withEffect">
                                  <p:stCondLst>
                                    <p:cond delay="0"/>
                                  </p:stCondLst>
                                  <p:childTnLst>
                                    <p:animEffect transition="out" filter="fade">
                                      <p:cBhvr>
                                        <p:cTn id="52" dur="500" tmFilter="0, 0; .2, .5; .8, .5; 1, 0"/>
                                        <p:tgtEl>
                                          <p:spTgt spid="40"/>
                                        </p:tgtEl>
                                      </p:cBhvr>
                                    </p:animEffect>
                                    <p:animScale>
                                      <p:cBhvr>
                                        <p:cTn id="53" dur="250" autoRev="1" fill="hold"/>
                                        <p:tgtEl>
                                          <p:spTgt spid="40"/>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4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6"/>
          <a:stretch>
            <a:fillRect/>
          </a:stretch>
        </p:blipFill>
        <p:spPr>
          <a:xfrm>
            <a:off x="-529" y="-297"/>
            <a:ext cx="12193057" cy="6858594"/>
          </a:xfrm>
          <a:prstGeom prst="rect">
            <a:avLst/>
          </a:prstGeom>
        </p:spPr>
      </p:pic>
      <p:grpSp>
        <p:nvGrpSpPr>
          <p:cNvPr id="22" name="Group 21"/>
          <p:cNvGrpSpPr/>
          <p:nvPr/>
        </p:nvGrpSpPr>
        <p:grpSpPr>
          <a:xfrm>
            <a:off x="478003" y="170907"/>
            <a:ext cx="10605633" cy="1216030"/>
            <a:chOff x="519567" y="272704"/>
            <a:chExt cx="10605633" cy="1216030"/>
          </a:xfrm>
        </p:grpSpPr>
        <p:pic>
          <p:nvPicPr>
            <p:cNvPr id="23" name="Picture 22"/>
            <p:cNvPicPr>
              <a:picLocks noChangeAspect="1"/>
            </p:cNvPicPr>
            <p:nvPr/>
          </p:nvPicPr>
          <p:blipFill>
            <a:blip r:embed="rId7"/>
            <a:stretch>
              <a:fillRect/>
            </a:stretch>
          </p:blipFill>
          <p:spPr>
            <a:xfrm>
              <a:off x="519567" y="272704"/>
              <a:ext cx="10605633" cy="1216030"/>
            </a:xfrm>
            <a:prstGeom prst="rect">
              <a:avLst/>
            </a:prstGeom>
          </p:spPr>
        </p:pic>
        <p:sp>
          <p:nvSpPr>
            <p:cNvPr id="24" name="TextBox 23">
              <a:extLst>
                <a:ext uri="{FF2B5EF4-FFF2-40B4-BE49-F238E27FC236}">
                  <a16:creationId xmlns:a16="http://schemas.microsoft.com/office/drawing/2014/main" id="{4605F6AC-8356-4661-B6A4-309609CF4CCF}"/>
                </a:ext>
              </a:extLst>
            </p:cNvPr>
            <p:cNvSpPr txBox="1"/>
            <p:nvPr/>
          </p:nvSpPr>
          <p:spPr>
            <a:xfrm>
              <a:off x="1482909" y="488574"/>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noProof="0" dirty="0">
                  <a:solidFill>
                    <a:prstClr val="white"/>
                  </a:solidFill>
                  <a:latin typeface="Times New Roman" panose="02020603050405020304" pitchFamily="18" charset="0"/>
                  <a:cs typeface="Times New Roman" panose="02020603050405020304" pitchFamily="18" charset="0"/>
                </a:rPr>
                <a:t>2</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Trong</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câu</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chuyện</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có</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những</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nhân</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vật</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nào</a:t>
              </a:r>
              <a:r>
                <a:rPr lang="en-US" sz="3200" kern="0" noProof="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1481437" y="1386937"/>
            <a:ext cx="4651757" cy="3228123"/>
            <a:chOff x="764617" y="532700"/>
            <a:chExt cx="7169727" cy="4747906"/>
          </a:xfrm>
        </p:grpSpPr>
        <p:pic>
          <p:nvPicPr>
            <p:cNvPr id="27" name="Picture 26"/>
            <p:cNvPicPr>
              <a:picLocks noChangeAspect="1"/>
            </p:cNvPicPr>
            <p:nvPr/>
          </p:nvPicPr>
          <p:blipFill>
            <a:blip r:embed="rId8"/>
            <a:stretch>
              <a:fillRect/>
            </a:stretch>
          </p:blipFill>
          <p:spPr>
            <a:xfrm>
              <a:off x="764617" y="532700"/>
              <a:ext cx="7169727" cy="4747906"/>
            </a:xfrm>
            <a:prstGeom prst="rect">
              <a:avLst/>
            </a:prstGeom>
          </p:spPr>
        </p:pic>
        <p:sp>
          <p:nvSpPr>
            <p:cNvPr id="28" name="Rectangle 27"/>
            <p:cNvSpPr/>
            <p:nvPr/>
          </p:nvSpPr>
          <p:spPr>
            <a:xfrm>
              <a:off x="1960135" y="3484828"/>
              <a:ext cx="209993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A: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Vịt</a:t>
              </a: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mẹ</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8004001" y="1730509"/>
            <a:ext cx="2639568" cy="2282969"/>
            <a:chOff x="7889074" y="1788740"/>
            <a:chExt cx="2639568" cy="2282969"/>
          </a:xfrm>
        </p:grpSpPr>
        <p:pic>
          <p:nvPicPr>
            <p:cNvPr id="29" name="Picture 28"/>
            <p:cNvPicPr>
              <a:picLocks noChangeAspect="1"/>
            </p:cNvPicPr>
            <p:nvPr/>
          </p:nvPicPr>
          <p:blipFill>
            <a:blip r:embed="rId9"/>
            <a:stretch>
              <a:fillRect/>
            </a:stretch>
          </p:blipFill>
          <p:spPr>
            <a:xfrm>
              <a:off x="7889074" y="1788740"/>
              <a:ext cx="2317722" cy="1840840"/>
            </a:xfrm>
            <a:prstGeom prst="rect">
              <a:avLst/>
            </a:prstGeom>
          </p:spPr>
        </p:pic>
        <p:sp>
          <p:nvSpPr>
            <p:cNvPr id="30" name="Rectangle 29"/>
            <p:cNvSpPr/>
            <p:nvPr/>
          </p:nvSpPr>
          <p:spPr>
            <a:xfrm>
              <a:off x="8095283" y="3425378"/>
              <a:ext cx="2433359" cy="646331"/>
            </a:xfrm>
            <a:prstGeom prst="rect">
              <a:avLst/>
            </a:prstGeom>
          </p:spPr>
          <p:txBody>
            <a:bodyPr wrap="none">
              <a:spAutoFit/>
            </a:bodyPr>
            <a:lstStyle/>
            <a:p>
              <a:pPr algn="ct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B: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Vịt</a:t>
              </a: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Xám</a:t>
              </a:r>
              <a:endParaRPr lang="en-US" sz="3600" b="1" dirty="0">
                <a:ln/>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1125996" y="4112971"/>
            <a:ext cx="3702097" cy="2719052"/>
            <a:chOff x="1159053" y="4071709"/>
            <a:chExt cx="3702097" cy="2719052"/>
          </a:xfrm>
        </p:grpSpPr>
        <p:pic>
          <p:nvPicPr>
            <p:cNvPr id="31" name="Picture 30"/>
            <p:cNvPicPr>
              <a:picLocks noChangeAspect="1"/>
            </p:cNvPicPr>
            <p:nvPr/>
          </p:nvPicPr>
          <p:blipFill>
            <a:blip r:embed="rId10"/>
            <a:stretch>
              <a:fillRect/>
            </a:stretch>
          </p:blipFill>
          <p:spPr>
            <a:xfrm>
              <a:off x="1159053" y="4071709"/>
              <a:ext cx="3702097" cy="2719052"/>
            </a:xfrm>
            <a:prstGeom prst="rect">
              <a:avLst/>
            </a:prstGeom>
          </p:spPr>
        </p:pic>
        <p:sp>
          <p:nvSpPr>
            <p:cNvPr id="34" name="Rectangle 33"/>
            <p:cNvSpPr/>
            <p:nvPr/>
          </p:nvSpPr>
          <p:spPr>
            <a:xfrm>
              <a:off x="1960135" y="6086944"/>
              <a:ext cx="158248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C: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Cáo</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7851113" y="4091395"/>
            <a:ext cx="2623497" cy="2740628"/>
            <a:chOff x="7851113" y="4091395"/>
            <a:chExt cx="2623497" cy="2740628"/>
          </a:xfrm>
        </p:grpSpPr>
        <p:pic>
          <p:nvPicPr>
            <p:cNvPr id="36" name="Picture 3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7851113" y="4091395"/>
              <a:ext cx="2623497" cy="2351517"/>
            </a:xfrm>
            <a:prstGeom prst="rect">
              <a:avLst/>
            </a:prstGeom>
          </p:spPr>
        </p:pic>
        <p:sp>
          <p:nvSpPr>
            <p:cNvPr id="37" name="Rectangle 36"/>
            <p:cNvSpPr/>
            <p:nvPr/>
          </p:nvSpPr>
          <p:spPr>
            <a:xfrm>
              <a:off x="8687942" y="6185692"/>
              <a:ext cx="16337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D: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Gấu</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pic>
        <p:nvPicPr>
          <p:cNvPr id="41" name="câu hỏi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913418" y="-1056222"/>
            <a:ext cx="609600" cy="609600"/>
          </a:xfrm>
          <a:prstGeom prst="rect">
            <a:avLst/>
          </a:prstGeom>
        </p:spPr>
      </p:pic>
      <p:pic>
        <p:nvPicPr>
          <p:cNvPr id="42" name="Picture 41">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200" l="2400" r="92400"/>
                    </a14:imgEffect>
                  </a14:imgLayer>
                </a14:imgProps>
              </a:ext>
            </a:extLst>
          </a:blip>
          <a:stretch>
            <a:fillRect/>
          </a:stretch>
        </p:blipFill>
        <p:spPr>
          <a:xfrm>
            <a:off x="10787848" y="5456298"/>
            <a:ext cx="1510841" cy="1422700"/>
          </a:xfrm>
          <a:prstGeom prst="rect">
            <a:avLst/>
          </a:prstGeom>
        </p:spPr>
      </p:pic>
    </p:spTree>
    <p:extLst>
      <p:ext uri="{BB962C8B-B14F-4D97-AF65-F5344CB8AC3E}">
        <p14:creationId xmlns:p14="http://schemas.microsoft.com/office/powerpoint/2010/main" val="4282287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1500"/>
                                        <p:tgtEl>
                                          <p:spTgt spid="22"/>
                                        </p:tgtEl>
                                      </p:cBhvr>
                                    </p:animEffect>
                                  </p:childTnLst>
                                </p:cTn>
                              </p:par>
                              <p:par>
                                <p:cTn id="8" presetID="1" presetClass="mediacall" presetSubtype="0" fill="hold" nodeType="withEffect">
                                  <p:stCondLst>
                                    <p:cond delay="0"/>
                                  </p:stCondLst>
                                  <p:childTnLst>
                                    <p:cmd type="call" cmd="playFrom(0.0)">
                                      <p:cBhvr>
                                        <p:cTn id="9" dur="6110"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1"/>
                </p:tgtEl>
              </p:cMediaNode>
            </p:audio>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32"/>
                                        </p:tgtEl>
                                        <p:attrNameLst>
                                          <p:attrName>r</p:attrName>
                                        </p:attrNameLst>
                                      </p:cBhvr>
                                    </p:animRot>
                                    <p:animRot by="-240000">
                                      <p:cBhvr>
                                        <p:cTn id="16" dur="200" fill="hold">
                                          <p:stCondLst>
                                            <p:cond delay="200"/>
                                          </p:stCondLst>
                                        </p:cTn>
                                        <p:tgtEl>
                                          <p:spTgt spid="32"/>
                                        </p:tgtEl>
                                        <p:attrNameLst>
                                          <p:attrName>r</p:attrName>
                                        </p:attrNameLst>
                                      </p:cBhvr>
                                    </p:animRot>
                                    <p:animRot by="240000">
                                      <p:cBhvr>
                                        <p:cTn id="17" dur="200" fill="hold">
                                          <p:stCondLst>
                                            <p:cond delay="400"/>
                                          </p:stCondLst>
                                        </p:cTn>
                                        <p:tgtEl>
                                          <p:spTgt spid="32"/>
                                        </p:tgtEl>
                                        <p:attrNameLst>
                                          <p:attrName>r</p:attrName>
                                        </p:attrNameLst>
                                      </p:cBhvr>
                                    </p:animRot>
                                    <p:animRot by="-240000">
                                      <p:cBhvr>
                                        <p:cTn id="18" dur="200" fill="hold">
                                          <p:stCondLst>
                                            <p:cond delay="600"/>
                                          </p:stCondLst>
                                        </p:cTn>
                                        <p:tgtEl>
                                          <p:spTgt spid="32"/>
                                        </p:tgtEl>
                                        <p:attrNameLst>
                                          <p:attrName>r</p:attrName>
                                        </p:attrNameLst>
                                      </p:cBhvr>
                                    </p:animRot>
                                    <p:animRot by="120000">
                                      <p:cBhvr>
                                        <p:cTn id="19" dur="200" fill="hold">
                                          <p:stCondLst>
                                            <p:cond delay="800"/>
                                          </p:stCondLst>
                                        </p:cTn>
                                        <p:tgtEl>
                                          <p:spTgt spid="32"/>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2"/>
                                        </p:tgtEl>
                                      </p:cBhvr>
                                    </p:animEffect>
                                    <p:animScale>
                                      <p:cBhvr>
                                        <p:cTn id="24" dur="250" autoRev="1" fill="hold"/>
                                        <p:tgtEl>
                                          <p:spTgt spid="3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seq concurrent="1" nextAc="seek">
              <p:cTn id="25" restart="whenNotActive" fill="hold" evtFilter="cancelBubble" nodeType="interactiveSeq">
                <p:stCondLst>
                  <p:cond evt="onClick" delay="0">
                    <p:tgtEl>
                      <p:spTgt spid="33"/>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withEffect">
                                  <p:stCondLst>
                                    <p:cond delay="0"/>
                                  </p:stCondLst>
                                  <p:childTnLst>
                                    <p:animRot by="120000">
                                      <p:cBhvr>
                                        <p:cTn id="29" dur="100" fill="hold">
                                          <p:stCondLst>
                                            <p:cond delay="0"/>
                                          </p:stCondLst>
                                        </p:cTn>
                                        <p:tgtEl>
                                          <p:spTgt spid="33"/>
                                        </p:tgtEl>
                                        <p:attrNameLst>
                                          <p:attrName>r</p:attrName>
                                        </p:attrNameLst>
                                      </p:cBhvr>
                                    </p:animRot>
                                    <p:animRot by="-240000">
                                      <p:cBhvr>
                                        <p:cTn id="30" dur="200" fill="hold">
                                          <p:stCondLst>
                                            <p:cond delay="200"/>
                                          </p:stCondLst>
                                        </p:cTn>
                                        <p:tgtEl>
                                          <p:spTgt spid="33"/>
                                        </p:tgtEl>
                                        <p:attrNameLst>
                                          <p:attrName>r</p:attrName>
                                        </p:attrNameLst>
                                      </p:cBhvr>
                                    </p:animRot>
                                    <p:animRot by="240000">
                                      <p:cBhvr>
                                        <p:cTn id="31" dur="200" fill="hold">
                                          <p:stCondLst>
                                            <p:cond delay="400"/>
                                          </p:stCondLst>
                                        </p:cTn>
                                        <p:tgtEl>
                                          <p:spTgt spid="33"/>
                                        </p:tgtEl>
                                        <p:attrNameLst>
                                          <p:attrName>r</p:attrName>
                                        </p:attrNameLst>
                                      </p:cBhvr>
                                    </p:animRot>
                                    <p:animRot by="-240000">
                                      <p:cBhvr>
                                        <p:cTn id="32" dur="200" fill="hold">
                                          <p:stCondLst>
                                            <p:cond delay="600"/>
                                          </p:stCondLst>
                                        </p:cTn>
                                        <p:tgtEl>
                                          <p:spTgt spid="33"/>
                                        </p:tgtEl>
                                        <p:attrNameLst>
                                          <p:attrName>r</p:attrName>
                                        </p:attrNameLst>
                                      </p:cBhvr>
                                    </p:animRot>
                                    <p:animRot by="120000">
                                      <p:cBhvr>
                                        <p:cTn id="33" dur="200" fill="hold">
                                          <p:stCondLst>
                                            <p:cond delay="800"/>
                                          </p:stCondLst>
                                        </p:cTn>
                                        <p:tgtEl>
                                          <p:spTgt spid="33"/>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par>
                                <p:cTn id="34" presetID="26" presetClass="emph" presetSubtype="0" fill="hold" nodeType="withEffect">
                                  <p:stCondLst>
                                    <p:cond delay="0"/>
                                  </p:stCondLst>
                                  <p:childTnLst>
                                    <p:animEffect transition="out" filter="fade">
                                      <p:cBhvr>
                                        <p:cTn id="35" dur="500" tmFilter="0, 0; .2, .5; .8, .5; 1, 0"/>
                                        <p:tgtEl>
                                          <p:spTgt spid="33"/>
                                        </p:tgtEl>
                                      </p:cBhvr>
                                    </p:animEffect>
                                    <p:animScale>
                                      <p:cBhvr>
                                        <p:cTn id="36" dur="250" autoRev="1" fill="hold"/>
                                        <p:tgtEl>
                                          <p:spTgt spid="33"/>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withEffect">
                                  <p:stCondLst>
                                    <p:cond delay="0"/>
                                  </p:stCondLst>
                                  <p:childTnLst>
                                    <p:animRot by="120000">
                                      <p:cBhvr>
                                        <p:cTn id="41" dur="100" fill="hold">
                                          <p:stCondLst>
                                            <p:cond delay="0"/>
                                          </p:stCondLst>
                                        </p:cTn>
                                        <p:tgtEl>
                                          <p:spTgt spid="35"/>
                                        </p:tgtEl>
                                        <p:attrNameLst>
                                          <p:attrName>r</p:attrName>
                                        </p:attrNameLst>
                                      </p:cBhvr>
                                    </p:animRot>
                                    <p:animRot by="-240000">
                                      <p:cBhvr>
                                        <p:cTn id="42" dur="200" fill="hold">
                                          <p:stCondLst>
                                            <p:cond delay="200"/>
                                          </p:stCondLst>
                                        </p:cTn>
                                        <p:tgtEl>
                                          <p:spTgt spid="35"/>
                                        </p:tgtEl>
                                        <p:attrNameLst>
                                          <p:attrName>r</p:attrName>
                                        </p:attrNameLst>
                                      </p:cBhvr>
                                    </p:animRot>
                                    <p:animRot by="240000">
                                      <p:cBhvr>
                                        <p:cTn id="43" dur="200" fill="hold">
                                          <p:stCondLst>
                                            <p:cond delay="400"/>
                                          </p:stCondLst>
                                        </p:cTn>
                                        <p:tgtEl>
                                          <p:spTgt spid="35"/>
                                        </p:tgtEl>
                                        <p:attrNameLst>
                                          <p:attrName>r</p:attrName>
                                        </p:attrNameLst>
                                      </p:cBhvr>
                                    </p:animRot>
                                    <p:animRot by="-240000">
                                      <p:cBhvr>
                                        <p:cTn id="44" dur="200" fill="hold">
                                          <p:stCondLst>
                                            <p:cond delay="600"/>
                                          </p:stCondLst>
                                        </p:cTn>
                                        <p:tgtEl>
                                          <p:spTgt spid="35"/>
                                        </p:tgtEl>
                                        <p:attrNameLst>
                                          <p:attrName>r</p:attrName>
                                        </p:attrNameLst>
                                      </p:cBhvr>
                                    </p:animRot>
                                    <p:animRot by="120000">
                                      <p:cBhvr>
                                        <p:cTn id="45" dur="200" fill="hold">
                                          <p:stCondLst>
                                            <p:cond delay="800"/>
                                          </p:stCondLst>
                                        </p:cTn>
                                        <p:tgtEl>
                                          <p:spTgt spid="35"/>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6" presetID="26" presetClass="emph" presetSubtype="0" fill="hold" nodeType="withEffect">
                                  <p:stCondLst>
                                    <p:cond delay="0"/>
                                  </p:stCondLst>
                                  <p:childTnLst>
                                    <p:animEffect transition="out" filter="fade">
                                      <p:cBhvr>
                                        <p:cTn id="47" dur="500" tmFilter="0, 0; .2, .5; .8, .5; 1, 0"/>
                                        <p:tgtEl>
                                          <p:spTgt spid="35"/>
                                        </p:tgtEl>
                                      </p:cBhvr>
                                    </p:animEffect>
                                    <p:animScale>
                                      <p:cBhvr>
                                        <p:cTn id="48" dur="250" autoRev="1" fill="hold"/>
                                        <p:tgtEl>
                                          <p:spTgt spid="3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9"/>
                    </p:tgtEl>
                  </p:cond>
                </p:stCondLst>
                <p:endSync evt="end" delay="0">
                  <p:rtn val="all"/>
                </p:endSync>
                <p:childTnLst>
                  <p:par>
                    <p:cTn id="50" fill="hold">
                      <p:stCondLst>
                        <p:cond delay="0"/>
                      </p:stCondLst>
                      <p:childTnLst>
                        <p:par>
                          <p:cTn id="51" fill="hold">
                            <p:stCondLst>
                              <p:cond delay="0"/>
                            </p:stCondLst>
                            <p:childTnLst>
                              <p:par>
                                <p:cTn id="52" presetID="9" presetClass="emph" presetSubtype="0" nodeType="withEffect">
                                  <p:stCondLst>
                                    <p:cond delay="0"/>
                                  </p:stCondLst>
                                  <p:childTnLst>
                                    <p:set>
                                      <p:cBhvr rctx="PPT">
                                        <p:cTn id="53" dur="indefinite"/>
                                        <p:tgtEl>
                                          <p:spTgt spid="39"/>
                                        </p:tgtEl>
                                        <p:attrNameLst>
                                          <p:attrName>style.opacity</p:attrName>
                                        </p:attrNameLst>
                                      </p:cBhvr>
                                      <p:to>
                                        <p:strVal val="0.5"/>
                                      </p:to>
                                    </p:set>
                                    <p:animEffect filter="image" prLst="opacity: 0.5">
                                      <p:cBhvr rctx="IE">
                                        <p:cTn id="54" dur="indefinite"/>
                                        <p:tgtEl>
                                          <p:spTgt spid="39"/>
                                        </p:tgtEl>
                                      </p:cBhvr>
                                    </p:animEffect>
                                  </p:childTnLst>
                                  <p:subTnLst>
                                    <p:audio>
                                      <p:cMediaNode>
                                        <p:cTn display="0" masterRel="sameClick">
                                          <p:stCondLst>
                                            <p:cond evt="begin" delay="0">
                                              <p:tn val="52"/>
                                            </p:cond>
                                          </p:stCondLst>
                                          <p:endCondLst>
                                            <p:cond evt="onStopAudio" delay="0">
                                              <p:tgtEl>
                                                <p:sldTgt/>
                                              </p:tgtEl>
                                            </p:cond>
                                          </p:endCondLst>
                                        </p:cTn>
                                        <p:tgtEl>
                                          <p:sndTgt r:embed="rId5" name="bomb.wav"/>
                                        </p:tgtEl>
                                      </p:cMediaNode>
                                    </p:audio>
                                  </p:subTnLst>
                                </p:cTn>
                              </p:par>
                              <p:par>
                                <p:cTn id="55" presetID="26" presetClass="emph" presetSubtype="0" fill="hold" nodeType="withEffect">
                                  <p:stCondLst>
                                    <p:cond delay="0"/>
                                  </p:stCondLst>
                                  <p:childTnLst>
                                    <p:animEffect transition="out" filter="fade">
                                      <p:cBhvr>
                                        <p:cTn id="56" dur="500" tmFilter="0, 0; .2, .5; .8, .5; 1, 0"/>
                                        <p:tgtEl>
                                          <p:spTgt spid="39"/>
                                        </p:tgtEl>
                                      </p:cBhvr>
                                    </p:animEffect>
                                    <p:animScale>
                                      <p:cBhvr>
                                        <p:cTn id="57" dur="250" autoRev="1" fill="hold"/>
                                        <p:tgtEl>
                                          <p:spTgt spid="3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57999"/>
          </a:xfrm>
          <a:prstGeom prst="rect">
            <a:avLst/>
          </a:prstGeom>
        </p:spPr>
      </p:pic>
      <p:sp>
        <p:nvSpPr>
          <p:cNvPr id="9" name="Rectangle 8"/>
          <p:cNvSpPr/>
          <p:nvPr/>
        </p:nvSpPr>
        <p:spPr>
          <a:xfrm>
            <a:off x="2868872" y="1203895"/>
            <a:ext cx="5162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rPr>
              <a:t>I. MỤC ĐÍCH – YÊU CẦU</a:t>
            </a:r>
            <a:endParaRPr lang="en-US" sz="4000" b="1" cap="none" spc="0" dirty="0">
              <a:ln/>
              <a:effectLst/>
            </a:endParaRPr>
          </a:p>
        </p:txBody>
      </p:sp>
      <p:sp>
        <p:nvSpPr>
          <p:cNvPr id="4" name="Rectangle 3"/>
          <p:cNvSpPr/>
          <p:nvPr/>
        </p:nvSpPr>
        <p:spPr>
          <a:xfrm>
            <a:off x="2057989" y="2264796"/>
            <a:ext cx="1621766" cy="603849"/>
          </a:xfrm>
          <a:prstGeom prst="rect">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pPr marL="342900" indent="-342900">
              <a:buAutoNum type="arabicPeriod"/>
            </a:pPr>
            <a:r>
              <a:rPr lang="en-US" b="1" dirty="0">
                <a:solidFill>
                  <a:srgbClr val="0070C0"/>
                </a:solidFill>
                <a:latin typeface="Times New Roman" panose="02020603050405020304" pitchFamily="18" charset="0"/>
                <a:cs typeface="Times New Roman" panose="02020603050405020304" pitchFamily="18" charset="0"/>
              </a:rPr>
              <a:t>Kiến thức</a:t>
            </a:r>
          </a:p>
        </p:txBody>
      </p:sp>
      <p:sp>
        <p:nvSpPr>
          <p:cNvPr id="11" name="Rectangle 10"/>
          <p:cNvSpPr/>
          <p:nvPr/>
        </p:nvSpPr>
        <p:spPr>
          <a:xfrm>
            <a:off x="5653825" y="2282035"/>
            <a:ext cx="1779152" cy="60384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b="1" dirty="0">
                <a:solidFill>
                  <a:srgbClr val="FF0000"/>
                </a:solidFill>
                <a:latin typeface="Times New Roman" panose="02020603050405020304" pitchFamily="18" charset="0"/>
                <a:cs typeface="Times New Roman" panose="02020603050405020304" pitchFamily="18" charset="0"/>
              </a:rPr>
              <a:t>2. Kĩ năng</a:t>
            </a:r>
          </a:p>
        </p:txBody>
      </p:sp>
      <p:sp>
        <p:nvSpPr>
          <p:cNvPr id="12" name="Rectangle 11"/>
          <p:cNvSpPr/>
          <p:nvPr/>
        </p:nvSpPr>
        <p:spPr>
          <a:xfrm>
            <a:off x="8718998" y="2264796"/>
            <a:ext cx="1498932" cy="60384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b="1" dirty="0">
                <a:solidFill>
                  <a:srgbClr val="FF0000"/>
                </a:solidFill>
                <a:latin typeface="Times New Roman" panose="02020603050405020304" pitchFamily="18" charset="0"/>
                <a:cs typeface="Times New Roman" panose="02020603050405020304" pitchFamily="18" charset="0"/>
              </a:rPr>
              <a:t>3. Thái độ</a:t>
            </a:r>
          </a:p>
        </p:txBody>
      </p:sp>
      <p:sp>
        <p:nvSpPr>
          <p:cNvPr id="2" name="Rectangle 1"/>
          <p:cNvSpPr/>
          <p:nvPr/>
        </p:nvSpPr>
        <p:spPr>
          <a:xfrm>
            <a:off x="1161856" y="3081198"/>
            <a:ext cx="3899541"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biết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tên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truyện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Chú</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Xám</a:t>
            </a:r>
            <a:r>
              <a:rPr lang="en-US" sz="2000" dirty="0">
                <a:solidFill>
                  <a:srgbClr val="0000FF"/>
                </a:solidFill>
                <a:latin typeface="Times New Roman" panose="02020603050405020304" pitchFamily="18" charset="0"/>
                <a:cs typeface="Times New Roman" panose="02020603050405020304" pitchFamily="18" charset="0"/>
              </a:rPr>
              <a:t>” , </a:t>
            </a:r>
            <a:r>
              <a:rPr lang="en-US" sz="2000" dirty="0" err="1">
                <a:solidFill>
                  <a:srgbClr val="0000FF"/>
                </a:solidFill>
                <a:latin typeface="Times New Roman" panose="02020603050405020304" pitchFamily="18" charset="0"/>
                <a:cs typeface="Times New Roman" panose="02020603050405020304" pitchFamily="18" charset="0"/>
              </a:rPr>
              <a:t>biết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tên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các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vật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trong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truyện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mẹ</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Xám</a:t>
            </a:r>
            <a:r>
              <a:rPr lang="en-US" sz="2000" dirty="0">
                <a:solidFill>
                  <a:srgbClr val="0000FF"/>
                </a:solidFill>
                <a:latin typeface="Times New Roman" panose="02020603050405020304" pitchFamily="18" charset="0"/>
                <a:cs typeface="Times New Roman" panose="02020603050405020304" pitchFamily="18" charset="0"/>
              </a:rPr>
              <a:t>, con </a:t>
            </a:r>
            <a:r>
              <a:rPr lang="en-US" sz="2000" dirty="0" err="1">
                <a:solidFill>
                  <a:srgbClr val="0000FF"/>
                </a:solidFill>
                <a:latin typeface="Times New Roman" panose="02020603050405020304" pitchFamily="18" charset="0"/>
                <a:cs typeface="Times New Roman" panose="02020603050405020304" pitchFamily="18" charset="0"/>
              </a:rPr>
              <a:t>Cáo</a:t>
            </a:r>
            <a:r>
              <a:rPr lang="en-US" sz="2000" dirty="0">
                <a:solidFill>
                  <a:srgbClr val="0000FF"/>
                </a:solidFill>
                <a:latin typeface="Times New Roman" panose="02020603050405020304" pitchFamily="18" charset="0"/>
                <a:cs typeface="Times New Roman" panose="02020603050405020304" pitchFamily="18" charset="0"/>
              </a:rPr>
              <a:t>.</a:t>
            </a:r>
          </a:p>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hiểu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nội</a:t>
            </a:r>
            <a:r>
              <a:rPr lang="en-US" sz="2000" dirty="0">
                <a:solidFill>
                  <a:srgbClr val="0000FF"/>
                </a:solidFill>
                <a:latin typeface="Times New Roman" panose="02020603050405020304" pitchFamily="18" charset="0"/>
                <a:cs typeface="Times New Roman" panose="02020603050405020304" pitchFamily="18" charset="0"/>
              </a:rPr>
              <a:t> dung </a:t>
            </a:r>
            <a:r>
              <a:rPr lang="en-US" sz="2000" dirty="0" err="1">
                <a:solidFill>
                  <a:srgbClr val="0000FF"/>
                </a:solidFill>
                <a:latin typeface="Times New Roman" panose="02020603050405020304" pitchFamily="18" charset="0"/>
                <a:cs typeface="Times New Roman" panose="02020603050405020304" pitchFamily="18" charset="0"/>
              </a:rPr>
              <a:t>câu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truyện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mẹ</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dẫn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đàn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con </a:t>
            </a:r>
            <a:r>
              <a:rPr lang="en-US" sz="2000" dirty="0" err="1">
                <a:solidFill>
                  <a:srgbClr val="0000FF"/>
                </a:solidFill>
                <a:latin typeface="Times New Roman" panose="02020603050405020304" pitchFamily="18" charset="0"/>
                <a:cs typeface="Times New Roman" panose="02020603050405020304" pitchFamily="18" charset="0"/>
              </a:rPr>
              <a:t>đi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chơi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nhưng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Xám</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mải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chơi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quên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mẹ</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dặn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suýt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bị</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Cáo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ăn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mẹ</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kịp</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cứu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vịt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Xám</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thoát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chết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khỏi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Cáo</a:t>
            </a:r>
            <a:r>
              <a:rPr lang="en-US" sz="2000" dirty="0">
                <a:solidFill>
                  <a:srgbClr val="0000FF"/>
                </a:solidFill>
                <a:latin typeface="Times New Roman" panose="02020603050405020304" pitchFamily="18" charset="0"/>
                <a:cs typeface="Times New Roman" panose="02020603050405020304" pitchFamily="18" charset="0"/>
              </a:rPr>
              <a:t>.</a:t>
            </a:r>
          </a:p>
        </p:txBody>
      </p:sp>
      <p:sp>
        <p:nvSpPr>
          <p:cNvPr id="5" name="Rectangle 4"/>
          <p:cNvSpPr/>
          <p:nvPr/>
        </p:nvSpPr>
        <p:spPr>
          <a:xfrm>
            <a:off x="5318975" y="3115676"/>
            <a:ext cx="2688972" cy="31700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nhớ</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tên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truyện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vật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trong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truyện</a:t>
            </a:r>
            <a:r>
              <a:rPr lang="en-US" sz="2000" dirty="0">
                <a:solidFill>
                  <a:srgbClr val="0000FF"/>
                </a:solidFill>
                <a:latin typeface="Times New Roman" panose="02020603050405020304" pitchFamily="18" charset="0"/>
                <a:cs typeface="Times New Roman" panose="02020603050405020304" pitchFamily="18" charset="0"/>
              </a:rPr>
              <a:t>.</a:t>
            </a:r>
          </a:p>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trả</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các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câu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hỏi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của</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theo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nội</a:t>
            </a:r>
            <a:r>
              <a:rPr lang="en-US" sz="2000" dirty="0">
                <a:solidFill>
                  <a:srgbClr val="0000FF"/>
                </a:solidFill>
                <a:latin typeface="Times New Roman" panose="02020603050405020304" pitchFamily="18" charset="0"/>
                <a:cs typeface="Times New Roman" panose="02020603050405020304" pitchFamily="18" charset="0"/>
              </a:rPr>
              <a:t> dung </a:t>
            </a:r>
            <a:r>
              <a:rPr lang="en-US" sz="2000" dirty="0" err="1">
                <a:solidFill>
                  <a:srgbClr val="0000FF"/>
                </a:solidFill>
                <a:latin typeface="Times New Roman" panose="02020603050405020304" pitchFamily="18" charset="0"/>
                <a:cs typeface="Times New Roman" panose="02020603050405020304" pitchFamily="18" charset="0"/>
              </a:rPr>
              <a:t>truyện</a:t>
            </a:r>
            <a:r>
              <a:rPr lang="en-US" sz="2000" dirty="0">
                <a:solidFill>
                  <a:srgbClr val="0000FF"/>
                </a:solidFill>
                <a:latin typeface="Times New Roman" panose="02020603050405020304" pitchFamily="18" charset="0"/>
                <a:cs typeface="Times New Roman" panose="02020603050405020304" pitchFamily="18" charset="0"/>
              </a:rPr>
              <a:t>.</a:t>
            </a:r>
          </a:p>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Phát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triển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ngôn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ngữ</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mạch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lạc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khả</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năng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ghi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nhớ</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truyện</a:t>
            </a:r>
            <a:r>
              <a:rPr lang="en-US" sz="2000" dirty="0">
                <a:solidFill>
                  <a:srgbClr val="0000FF"/>
                </a:solidFill>
                <a:latin typeface="Times New Roman" panose="02020603050405020304" pitchFamily="18" charset="0"/>
                <a:cs typeface="Times New Roman" panose="02020603050405020304" pitchFamily="18" charset="0"/>
              </a:rPr>
              <a:t>.</a:t>
            </a:r>
          </a:p>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biết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chơi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trò</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chơi</a:t>
            </a:r>
            <a:r>
              <a:rPr lang="en-US" sz="2000" dirty="0">
                <a:solidFill>
                  <a:srgbClr val="0000FF"/>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8718998" y="3081198"/>
            <a:ext cx="1661374" cy="31700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hứng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thú</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lắng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nghe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kể</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truyện</a:t>
            </a:r>
            <a:endParaRPr lang="en-US" sz="2000" dirty="0">
              <a:solidFill>
                <a:srgbClr val="0000FF"/>
              </a:solidFill>
              <a:latin typeface="Times New Roman" panose="02020603050405020304" pitchFamily="18" charset="0"/>
              <a:cs typeface="Times New Roman" panose="02020603050405020304" pitchFamily="18" charset="0"/>
            </a:endParaRPr>
          </a:p>
          <a:p>
            <a:pPr marL="285750" indent="-285750">
              <a:buFontTx/>
              <a:buChar char="-"/>
            </a:pPr>
            <a:r>
              <a:rPr lang="en-US" sz="2000" dirty="0" err="1">
                <a:solidFill>
                  <a:srgbClr val="0000FF"/>
                </a:solidFill>
                <a:latin typeface="Times New Roman" panose="02020603050405020304" pitchFamily="18" charset="0"/>
                <a:cs typeface="Times New Roman" panose="02020603050405020304" pitchFamily="18" charset="0"/>
              </a:rPr>
              <a:t>Giáo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dục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biết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vâng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người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lớn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bố</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mẹ</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giáo</a:t>
            </a:r>
            <a:endParaRPr lang="en-US" sz="2000" dirty="0">
              <a:solidFill>
                <a:srgbClr val="0000FF"/>
              </a:solidFill>
            </a:endParaRPr>
          </a:p>
        </p:txBody>
      </p:sp>
    </p:spTree>
    <p:extLst>
      <p:ext uri="{BB962C8B-B14F-4D97-AF65-F5344CB8AC3E}">
        <p14:creationId xmlns:p14="http://schemas.microsoft.com/office/powerpoint/2010/main" val="248839631"/>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animBg="1"/>
      <p:bldP spid="12" grpId="0" animBg="1"/>
      <p:bldP spid="2" grpId="0" animBg="1"/>
      <p:bldP spid="5"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0" y="20404"/>
            <a:ext cx="12193057" cy="6858594"/>
          </a:xfrm>
          <a:prstGeom prst="rect">
            <a:avLst/>
          </a:prstGeom>
        </p:spPr>
      </p:pic>
      <p:grpSp>
        <p:nvGrpSpPr>
          <p:cNvPr id="6" name="Group 5"/>
          <p:cNvGrpSpPr/>
          <p:nvPr/>
        </p:nvGrpSpPr>
        <p:grpSpPr>
          <a:xfrm>
            <a:off x="519567" y="272704"/>
            <a:ext cx="11023701" cy="1216030"/>
            <a:chOff x="519567" y="272704"/>
            <a:chExt cx="11023701" cy="1216030"/>
          </a:xfrm>
        </p:grpSpPr>
        <p:pic>
          <p:nvPicPr>
            <p:cNvPr id="7" name="Picture 6"/>
            <p:cNvPicPr>
              <a:picLocks noChangeAspect="1"/>
            </p:cNvPicPr>
            <p:nvPr/>
          </p:nvPicPr>
          <p:blipFill>
            <a:blip r:embed="rId7"/>
            <a:stretch>
              <a:fillRect/>
            </a:stretch>
          </p:blipFill>
          <p:spPr>
            <a:xfrm>
              <a:off x="519567" y="272704"/>
              <a:ext cx="10605633" cy="1216030"/>
            </a:xfrm>
            <a:prstGeom prst="rect">
              <a:avLst/>
            </a:prstGeom>
          </p:spPr>
        </p:pic>
        <p:sp>
          <p:nvSpPr>
            <p:cNvPr id="8" name="TextBox 7">
              <a:extLst>
                <a:ext uri="{FF2B5EF4-FFF2-40B4-BE49-F238E27FC236}">
                  <a16:creationId xmlns:a16="http://schemas.microsoft.com/office/drawing/2014/main" id="{4605F6AC-8356-4661-B6A4-309609CF4CCF}"/>
                </a:ext>
              </a:extLst>
            </p:cNvPr>
            <p:cNvSpPr txBox="1"/>
            <p:nvPr/>
          </p:nvSpPr>
          <p:spPr>
            <a:xfrm>
              <a:off x="2159571" y="530794"/>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noProof="0" dirty="0">
                  <a:solidFill>
                    <a:prstClr val="white"/>
                  </a:solidFill>
                  <a:latin typeface="Times New Roman" panose="02020603050405020304" pitchFamily="18" charset="0"/>
                  <a:cs typeface="Times New Roman" panose="02020603050405020304" pitchFamily="18" charset="0"/>
                </a:rPr>
                <a:t>3</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noProof="0" dirty="0">
                  <a:solidFill>
                    <a:prstClr val="white"/>
                  </a:solidFill>
                  <a:latin typeface="Times New Roman" panose="02020603050405020304" pitchFamily="18" charset="0"/>
                  <a:cs typeface="Times New Roman" panose="02020603050405020304" pitchFamily="18" charset="0"/>
                </a:rPr>
                <a:t>Ai </a:t>
              </a:r>
              <a:r>
                <a:rPr lang="en-US" sz="3200" kern="0" noProof="0" dirty="0" err="1">
                  <a:solidFill>
                    <a:prstClr val="white"/>
                  </a:solidFill>
                  <a:latin typeface="Times New Roman" panose="02020603050405020304" pitchFamily="18" charset="0"/>
                  <a:cs typeface="Times New Roman" panose="02020603050405020304" pitchFamily="18" charset="0"/>
                </a:rPr>
                <a:t>đã</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không</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nghe</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lời</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mẹ</a:t>
              </a:r>
              <a:r>
                <a:rPr lang="en-US" sz="3200" kern="0" noProof="0" dirty="0">
                  <a:solidFill>
                    <a:prstClr val="white"/>
                  </a:solidFill>
                  <a:latin typeface="Times New Roman" panose="02020603050405020304" pitchFamily="18" charset="0"/>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dặn</a:t>
              </a:r>
              <a:r>
                <a:rPr lang="en-US" sz="3200" kern="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7038603" y="1558140"/>
            <a:ext cx="2639568" cy="2282969"/>
            <a:chOff x="7889074" y="1788740"/>
            <a:chExt cx="2639568" cy="2282969"/>
          </a:xfrm>
        </p:grpSpPr>
        <p:pic>
          <p:nvPicPr>
            <p:cNvPr id="10" name="Picture 9"/>
            <p:cNvPicPr>
              <a:picLocks noChangeAspect="1"/>
            </p:cNvPicPr>
            <p:nvPr/>
          </p:nvPicPr>
          <p:blipFill>
            <a:blip r:embed="rId8"/>
            <a:stretch>
              <a:fillRect/>
            </a:stretch>
          </p:blipFill>
          <p:spPr>
            <a:xfrm>
              <a:off x="7889074" y="1788740"/>
              <a:ext cx="2317722" cy="1840840"/>
            </a:xfrm>
            <a:prstGeom prst="rect">
              <a:avLst/>
            </a:prstGeom>
          </p:spPr>
        </p:pic>
        <p:sp>
          <p:nvSpPr>
            <p:cNvPr id="11" name="Rectangle 10"/>
            <p:cNvSpPr/>
            <p:nvPr/>
          </p:nvSpPr>
          <p:spPr>
            <a:xfrm>
              <a:off x="8095283" y="3425378"/>
              <a:ext cx="2433359" cy="646331"/>
            </a:xfrm>
            <a:prstGeom prst="rect">
              <a:avLst/>
            </a:prstGeom>
          </p:spPr>
          <p:txBody>
            <a:bodyPr wrap="none">
              <a:spAutoFit/>
            </a:bodyPr>
            <a:lstStyle/>
            <a:p>
              <a:pPr algn="ct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B: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Vịt</a:t>
              </a: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Xám</a:t>
              </a:r>
              <a:endParaRPr lang="en-US" sz="3600" b="1" dirty="0">
                <a:ln/>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7007800" y="4209521"/>
            <a:ext cx="2623497" cy="2740628"/>
            <a:chOff x="7851113" y="4091395"/>
            <a:chExt cx="2623497" cy="2740628"/>
          </a:xfrm>
        </p:grpSpPr>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7851113" y="4091395"/>
              <a:ext cx="2623497" cy="2351517"/>
            </a:xfrm>
            <a:prstGeom prst="rect">
              <a:avLst/>
            </a:prstGeom>
          </p:spPr>
        </p:pic>
        <p:sp>
          <p:nvSpPr>
            <p:cNvPr id="14" name="Rectangle 13"/>
            <p:cNvSpPr/>
            <p:nvPr/>
          </p:nvSpPr>
          <p:spPr>
            <a:xfrm>
              <a:off x="8687942" y="6185692"/>
              <a:ext cx="16337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D: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Gấu</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1450456" y="1641500"/>
            <a:ext cx="2613935" cy="2199609"/>
            <a:chOff x="1450456" y="1641500"/>
            <a:chExt cx="2613935" cy="2199609"/>
          </a:xfrm>
        </p:grpSpPr>
        <p:pic>
          <p:nvPicPr>
            <p:cNvPr id="16" name="Picture 15"/>
            <p:cNvPicPr>
              <a:picLocks noChangeAspect="1"/>
            </p:cNvPicPr>
            <p:nvPr/>
          </p:nvPicPr>
          <p:blipFill>
            <a:blip r:embed="rId11"/>
            <a:stretch>
              <a:fillRect/>
            </a:stretch>
          </p:blipFill>
          <p:spPr>
            <a:xfrm>
              <a:off x="1450456" y="1641500"/>
              <a:ext cx="2085521" cy="1674120"/>
            </a:xfrm>
            <a:prstGeom prst="rect">
              <a:avLst/>
            </a:prstGeom>
          </p:spPr>
        </p:pic>
        <p:sp>
          <p:nvSpPr>
            <p:cNvPr id="17" name="Rectangle 16"/>
            <p:cNvSpPr/>
            <p:nvPr/>
          </p:nvSpPr>
          <p:spPr>
            <a:xfrm>
              <a:off x="1511128" y="3194778"/>
              <a:ext cx="255326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A: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Vịt</a:t>
              </a: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Vàng</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a:blip r:embed="rId12"/>
          <a:stretch>
            <a:fillRect/>
          </a:stretch>
        </p:blipFill>
        <p:spPr>
          <a:xfrm>
            <a:off x="745976" y="4034861"/>
            <a:ext cx="3700593" cy="2719052"/>
          </a:xfrm>
          <a:prstGeom prst="rect">
            <a:avLst/>
          </a:prstGeom>
        </p:spPr>
      </p:pic>
      <p:pic>
        <p:nvPicPr>
          <p:cNvPr id="2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56719" y="-742166"/>
            <a:ext cx="609600" cy="609600"/>
          </a:xfrm>
          <a:prstGeom prst="rect">
            <a:avLst/>
          </a:prstGeom>
        </p:spPr>
      </p:pic>
      <p:pic>
        <p:nvPicPr>
          <p:cNvPr id="22" name="Picture 21">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200" l="2400" r="92400"/>
                    </a14:imgEffect>
                  </a14:imgLayer>
                </a14:imgProps>
              </a:ext>
            </a:extLst>
          </a:blip>
          <a:stretch>
            <a:fillRect/>
          </a:stretch>
        </p:blipFill>
        <p:spPr>
          <a:xfrm>
            <a:off x="10787848" y="5456298"/>
            <a:ext cx="1510841" cy="1422700"/>
          </a:xfrm>
          <a:prstGeom prst="rect">
            <a:avLst/>
          </a:prstGeom>
        </p:spPr>
      </p:pic>
    </p:spTree>
    <p:extLst>
      <p:ext uri="{BB962C8B-B14F-4D97-AF65-F5344CB8AC3E}">
        <p14:creationId xmlns:p14="http://schemas.microsoft.com/office/powerpoint/2010/main" val="2357863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42" fill="hold"/>
                                        <p:tgtEl>
                                          <p:spTgt spid="23"/>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3"/>
                </p:tgtEl>
              </p:cMediaNode>
            </p:audi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9" presetClass="emph" presetSubtype="0" nodeType="withEffect">
                                  <p:stCondLst>
                                    <p:cond delay="0"/>
                                  </p:stCondLst>
                                  <p:childTnLst>
                                    <p:set>
                                      <p:cBhvr rctx="PPT">
                                        <p:cTn id="31" dur="indefinite"/>
                                        <p:tgtEl>
                                          <p:spTgt spid="18"/>
                                        </p:tgtEl>
                                        <p:attrNameLst>
                                          <p:attrName>style.opacity</p:attrName>
                                        </p:attrNameLst>
                                      </p:cBhvr>
                                      <p:to>
                                        <p:strVal val="0.5"/>
                                      </p:to>
                                    </p:set>
                                    <p:animEffect filter="image" prLst="opacity: 0.5">
                                      <p:cBhvr rctx="IE">
                                        <p:cTn id="32" dur="indefinite"/>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5" name="bomb.wav"/>
                                        </p:tgtEl>
                                      </p:cMediaNode>
                                    </p:audio>
                                  </p:subTnLst>
                                </p:cTn>
                              </p:par>
                              <p:par>
                                <p:cTn id="33" presetID="26" presetClass="emph" presetSubtype="0" fill="hold" nodeType="withEffect">
                                  <p:stCondLst>
                                    <p:cond delay="0"/>
                                  </p:stCondLst>
                                  <p:childTnLst>
                                    <p:animEffect transition="out" filter="fade">
                                      <p:cBhvr>
                                        <p:cTn id="34" dur="500" tmFilter="0, 0; .2, .5; .8, .5; 1, 0"/>
                                        <p:tgtEl>
                                          <p:spTgt spid="18"/>
                                        </p:tgtEl>
                                      </p:cBhvr>
                                    </p:animEffect>
                                    <p:animScale>
                                      <p:cBhvr>
                                        <p:cTn id="35" dur="250" autoRev="1" fill="hold"/>
                                        <p:tgtEl>
                                          <p:spTgt spid="18"/>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9" presetClass="emph" presetSubtype="0" nodeType="withEffect">
                                  <p:stCondLst>
                                    <p:cond delay="0"/>
                                  </p:stCondLst>
                                  <p:childTnLst>
                                    <p:set>
                                      <p:cBhvr rctx="PPT">
                                        <p:cTn id="40" dur="indefinite"/>
                                        <p:tgtEl>
                                          <p:spTgt spid="19"/>
                                        </p:tgtEl>
                                        <p:attrNameLst>
                                          <p:attrName>style.opacity</p:attrName>
                                        </p:attrNameLst>
                                      </p:cBhvr>
                                      <p:to>
                                        <p:strVal val="0.5"/>
                                      </p:to>
                                    </p:set>
                                    <p:animEffect filter="image" prLst="opacity: 0.5">
                                      <p:cBhvr rctx="IE">
                                        <p:cTn id="41" dur="indefinite"/>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bomb.wav"/>
                                        </p:tgtEl>
                                      </p:cMediaNode>
                                    </p:audio>
                                  </p:subTnLst>
                                </p:cTn>
                              </p:par>
                              <p:par>
                                <p:cTn id="42" presetID="26" presetClass="emph" presetSubtype="0" fill="hold" nodeType="withEffect">
                                  <p:stCondLst>
                                    <p:cond delay="0"/>
                                  </p:stCondLst>
                                  <p:childTnLst>
                                    <p:animEffect transition="out" filter="fade">
                                      <p:cBhvr>
                                        <p:cTn id="43" dur="500" tmFilter="0, 0; .2, .5; .8, .5; 1, 0"/>
                                        <p:tgtEl>
                                          <p:spTgt spid="19"/>
                                        </p:tgtEl>
                                      </p:cBhvr>
                                    </p:animEffect>
                                    <p:animScale>
                                      <p:cBhvr>
                                        <p:cTn id="44" dur="250" autoRev="1" fill="hold"/>
                                        <p:tgtEl>
                                          <p:spTgt spid="19"/>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9" presetClass="emph" presetSubtype="0" nodeType="withEffect">
                                  <p:stCondLst>
                                    <p:cond delay="0"/>
                                  </p:stCondLst>
                                  <p:childTnLst>
                                    <p:set>
                                      <p:cBhvr rctx="PPT">
                                        <p:cTn id="49" dur="indefinite"/>
                                        <p:tgtEl>
                                          <p:spTgt spid="12"/>
                                        </p:tgtEl>
                                        <p:attrNameLst>
                                          <p:attrName>style.opacity</p:attrName>
                                        </p:attrNameLst>
                                      </p:cBhvr>
                                      <p:to>
                                        <p:strVal val="0.5"/>
                                      </p:to>
                                    </p:set>
                                    <p:animEffect filter="image" prLst="opacity: 0.5">
                                      <p:cBhvr rctx="IE">
                                        <p:cTn id="50" dur="indefinite"/>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bomb.wav"/>
                                        </p:tgtEl>
                                      </p:cMediaNode>
                                    </p:audio>
                                  </p:subTnLst>
                                </p:cTn>
                              </p:par>
                              <p:par>
                                <p:cTn id="51" presetID="26" presetClass="emph" presetSubtype="0" fill="hold" nodeType="withEffect">
                                  <p:stCondLst>
                                    <p:cond delay="0"/>
                                  </p:stCondLst>
                                  <p:childTnLst>
                                    <p:animEffect transition="out" filter="fade">
                                      <p:cBhvr>
                                        <p:cTn id="52" dur="500" tmFilter="0, 0; .2, .5; .8, .5; 1, 0"/>
                                        <p:tgtEl>
                                          <p:spTgt spid="12"/>
                                        </p:tgtEl>
                                      </p:cBhvr>
                                    </p:animEffect>
                                    <p:animScale>
                                      <p:cBhvr>
                                        <p:cTn id="53" dur="250" autoRev="1" fill="hold"/>
                                        <p:tgtEl>
                                          <p:spTgt spid="12"/>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20404"/>
            <a:ext cx="12193057" cy="6858594"/>
          </a:xfrm>
          <a:prstGeom prst="rect">
            <a:avLst/>
          </a:prstGeom>
        </p:spPr>
      </p:pic>
      <p:grpSp>
        <p:nvGrpSpPr>
          <p:cNvPr id="3" name="Group 2"/>
          <p:cNvGrpSpPr/>
          <p:nvPr/>
        </p:nvGrpSpPr>
        <p:grpSpPr>
          <a:xfrm>
            <a:off x="519567" y="272704"/>
            <a:ext cx="12193057" cy="1216030"/>
            <a:chOff x="519567" y="272704"/>
            <a:chExt cx="12193057" cy="1216030"/>
          </a:xfrm>
        </p:grpSpPr>
        <p:pic>
          <p:nvPicPr>
            <p:cNvPr id="4" name="Picture 3"/>
            <p:cNvPicPr>
              <a:picLocks noChangeAspect="1"/>
            </p:cNvPicPr>
            <p:nvPr/>
          </p:nvPicPr>
          <p:blipFill>
            <a:blip r:embed="rId7"/>
            <a:stretch>
              <a:fillRect/>
            </a:stretch>
          </p:blipFill>
          <p:spPr>
            <a:xfrm>
              <a:off x="519567" y="272704"/>
              <a:ext cx="10605633" cy="1216030"/>
            </a:xfrm>
            <a:prstGeom prst="rect">
              <a:avLst/>
            </a:prstGeom>
          </p:spPr>
        </p:pic>
        <p:sp>
          <p:nvSpPr>
            <p:cNvPr id="5" name="TextBox 4">
              <a:extLst>
                <a:ext uri="{FF2B5EF4-FFF2-40B4-BE49-F238E27FC236}">
                  <a16:creationId xmlns:a16="http://schemas.microsoft.com/office/drawing/2014/main" id="{4605F6AC-8356-4661-B6A4-309609CF4CCF}"/>
                </a:ext>
              </a:extLst>
            </p:cNvPr>
            <p:cNvSpPr txBox="1"/>
            <p:nvPr/>
          </p:nvSpPr>
          <p:spPr>
            <a:xfrm>
              <a:off x="3328927" y="53123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dirty="0">
                  <a:solidFill>
                    <a:prstClr val="white"/>
                  </a:solidFill>
                  <a:latin typeface="Times New Roman" panose="02020603050405020304" pitchFamily="18" charset="0"/>
                  <a:cs typeface="Times New Roman" panose="02020603050405020304" pitchFamily="18" charset="0"/>
                </a:rPr>
                <a:t>4</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Vịt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Xám</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đã</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gặp</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ai</a:t>
              </a:r>
              <a:r>
                <a:rPr lang="en-US" sz="3200" kern="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7007800" y="4209521"/>
            <a:ext cx="2623497" cy="2740628"/>
            <a:chOff x="7851113" y="4091395"/>
            <a:chExt cx="2623497" cy="2740628"/>
          </a:xfrm>
        </p:grpSpPr>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7851113" y="4091395"/>
              <a:ext cx="2623497" cy="2351517"/>
            </a:xfrm>
            <a:prstGeom prst="rect">
              <a:avLst/>
            </a:prstGeom>
          </p:spPr>
        </p:pic>
        <p:sp>
          <p:nvSpPr>
            <p:cNvPr id="11" name="Rectangle 10"/>
            <p:cNvSpPr/>
            <p:nvPr/>
          </p:nvSpPr>
          <p:spPr>
            <a:xfrm>
              <a:off x="8687942" y="6185692"/>
              <a:ext cx="16337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D: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Gấu</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1450456" y="1641500"/>
            <a:ext cx="2613935" cy="2199609"/>
            <a:chOff x="1450456" y="1641500"/>
            <a:chExt cx="2613935" cy="2199609"/>
          </a:xfrm>
        </p:grpSpPr>
        <p:pic>
          <p:nvPicPr>
            <p:cNvPr id="13" name="Picture 12"/>
            <p:cNvPicPr>
              <a:picLocks noChangeAspect="1"/>
            </p:cNvPicPr>
            <p:nvPr/>
          </p:nvPicPr>
          <p:blipFill>
            <a:blip r:embed="rId10"/>
            <a:stretch>
              <a:fillRect/>
            </a:stretch>
          </p:blipFill>
          <p:spPr>
            <a:xfrm>
              <a:off x="1450456" y="1641500"/>
              <a:ext cx="2085521" cy="1674120"/>
            </a:xfrm>
            <a:prstGeom prst="rect">
              <a:avLst/>
            </a:prstGeom>
          </p:spPr>
        </p:pic>
        <p:sp>
          <p:nvSpPr>
            <p:cNvPr id="14" name="Rectangle 13"/>
            <p:cNvSpPr/>
            <p:nvPr/>
          </p:nvSpPr>
          <p:spPr>
            <a:xfrm>
              <a:off x="1511128" y="3194778"/>
              <a:ext cx="255326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A: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Vịt</a:t>
              </a: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Vàng</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pic>
        <p:nvPicPr>
          <p:cNvPr id="15" name="Picture 14"/>
          <p:cNvPicPr>
            <a:picLocks noChangeAspect="1"/>
          </p:cNvPicPr>
          <p:nvPr/>
        </p:nvPicPr>
        <p:blipFill>
          <a:blip r:embed="rId11"/>
          <a:stretch>
            <a:fillRect/>
          </a:stretch>
        </p:blipFill>
        <p:spPr>
          <a:xfrm>
            <a:off x="745976" y="4034861"/>
            <a:ext cx="3700593" cy="2719052"/>
          </a:xfrm>
          <a:prstGeom prst="rect">
            <a:avLst/>
          </a:prstGeom>
        </p:spPr>
      </p:pic>
      <p:grpSp>
        <p:nvGrpSpPr>
          <p:cNvPr id="20" name="Group 19"/>
          <p:cNvGrpSpPr/>
          <p:nvPr/>
        </p:nvGrpSpPr>
        <p:grpSpPr>
          <a:xfrm>
            <a:off x="6774874" y="1385655"/>
            <a:ext cx="4410998" cy="2549202"/>
            <a:chOff x="6774874" y="1385655"/>
            <a:chExt cx="4410998" cy="2549202"/>
          </a:xfrm>
        </p:grpSpPr>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2385" b="92308" l="10000" r="96462">
                          <a14:foregroundMark x1="53231" y1="18923" x2="53231" y2="18923"/>
                        </a14:backgroundRemoval>
                      </a14:imgEffect>
                    </a14:imgLayer>
                  </a14:imgProps>
                </a:ext>
              </a:extLst>
            </a:blip>
            <a:stretch>
              <a:fillRect/>
            </a:stretch>
          </p:blipFill>
          <p:spPr>
            <a:xfrm>
              <a:off x="6774874" y="1385655"/>
              <a:ext cx="4410998" cy="2449343"/>
            </a:xfrm>
            <a:prstGeom prst="rect">
              <a:avLst/>
            </a:prstGeom>
          </p:spPr>
        </p:pic>
        <p:sp>
          <p:nvSpPr>
            <p:cNvPr id="19" name="Rectangle 18"/>
            <p:cNvSpPr/>
            <p:nvPr/>
          </p:nvSpPr>
          <p:spPr>
            <a:xfrm>
              <a:off x="7844629" y="3288526"/>
              <a:ext cx="2210862" cy="646331"/>
            </a:xfrm>
            <a:prstGeom prst="rect">
              <a:avLst/>
            </a:prstGeom>
          </p:spPr>
          <p:txBody>
            <a:bodyPr wrap="none">
              <a:spAutoFit/>
            </a:bodyPr>
            <a:lstStyle/>
            <a:p>
              <a:pPr algn="ct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B: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Gà</a:t>
              </a: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mái</a:t>
              </a:r>
              <a:endParaRPr lang="en-US" sz="3600" b="1" dirty="0">
                <a:ln/>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6" name="câu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703000" y="-686247"/>
            <a:ext cx="609600" cy="609600"/>
          </a:xfrm>
          <a:prstGeom prst="rect">
            <a:avLst/>
          </a:prstGeom>
        </p:spPr>
      </p:pic>
      <p:pic>
        <p:nvPicPr>
          <p:cNvPr id="21" name="Picture 20">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9200" l="2400" r="92400"/>
                    </a14:imgEffect>
                  </a14:imgLayer>
                </a14:imgProps>
              </a:ext>
            </a:extLst>
          </a:blip>
          <a:stretch>
            <a:fillRect/>
          </a:stretch>
        </p:blipFill>
        <p:spPr>
          <a:xfrm>
            <a:off x="10787848" y="5456298"/>
            <a:ext cx="1510841" cy="1422700"/>
          </a:xfrm>
          <a:prstGeom prst="rect">
            <a:avLst/>
          </a:prstGeom>
        </p:spPr>
      </p:pic>
    </p:spTree>
    <p:extLst>
      <p:ext uri="{BB962C8B-B14F-4D97-AF65-F5344CB8AC3E}">
        <p14:creationId xmlns:p14="http://schemas.microsoft.com/office/powerpoint/2010/main" val="34746422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withEffect">
                                  <p:stCondLst>
                                    <p:cond delay="0"/>
                                  </p:stCondLst>
                                  <p:childTnLst>
                                    <p:set>
                                      <p:cBhvr rctx="PPT">
                                        <p:cTn id="32" dur="indefinite"/>
                                        <p:tgtEl>
                                          <p:spTgt spid="12"/>
                                        </p:tgtEl>
                                        <p:attrNameLst>
                                          <p:attrName>style.opacity</p:attrName>
                                        </p:attrNameLst>
                                      </p:cBhvr>
                                      <p:to>
                                        <p:strVal val="0.5"/>
                                      </p:to>
                                    </p:set>
                                    <p:animEffect filter="image" prLst="opacity: 0.5">
                                      <p:cBhvr rctx="IE">
                                        <p:cTn id="33" dur="indefinite"/>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5" name="bomb.wav"/>
                                        </p:tgtEl>
                                      </p:cMediaNode>
                                    </p:audio>
                                  </p:subTnLst>
                                </p:cTn>
                              </p:par>
                              <p:par>
                                <p:cTn id="34" presetID="26" presetClass="emph" presetSubtype="0" fill="hold" nodeType="with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9" presetClass="emph" presetSubtype="0" nodeType="withEffect">
                                  <p:stCondLst>
                                    <p:cond delay="0"/>
                                  </p:stCondLst>
                                  <p:childTnLst>
                                    <p:set>
                                      <p:cBhvr rctx="PPT">
                                        <p:cTn id="41" dur="indefinite"/>
                                        <p:tgtEl>
                                          <p:spTgt spid="20"/>
                                        </p:tgtEl>
                                        <p:attrNameLst>
                                          <p:attrName>style.opacity</p:attrName>
                                        </p:attrNameLst>
                                      </p:cBhvr>
                                      <p:to>
                                        <p:strVal val="0.5"/>
                                      </p:to>
                                    </p:set>
                                    <p:animEffect filter="image" prLst="opacity: 0.5">
                                      <p:cBhvr rctx="IE">
                                        <p:cTn id="42" dur="indefinite"/>
                                        <p:tgtEl>
                                          <p:spTgt spid="20"/>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par>
                                <p:cTn id="43" presetID="26" presetClass="emph" presetSubtype="0" fill="hold" nodeType="withEffect">
                                  <p:stCondLst>
                                    <p:cond delay="0"/>
                                  </p:stCondLst>
                                  <p:childTnLst>
                                    <p:animEffect transition="out" filter="fade">
                                      <p:cBhvr>
                                        <p:cTn id="44" dur="500" tmFilter="0, 0; .2, .5; .8, .5; 1, 0"/>
                                        <p:tgtEl>
                                          <p:spTgt spid="20"/>
                                        </p:tgtEl>
                                      </p:cBhvr>
                                    </p:animEffect>
                                    <p:animScale>
                                      <p:cBhvr>
                                        <p:cTn id="45" dur="250" autoRev="1" fill="hold"/>
                                        <p:tgtEl>
                                          <p:spTgt spid="20"/>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withEffect">
                                  <p:stCondLst>
                                    <p:cond delay="0"/>
                                  </p:stCondLst>
                                  <p:childTnLst>
                                    <p:set>
                                      <p:cBhvr rctx="PPT">
                                        <p:cTn id="50" dur="indefinite"/>
                                        <p:tgtEl>
                                          <p:spTgt spid="9"/>
                                        </p:tgtEl>
                                        <p:attrNameLst>
                                          <p:attrName>style.opacity</p:attrName>
                                        </p:attrNameLst>
                                      </p:cBhvr>
                                      <p:to>
                                        <p:strVal val="0.5"/>
                                      </p:to>
                                    </p:set>
                                    <p:animEffect filter="image" prLst="opacity: 0.5">
                                      <p:cBhvr rctx="IE">
                                        <p:cTn id="51" dur="indefinite"/>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5" name="bomb.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9"/>
                  </p:tgtEl>
                </p:cond>
              </p:nextCondLst>
            </p:seq>
            <p:audio>
              <p:cMediaNode vol="80000">
                <p:cTn id="55"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529" y="-297"/>
            <a:ext cx="12193057" cy="6858594"/>
          </a:xfrm>
          <a:prstGeom prst="rect">
            <a:avLst/>
          </a:prstGeom>
        </p:spPr>
      </p:pic>
      <p:grpSp>
        <p:nvGrpSpPr>
          <p:cNvPr id="3" name="Group 2"/>
          <p:cNvGrpSpPr/>
          <p:nvPr/>
        </p:nvGrpSpPr>
        <p:grpSpPr>
          <a:xfrm>
            <a:off x="478003" y="170907"/>
            <a:ext cx="11160079" cy="1216030"/>
            <a:chOff x="519567" y="272704"/>
            <a:chExt cx="11160079" cy="1216030"/>
          </a:xfrm>
        </p:grpSpPr>
        <p:pic>
          <p:nvPicPr>
            <p:cNvPr id="4" name="Picture 3"/>
            <p:cNvPicPr>
              <a:picLocks noChangeAspect="1"/>
            </p:cNvPicPr>
            <p:nvPr/>
          </p:nvPicPr>
          <p:blipFill>
            <a:blip r:embed="rId7"/>
            <a:stretch>
              <a:fillRect/>
            </a:stretch>
          </p:blipFill>
          <p:spPr>
            <a:xfrm>
              <a:off x="519567" y="272704"/>
              <a:ext cx="10605633" cy="1216030"/>
            </a:xfrm>
            <a:prstGeom prst="rect">
              <a:avLst/>
            </a:prstGeom>
          </p:spPr>
        </p:pic>
        <p:sp>
          <p:nvSpPr>
            <p:cNvPr id="5" name="TextBox 4">
              <a:extLst>
                <a:ext uri="{FF2B5EF4-FFF2-40B4-BE49-F238E27FC236}">
                  <a16:creationId xmlns:a16="http://schemas.microsoft.com/office/drawing/2014/main" id="{4605F6AC-8356-4661-B6A4-309609CF4CCF}"/>
                </a:ext>
              </a:extLst>
            </p:cNvPr>
            <p:cNvSpPr txBox="1"/>
            <p:nvPr/>
          </p:nvSpPr>
          <p:spPr>
            <a:xfrm>
              <a:off x="2295949" y="53633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kern="0" dirty="0">
                  <a:solidFill>
                    <a:prstClr val="white"/>
                  </a:solidFill>
                  <a:latin typeface="Times New Roman" panose="02020603050405020304" pitchFamily="18" charset="0"/>
                  <a:cs typeface="Times New Roman" panose="02020603050405020304" pitchFamily="18" charset="0"/>
                </a:rPr>
                <a:t>5</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200" b="0"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Ai </a:t>
              </a:r>
              <a:r>
                <a:rPr kumimoji="0" lang="en-US" sz="3200" b="0"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3200" b="0"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cứu</a:t>
              </a:r>
              <a:r>
                <a:rPr kumimoji="0" lang="en-US" sz="3200" b="0"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Vịt</a:t>
              </a:r>
              <a:r>
                <a:rPr kumimoji="0" lang="en-US" sz="3200" b="0"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Xám</a:t>
              </a:r>
              <a:r>
                <a:rPr kumimoji="0" lang="en-US" sz="3200" b="0"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thoát</a:t>
              </a:r>
              <a:r>
                <a:rPr kumimoji="0" lang="en-US" sz="3200" b="0"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chết</a:t>
              </a:r>
              <a:r>
                <a:rPr kumimoji="0" lang="en-US" sz="3200" b="0"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1481437" y="1386937"/>
            <a:ext cx="4651757" cy="3228123"/>
            <a:chOff x="764617" y="532700"/>
            <a:chExt cx="7169727" cy="4747906"/>
          </a:xfrm>
        </p:grpSpPr>
        <p:pic>
          <p:nvPicPr>
            <p:cNvPr id="7" name="Picture 6"/>
            <p:cNvPicPr>
              <a:picLocks noChangeAspect="1"/>
            </p:cNvPicPr>
            <p:nvPr/>
          </p:nvPicPr>
          <p:blipFill>
            <a:blip r:embed="rId8"/>
            <a:stretch>
              <a:fillRect/>
            </a:stretch>
          </p:blipFill>
          <p:spPr>
            <a:xfrm>
              <a:off x="764617" y="532700"/>
              <a:ext cx="7169727" cy="4747906"/>
            </a:xfrm>
            <a:prstGeom prst="rect">
              <a:avLst/>
            </a:prstGeom>
          </p:spPr>
        </p:pic>
        <p:sp>
          <p:nvSpPr>
            <p:cNvPr id="8" name="Rectangle 7"/>
            <p:cNvSpPr/>
            <p:nvPr/>
          </p:nvSpPr>
          <p:spPr>
            <a:xfrm>
              <a:off x="1960135" y="3484828"/>
              <a:ext cx="209993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A: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Vịt</a:t>
              </a: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mẹ</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8004001" y="1730509"/>
            <a:ext cx="2639568" cy="2282969"/>
            <a:chOff x="7889074" y="1788740"/>
            <a:chExt cx="2639568" cy="2282969"/>
          </a:xfrm>
        </p:grpSpPr>
        <p:pic>
          <p:nvPicPr>
            <p:cNvPr id="10" name="Picture 9"/>
            <p:cNvPicPr>
              <a:picLocks noChangeAspect="1"/>
            </p:cNvPicPr>
            <p:nvPr/>
          </p:nvPicPr>
          <p:blipFill>
            <a:blip r:embed="rId9"/>
            <a:stretch>
              <a:fillRect/>
            </a:stretch>
          </p:blipFill>
          <p:spPr>
            <a:xfrm>
              <a:off x="7889074" y="1788740"/>
              <a:ext cx="2317722" cy="1840840"/>
            </a:xfrm>
            <a:prstGeom prst="rect">
              <a:avLst/>
            </a:prstGeom>
          </p:spPr>
        </p:pic>
        <p:sp>
          <p:nvSpPr>
            <p:cNvPr id="11" name="Rectangle 10"/>
            <p:cNvSpPr/>
            <p:nvPr/>
          </p:nvSpPr>
          <p:spPr>
            <a:xfrm>
              <a:off x="8095283" y="3425378"/>
              <a:ext cx="2433359" cy="646331"/>
            </a:xfrm>
            <a:prstGeom prst="rect">
              <a:avLst/>
            </a:prstGeom>
          </p:spPr>
          <p:txBody>
            <a:bodyPr wrap="none">
              <a:spAutoFit/>
            </a:bodyPr>
            <a:lstStyle/>
            <a:p>
              <a:pPr algn="ct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B: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Vịt</a:t>
              </a: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Xám</a:t>
              </a:r>
              <a:endParaRPr lang="en-US" sz="3600" b="1" dirty="0">
                <a:ln/>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851113" y="4091395"/>
            <a:ext cx="2623497" cy="2740628"/>
            <a:chOff x="7851113" y="4091395"/>
            <a:chExt cx="2623497" cy="2740628"/>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7851113" y="4091395"/>
              <a:ext cx="2623497" cy="2351517"/>
            </a:xfrm>
            <a:prstGeom prst="rect">
              <a:avLst/>
            </a:prstGeom>
          </p:spPr>
        </p:pic>
        <p:sp>
          <p:nvSpPr>
            <p:cNvPr id="17" name="Rectangle 16"/>
            <p:cNvSpPr/>
            <p:nvPr/>
          </p:nvSpPr>
          <p:spPr>
            <a:xfrm>
              <a:off x="8687942" y="6185692"/>
              <a:ext cx="16337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rPr>
                <a:t>D: </a:t>
              </a:r>
              <a:r>
                <a:rPr lang="en-US" sz="3600" b="1" cap="none" spc="0" dirty="0" err="1">
                  <a:ln/>
                  <a:solidFill>
                    <a:schemeClr val="tx1">
                      <a:lumMod val="95000"/>
                      <a:lumOff val="5000"/>
                    </a:schemeClr>
                  </a:solidFill>
                  <a:effectLst/>
                  <a:latin typeface="Times New Roman" panose="02020603050405020304" pitchFamily="18" charset="0"/>
                  <a:cs typeface="Times New Roman" panose="02020603050405020304" pitchFamily="18" charset="0"/>
                </a:rPr>
                <a:t>Gấu</a:t>
              </a:r>
              <a:endParaRPr lang="en-US" sz="3600" b="1" cap="none" spc="0" dirty="0">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610523" y="4013478"/>
            <a:ext cx="4410998" cy="2549202"/>
            <a:chOff x="6774874" y="1385655"/>
            <a:chExt cx="4410998" cy="2549202"/>
          </a:xfrm>
        </p:grpSpPr>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backgroundRemoval t="2385" b="92308" l="10000" r="96462">
                          <a14:foregroundMark x1="53231" y1="18923" x2="53231" y2="18923"/>
                        </a14:backgroundRemoval>
                      </a14:imgEffect>
                    </a14:imgLayer>
                  </a14:imgProps>
                </a:ext>
              </a:extLst>
            </a:blip>
            <a:stretch>
              <a:fillRect/>
            </a:stretch>
          </p:blipFill>
          <p:spPr>
            <a:xfrm>
              <a:off x="6774874" y="1385655"/>
              <a:ext cx="4410998" cy="2449343"/>
            </a:xfrm>
            <a:prstGeom prst="rect">
              <a:avLst/>
            </a:prstGeom>
          </p:spPr>
        </p:pic>
        <p:sp>
          <p:nvSpPr>
            <p:cNvPr id="21" name="Rectangle 20"/>
            <p:cNvSpPr/>
            <p:nvPr/>
          </p:nvSpPr>
          <p:spPr>
            <a:xfrm>
              <a:off x="7831806" y="3288526"/>
              <a:ext cx="2236510" cy="646331"/>
            </a:xfrm>
            <a:prstGeom prst="rect">
              <a:avLst/>
            </a:prstGeom>
          </p:spPr>
          <p:txBody>
            <a:bodyPr wrap="none">
              <a:spAutoFit/>
            </a:bodyPr>
            <a:lstStyle/>
            <a:p>
              <a:pPr algn="ct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C: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Gà</a:t>
              </a:r>
              <a:r>
                <a:rPr lang="en-US" sz="3600" b="1" dirty="0">
                  <a:ln/>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ln/>
                  <a:solidFill>
                    <a:schemeClr val="tx1">
                      <a:lumMod val="95000"/>
                      <a:lumOff val="5000"/>
                    </a:schemeClr>
                  </a:solidFill>
                  <a:latin typeface="Times New Roman" panose="02020603050405020304" pitchFamily="18" charset="0"/>
                  <a:cs typeface="Times New Roman" panose="02020603050405020304" pitchFamily="18" charset="0"/>
                </a:rPr>
                <a:t>mái</a:t>
              </a:r>
              <a:endParaRPr lang="en-US" sz="3600" b="1" dirty="0">
                <a:ln/>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2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84379" y="-836716"/>
            <a:ext cx="609600" cy="609600"/>
          </a:xfrm>
          <a:prstGeom prst="rect">
            <a:avLst/>
          </a:prstGeom>
        </p:spPr>
      </p:pic>
      <p:pic>
        <p:nvPicPr>
          <p:cNvPr id="22" name="Picture 21">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9200" l="2400" r="92400"/>
                    </a14:imgEffect>
                  </a14:imgLayer>
                </a14:imgProps>
              </a:ext>
            </a:extLst>
          </a:blip>
          <a:stretch>
            <a:fillRect/>
          </a:stretch>
        </p:blipFill>
        <p:spPr>
          <a:xfrm>
            <a:off x="10787848" y="5456298"/>
            <a:ext cx="1510841" cy="1422700"/>
          </a:xfrm>
          <a:prstGeom prst="rect">
            <a:avLst/>
          </a:prstGeom>
        </p:spPr>
      </p:pic>
    </p:spTree>
    <p:extLst>
      <p:ext uri="{BB962C8B-B14F-4D97-AF65-F5344CB8AC3E}">
        <p14:creationId xmlns:p14="http://schemas.microsoft.com/office/powerpoint/2010/main" val="211713834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58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with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5" name="bomb.wav"/>
                                        </p:tgtEl>
                                      </p:cMediaNode>
                                    </p:audio>
                                  </p:subTnLst>
                                </p:cTn>
                              </p:par>
                              <p:par>
                                <p:cTn id="34" presetID="26" presetClass="emph" presetSubtype="0" fill="hold" nodeType="withEffect">
                                  <p:stCondLst>
                                    <p:cond delay="0"/>
                                  </p:stCondLst>
                                  <p:childTnLst>
                                    <p:animEffect transition="out" filter="fade">
                                      <p:cBhvr>
                                        <p:cTn id="35" dur="500" tmFilter="0, 0; .2, .5; .8, .5; 1, 0"/>
                                        <p:tgtEl>
                                          <p:spTgt spid="9"/>
                                        </p:tgtEl>
                                      </p:cBhvr>
                                    </p:animEffect>
                                    <p:animScale>
                                      <p:cBhvr>
                                        <p:cTn id="36" dur="250" autoRev="1" fill="hold"/>
                                        <p:tgtEl>
                                          <p:spTgt spid="9"/>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9" presetClass="emph" presetSubtype="0" nodeType="withEffect">
                                  <p:stCondLst>
                                    <p:cond delay="0"/>
                                  </p:stCondLst>
                                  <p:childTnLst>
                                    <p:set>
                                      <p:cBhvr rctx="PPT">
                                        <p:cTn id="41" dur="indefinite"/>
                                        <p:tgtEl>
                                          <p:spTgt spid="19"/>
                                        </p:tgtEl>
                                        <p:attrNameLst>
                                          <p:attrName>style.opacity</p:attrName>
                                        </p:attrNameLst>
                                      </p:cBhvr>
                                      <p:to>
                                        <p:strVal val="0.5"/>
                                      </p:to>
                                    </p:set>
                                    <p:animEffect filter="image" prLst="opacity: 0.5">
                                      <p:cBhvr rctx="IE">
                                        <p:cTn id="42" dur="indefinite"/>
                                        <p:tgtEl>
                                          <p:spTgt spid="19"/>
                                        </p:tgtEl>
                                      </p:cBhvr>
                                    </p:animEffect>
                                  </p:childTnLst>
                                </p:cTn>
                              </p:par>
                              <p:par>
                                <p:cTn id="43" presetID="26" presetClass="emph" presetSubtype="0" fill="hold" nodeType="with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withEffect">
                                  <p:stCondLst>
                                    <p:cond delay="0"/>
                                  </p:stCondLst>
                                  <p:childTnLst>
                                    <p:set>
                                      <p:cBhvr rctx="PPT">
                                        <p:cTn id="50" dur="indefinite"/>
                                        <p:tgtEl>
                                          <p:spTgt spid="15"/>
                                        </p:tgtEl>
                                        <p:attrNameLst>
                                          <p:attrName>style.opacity</p:attrName>
                                        </p:attrNameLst>
                                      </p:cBhvr>
                                      <p:to>
                                        <p:strVal val="0.5"/>
                                      </p:to>
                                    </p:set>
                                    <p:animEffect filter="image" prLst="opacity: 0.5">
                                      <p:cBhvr rctx="IE">
                                        <p:cTn id="51" dur="indefinite"/>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5" name="bomb.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15"/>
                                        </p:tgtEl>
                                      </p:cBhvr>
                                    </p:animEffect>
                                    <p:animScale>
                                      <p:cBhvr>
                                        <p:cTn id="54" dur="250" autoRev="1" fill="hold"/>
                                        <p:tgtEl>
                                          <p:spTgt spid="15"/>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audio>
              <p:cMediaNode vol="80000">
                <p:cTn id="55" fill="hold" display="0">
                  <p:stCondLst>
                    <p:cond delay="indefinite"/>
                  </p:stCondLst>
                  <p:endCondLst>
                    <p:cond evt="onStopAudio" delay="0">
                      <p:tgtEl>
                        <p:sldTgt/>
                      </p:tgtEl>
                    </p:cond>
                  </p:endCondLst>
                </p:cTn>
                <p:tgtEl>
                  <p:spTgt spid="2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0" y="0"/>
            <a:ext cx="12367260" cy="6858000"/>
          </a:xfrm>
          <a:prstGeom prst="rect">
            <a:avLst/>
          </a:prstGeom>
        </p:spPr>
      </p:pic>
      <p:sp>
        <p:nvSpPr>
          <p:cNvPr id="8" name="Rectangle 7"/>
          <p:cNvSpPr/>
          <p:nvPr/>
        </p:nvSpPr>
        <p:spPr>
          <a:xfrm>
            <a:off x="1973235" y="388964"/>
            <a:ext cx="5367944" cy="1569660"/>
          </a:xfrm>
          <a:prstGeom prst="rect">
            <a:avLst/>
          </a:prstGeom>
          <a:noFill/>
        </p:spPr>
        <p:txBody>
          <a:bodyPr wrap="none" lIns="91440" tIns="45720" rIns="91440" bIns="45720">
            <a:spAutoFit/>
          </a:bodyPr>
          <a:lstStyle/>
          <a:p>
            <a:pPr algn="ctr"/>
            <a:r>
              <a:rPr lang="en-US" sz="9600" b="1" dirty="0">
                <a:ln w="0"/>
                <a:solidFill>
                  <a:srgbClr val="FF0000"/>
                </a:solidFill>
                <a:effectLst>
                  <a:reflection blurRad="6350" stA="53000" endA="300" endPos="35500" dir="5400000" sy="-90000" algn="bl" rotWithShape="0"/>
                </a:effectLst>
              </a:rPr>
              <a:t>GIÁO DỤC</a:t>
            </a:r>
            <a:endParaRPr lang="en-US" sz="9600" b="1" cap="none" spc="0" dirty="0">
              <a:ln w="0"/>
              <a:solidFill>
                <a:srgbClr val="FF0000"/>
              </a:solidFill>
              <a:effectLst>
                <a:reflection blurRad="6350" stA="53000" endA="300" endPos="35500" dir="5400000" sy="-90000" algn="bl" rotWithShape="0"/>
              </a:effectLst>
            </a:endParaRPr>
          </a:p>
        </p:txBody>
      </p:sp>
      <p:sp>
        <p:nvSpPr>
          <p:cNvPr id="9" name="Rectangle 8"/>
          <p:cNvSpPr/>
          <p:nvPr/>
        </p:nvSpPr>
        <p:spPr>
          <a:xfrm>
            <a:off x="1140031" y="1958624"/>
            <a:ext cx="8014362" cy="1200329"/>
          </a:xfrm>
          <a:prstGeom prst="rect">
            <a:avLst/>
          </a:prstGeom>
        </p:spPr>
        <p:txBody>
          <a:bodyPr wrap="square">
            <a:spAutoFit/>
          </a:bodyPr>
          <a:lstStyle/>
          <a:p>
            <a:r>
              <a:rPr lang="vi-VN" sz="2400" b="1" dirty="0">
                <a:solidFill>
                  <a:schemeClr val="bg1"/>
                </a:solidFill>
                <a:latin typeface="Times New Roman" panose="02020603050405020304" pitchFamily="18" charset="0"/>
              </a:rPr>
              <a:t>Qua câu chuyện vừa rồi các con thấy Vịt Xám đã ngoan chưa? Sao con biết Vịt Xám chưa ngoan?</a:t>
            </a:r>
            <a:endParaRPr lang="en-US" sz="2400" b="1" dirty="0">
              <a:solidFill>
                <a:schemeClr val="bg1"/>
              </a:solidFill>
              <a:latin typeface="Times New Roman" panose="02020603050405020304" pitchFamily="18" charset="0"/>
            </a:endParaRPr>
          </a:p>
          <a:p>
            <a:endParaRPr lang="vi-VN" sz="2400" b="1" dirty="0">
              <a:solidFill>
                <a:schemeClr val="bg1"/>
              </a:solidFill>
              <a:latin typeface="Times New Roman" panose="02020603050405020304" pitchFamily="18" charset="0"/>
            </a:endParaRPr>
          </a:p>
        </p:txBody>
      </p:sp>
      <p:sp>
        <p:nvSpPr>
          <p:cNvPr id="2" name="TextBox 1"/>
          <p:cNvSpPr txBox="1"/>
          <p:nvPr/>
        </p:nvSpPr>
        <p:spPr>
          <a:xfrm>
            <a:off x="1140031" y="2755075"/>
            <a:ext cx="7103673" cy="2277547"/>
          </a:xfrm>
          <a:prstGeom prst="rect">
            <a:avLst/>
          </a:prstGeom>
          <a:noFill/>
        </p:spPr>
        <p:txBody>
          <a:bodyPr wrap="square" rtlCol="0">
            <a:spAutoFit/>
          </a:bodyPr>
          <a:lstStyle/>
          <a:p>
            <a:endParaRPr lang="vi-VN" b="1" dirty="0">
              <a:solidFill>
                <a:schemeClr val="bg1"/>
              </a:solidFill>
              <a:latin typeface="Times New Roman" panose="02020603050405020304" pitchFamily="18" charset="0"/>
            </a:endParaRPr>
          </a:p>
          <a:p>
            <a:r>
              <a:rPr lang="vi-VN" sz="2400" b="1" dirty="0">
                <a:solidFill>
                  <a:schemeClr val="bg1"/>
                </a:solidFill>
                <a:latin typeface="Times New Roman" panose="02020603050405020304" pitchFamily="18" charset="0"/>
              </a:rPr>
              <a:t>Đúng rồi đấy Vịt Xám chưa ngoan vì không nghe lời mẹ dặn suýt nữa bị con Cáo nó ăn thịt đấy. Vì vậy các con phải biết vâng lời ông bà cha mẹ cô giáo và những người thân của mình không được đi chơi xa đi chơi một mình </a:t>
            </a:r>
            <a:r>
              <a:rPr lang="en-US" sz="2400" b="1" dirty="0" err="1">
                <a:solidFill>
                  <a:schemeClr val="bg1"/>
                </a:solidFill>
                <a:latin typeface="Times New Roman" panose="02020603050405020304" pitchFamily="18" charset="0"/>
              </a:rPr>
              <a:t>nhé</a:t>
            </a:r>
            <a:r>
              <a:rPr lang="en-US" sz="2800" b="1" dirty="0">
                <a:solidFill>
                  <a:schemeClr val="bg1"/>
                </a:solidFill>
                <a:latin typeface="Times New Roman" panose="02020603050405020304" pitchFamily="18" charset="0"/>
              </a:rPr>
              <a:t>!</a:t>
            </a:r>
            <a:endParaRPr lang="vi-VN" sz="2800" b="1" dirty="0">
              <a:solidFill>
                <a:schemeClr val="bg1"/>
              </a:solidFill>
              <a:latin typeface="Times New Roman" panose="02020603050405020304" pitchFamily="18" charset="0"/>
            </a:endParaRPr>
          </a:p>
        </p:txBody>
      </p:sp>
      <p:pic>
        <p:nvPicPr>
          <p:cNvPr id="7" name="câu hỏ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4793" y="-1575869"/>
            <a:ext cx="609600" cy="609600"/>
          </a:xfrm>
          <a:prstGeom prst="rect">
            <a:avLst/>
          </a:prstGeom>
        </p:spPr>
      </p:pic>
      <p:pic>
        <p:nvPicPr>
          <p:cNvPr id="4" name="trả lờ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026380" y="-1067759"/>
            <a:ext cx="609600" cy="609600"/>
          </a:xfrm>
          <a:prstGeom prst="rect">
            <a:avLst/>
          </a:prstGeom>
        </p:spPr>
      </p:pic>
    </p:spTree>
    <p:extLst>
      <p:ext uri="{BB962C8B-B14F-4D97-AF65-F5344CB8AC3E}">
        <p14:creationId xmlns:p14="http://schemas.microsoft.com/office/powerpoint/2010/main" val="160452336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250" fill="hold"/>
                                        <p:tgtEl>
                                          <p:spTgt spid="8"/>
                                        </p:tgtEl>
                                        <p:attrNameLst>
                                          <p:attrName>ppt_w</p:attrName>
                                        </p:attrNameLst>
                                      </p:cBhvr>
                                      <p:tavLst>
                                        <p:tav tm="0">
                                          <p:val>
                                            <p:fltVal val="0"/>
                                          </p:val>
                                        </p:tav>
                                        <p:tav tm="100000">
                                          <p:val>
                                            <p:strVal val="#ppt_w"/>
                                          </p:val>
                                        </p:tav>
                                      </p:tavLst>
                                    </p:anim>
                                    <p:anim calcmode="lin" valueType="num">
                                      <p:cBhvr>
                                        <p:cTn id="8" dur="2250" fill="hold"/>
                                        <p:tgtEl>
                                          <p:spTgt spid="8"/>
                                        </p:tgtEl>
                                        <p:attrNameLst>
                                          <p:attrName>ppt_h</p:attrName>
                                        </p:attrNameLst>
                                      </p:cBhvr>
                                      <p:tavLst>
                                        <p:tav tm="0">
                                          <p:val>
                                            <p:fltVal val="0"/>
                                          </p:val>
                                        </p:tav>
                                        <p:tav tm="100000">
                                          <p:val>
                                            <p:strVal val="#ppt_h"/>
                                          </p:val>
                                        </p:tav>
                                      </p:tavLst>
                                    </p:anim>
                                    <p:animEffect transition="in" filter="fade">
                                      <p:cBhvr>
                                        <p:cTn id="9" dur="22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525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000" fill="hold"/>
                                        <p:tgtEl>
                                          <p:spTgt spid="9"/>
                                        </p:tgtEl>
                                        <p:attrNameLst>
                                          <p:attrName>ppt_x</p:attrName>
                                        </p:attrNameLst>
                                      </p:cBhvr>
                                      <p:tavLst>
                                        <p:tav tm="0">
                                          <p:val>
                                            <p:strVal val="0-#ppt_w/2"/>
                                          </p:val>
                                        </p:tav>
                                        <p:tav tm="100000">
                                          <p:val>
                                            <p:strVal val="#ppt_x"/>
                                          </p:val>
                                        </p:tav>
                                      </p:tavLst>
                                    </p:anim>
                                    <p:anim calcmode="lin" valueType="num">
                                      <p:cBhvr additive="base">
                                        <p:cTn id="15"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012" fill="hold"/>
                                        <p:tgtEl>
                                          <p:spTgt spid="7"/>
                                        </p:tgtEl>
                                      </p:cBhvr>
                                    </p:cmd>
                                  </p:childTnLst>
                                </p:cTn>
                              </p:par>
                            </p:childTnLst>
                          </p:cTn>
                        </p:par>
                        <p:par>
                          <p:cTn id="20" fill="hold">
                            <p:stCondLst>
                              <p:cond delay="9012"/>
                            </p:stCondLst>
                            <p:childTnLst>
                              <p:par>
                                <p:cTn id="21" presetID="1" presetClass="exit" presetSubtype="0" fill="hold" grpId="1" nodeType="afterEffect">
                                  <p:stCondLst>
                                    <p:cond delay="50"/>
                                  </p:stCondLst>
                                  <p:childTnLst>
                                    <p:set>
                                      <p:cBhvr>
                                        <p:cTn id="22" dur="1" fill="hold">
                                          <p:stCondLst>
                                            <p:cond delay="3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0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audio>
              <p:cMediaNode vol="80000">
                <p:cTn id="34" fill="hold" display="0">
                  <p:stCondLst>
                    <p:cond delay="indefinite"/>
                  </p:stCondLst>
                  <p:endCondLst>
                    <p:cond evt="onStopAudio" delay="0">
                      <p:tgtEl>
                        <p:sldTgt/>
                      </p:tgtEl>
                    </p:cond>
                  </p:endCondLst>
                </p:cTn>
                <p:tgtEl>
                  <p:spTgt spid="4"/>
                </p:tgtEl>
              </p:cMediaNode>
            </p:audio>
          </p:childTnLst>
        </p:cTn>
      </p:par>
    </p:tnLst>
    <p:bldLst>
      <p:bldP spid="8" grpId="0"/>
      <p:bldP spid="9" grpId="0"/>
      <p:bldP spid="9" grpId="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 y="-297"/>
            <a:ext cx="12193057" cy="6858594"/>
          </a:xfrm>
          <a:prstGeom prst="rect">
            <a:avLst/>
          </a:prstGeom>
        </p:spPr>
      </p:pic>
      <p:sp>
        <p:nvSpPr>
          <p:cNvPr id="6" name="Rectangle 5"/>
          <p:cNvSpPr/>
          <p:nvPr/>
        </p:nvSpPr>
        <p:spPr>
          <a:xfrm>
            <a:off x="4494011" y="2212955"/>
            <a:ext cx="6587253"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chemeClr val="accent2">
                    <a:lumMod val="75000"/>
                  </a:schemeClr>
                </a:solidFill>
                <a:effectLst>
                  <a:outerShdw dist="38100" dir="2700000" algn="tl" rotWithShape="0">
                    <a:schemeClr val="accent2"/>
                  </a:outerShdw>
                </a:effectLst>
              </a:rPr>
              <a:t>THANK YOU </a:t>
            </a:r>
            <a:endParaRPr lang="en-US" sz="9600" b="1" cap="none" spc="0" dirty="0">
              <a:ln w="6600">
                <a:solidFill>
                  <a:schemeClr val="accent2"/>
                </a:solidFill>
                <a:prstDash val="solid"/>
              </a:ln>
              <a:solidFill>
                <a:schemeClr val="accent2">
                  <a:lumMod val="75000"/>
                </a:schemeClr>
              </a:solidFill>
              <a:effectLst>
                <a:outerShdw dist="38100" dir="2700000" algn="tl" rotWithShape="0">
                  <a:schemeClr val="accent2"/>
                </a:outerShdw>
              </a:effectLst>
            </a:endParaRPr>
          </a:p>
        </p:txBody>
      </p:sp>
    </p:spTree>
    <p:extLst>
      <p:ext uri="{BB962C8B-B14F-4D97-AF65-F5344CB8AC3E}">
        <p14:creationId xmlns:p14="http://schemas.microsoft.com/office/powerpoint/2010/main" val="3042725908"/>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DanVitCon-HopCa_rx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1900" y="7010400"/>
            <a:ext cx="609600" cy="609600"/>
          </a:xfrm>
          <a:prstGeom prst="rect">
            <a:avLst/>
          </a:prstGeom>
        </p:spPr>
      </p:pic>
      <p:pic>
        <p:nvPicPr>
          <p:cNvPr id="2" name="giới thiệ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8480" y="-2301240"/>
            <a:ext cx="609600" cy="609600"/>
          </a:xfrm>
          <a:prstGeom prst="rect">
            <a:avLst/>
          </a:prstGeom>
        </p:spPr>
      </p:pic>
      <p:sp>
        <p:nvSpPr>
          <p:cNvPr id="4" name="TextBox 3">
            <a:extLst>
              <a:ext uri="{FF2B5EF4-FFF2-40B4-BE49-F238E27FC236}">
                <a16:creationId xmlns:a16="http://schemas.microsoft.com/office/drawing/2014/main" id="{8E4AEE53-433C-AC35-F864-13333A52A14E}"/>
              </a:ext>
            </a:extLst>
          </p:cNvPr>
          <p:cNvSpPr txBox="1"/>
          <p:nvPr/>
        </p:nvSpPr>
        <p:spPr>
          <a:xfrm>
            <a:off x="273132" y="142504"/>
            <a:ext cx="2090057" cy="954107"/>
          </a:xfrm>
          <a:prstGeom prst="rect">
            <a:avLst/>
          </a:prstGeom>
          <a:noFill/>
        </p:spPr>
        <p:txBody>
          <a:bodyPr wrap="square" rtlCol="0">
            <a:spAutoFit/>
          </a:bodyPr>
          <a:lstStyle/>
          <a:p>
            <a:r>
              <a:rPr lang="vi-VN" sz="2800" b="1" dirty="0">
                <a:latin typeface="+mj-lt"/>
              </a:rPr>
              <a:t>Ổn</a:t>
            </a:r>
            <a:r>
              <a:rPr lang="en-US" sz="2800" b="1" dirty="0">
                <a:latin typeface="+mj-lt"/>
              </a:rPr>
              <a:t> </a:t>
            </a:r>
            <a:r>
              <a:rPr lang="en-US" sz="2800" b="1" dirty="0" err="1">
                <a:latin typeface="+mj-lt"/>
              </a:rPr>
              <a:t>Định</a:t>
            </a:r>
            <a:r>
              <a:rPr lang="en-US" sz="2800" b="1" dirty="0">
                <a:latin typeface="+mj-lt"/>
              </a:rPr>
              <a:t> </a:t>
            </a:r>
            <a:r>
              <a:rPr lang="en-US" sz="2800" b="1" dirty="0" err="1">
                <a:latin typeface="+mj-lt"/>
              </a:rPr>
              <a:t>Tổ</a:t>
            </a:r>
            <a:r>
              <a:rPr lang="en-US" sz="2800" b="1" dirty="0">
                <a:latin typeface="+mj-lt"/>
              </a:rPr>
              <a:t> </a:t>
            </a:r>
            <a:r>
              <a:rPr lang="en-US" sz="2800" b="1" dirty="0" err="1">
                <a:latin typeface="+mj-lt"/>
              </a:rPr>
              <a:t>Chức</a:t>
            </a:r>
            <a:endParaRPr lang="vi-VN" sz="2800" b="1" dirty="0">
              <a:latin typeface="+mj-lt"/>
            </a:endParaRPr>
          </a:p>
        </p:txBody>
      </p:sp>
    </p:spTree>
    <p:extLst>
      <p:ext uri="{BB962C8B-B14F-4D97-AF65-F5344CB8AC3E}">
        <p14:creationId xmlns:p14="http://schemas.microsoft.com/office/powerpoint/2010/main" val="203511369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26" fill="hold"/>
                                        <p:tgtEl>
                                          <p:spTgt spid="2"/>
                                        </p:tgtEl>
                                      </p:cBhvr>
                                    </p:cmd>
                                  </p:childTnLst>
                                </p:cTn>
                              </p:par>
                            </p:childTnLst>
                          </p:cTn>
                        </p:par>
                        <p:par>
                          <p:cTn id="7" fill="hold">
                            <p:stCondLst>
                              <p:cond delay="17126"/>
                            </p:stCondLst>
                            <p:childTnLst>
                              <p:par>
                                <p:cTn id="8" presetID="1" presetClass="mediacall" presetSubtype="0" fill="hold" nodeType="afterEffect">
                                  <p:stCondLst>
                                    <p:cond delay="0"/>
                                  </p:stCondLst>
                                  <p:childTnLst>
                                    <p:cmd type="call" cmd="playFrom(0.0)">
                                      <p:cBhvr>
                                        <p:cTn id="9" dur="1186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2000" cy="6858000"/>
          </a:xfrm>
          <a:prstGeom prst="rect">
            <a:avLst/>
          </a:prstGeom>
        </p:spPr>
      </p:pic>
      <p:sp>
        <p:nvSpPr>
          <p:cNvPr id="6" name="TextBox 5"/>
          <p:cNvSpPr txBox="1"/>
          <p:nvPr/>
        </p:nvSpPr>
        <p:spPr>
          <a:xfrm>
            <a:off x="2320120" y="1836951"/>
            <a:ext cx="8073131" cy="2308324"/>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trẻ</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nghe</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lần</a:t>
            </a:r>
            <a:r>
              <a:rPr lang="en-US" sz="3600" dirty="0">
                <a:solidFill>
                  <a:srgbClr val="FF0000"/>
                </a:solidFill>
                <a:latin typeface="Times New Roman" panose="02020603050405020304" pitchFamily="18" charset="0"/>
                <a:cs typeface="Times New Roman" panose="02020603050405020304" pitchFamily="18" charset="0"/>
              </a:rPr>
              <a:t> 1: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cs typeface="Times New Roman" panose="02020603050405020304" pitchFamily="18" charset="0"/>
              </a:rPr>
              <a:t> minh </a:t>
            </a:r>
            <a:r>
              <a:rPr lang="en-US" sz="3600" dirty="0" err="1">
                <a:solidFill>
                  <a:srgbClr val="FF0000"/>
                </a:solidFill>
                <a:latin typeface="Times New Roman" panose="02020603050405020304" pitchFamily="18" charset="0"/>
                <a:cs typeface="Times New Roman" panose="02020603050405020304" pitchFamily="18" charset="0"/>
              </a:rPr>
              <a:t>họa</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lần</a:t>
            </a:r>
            <a:r>
              <a:rPr lang="en-US" sz="3600" dirty="0">
                <a:solidFill>
                  <a:srgbClr val="FF0000"/>
                </a:solidFill>
                <a:latin typeface="Times New Roman" panose="02020603050405020304" pitchFamily="18" charset="0"/>
                <a:cs typeface="Times New Roman" panose="02020603050405020304" pitchFamily="18" charset="0"/>
              </a:rPr>
              <a:t> 2: </a:t>
            </a:r>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hợp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cs typeface="Times New Roman" panose="02020603050405020304" pitchFamily="18" charset="0"/>
              </a:rPr>
              <a:t> minh </a:t>
            </a:r>
            <a:r>
              <a:rPr lang="en-US" sz="3600" dirty="0" err="1">
                <a:solidFill>
                  <a:srgbClr val="FF0000"/>
                </a:solidFill>
                <a:latin typeface="Times New Roman" panose="02020603050405020304" pitchFamily="18" charset="0"/>
                <a:cs typeface="Times New Roman" panose="02020603050405020304" pitchFamily="18" charset="0"/>
              </a:rPr>
              <a:t>họa</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8" name="Giới thiệ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6129" y="-827314"/>
            <a:ext cx="609600" cy="609600"/>
          </a:xfrm>
          <a:prstGeom prst="rect">
            <a:avLst/>
          </a:prstGeom>
        </p:spPr>
      </p:pic>
      <p:sp>
        <p:nvSpPr>
          <p:cNvPr id="9" name="TextBox 8"/>
          <p:cNvSpPr txBox="1"/>
          <p:nvPr/>
        </p:nvSpPr>
        <p:spPr>
          <a:xfrm>
            <a:off x="2320120" y="2877792"/>
            <a:ext cx="6497309" cy="96338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1301995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25"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500" fill="hold"/>
                                        <p:tgtEl>
                                          <p:spTgt spid="6"/>
                                        </p:tgtEl>
                                        <p:attrNameLst>
                                          <p:attrName>ppt_x</p:attrName>
                                        </p:attrNameLst>
                                      </p:cBhvr>
                                      <p:tavLst>
                                        <p:tav tm="0">
                                          <p:val>
                                            <p:strVal val="0-#ppt_w/2"/>
                                          </p:val>
                                        </p:tav>
                                        <p:tav tm="100000">
                                          <p:val>
                                            <p:strVal val="#ppt_x"/>
                                          </p:val>
                                        </p:tav>
                                      </p:tavLst>
                                    </p:anim>
                                    <p:anim calcmode="lin" valueType="num">
                                      <p:cBhvr additive="base">
                                        <p:cTn id="10"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7"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92366" y="0"/>
            <a:ext cx="12192000" cy="6858000"/>
          </a:xfrm>
          <a:prstGeom prst="rect">
            <a:avLst/>
          </a:prstGeom>
        </p:spPr>
      </p:pic>
      <p:sp>
        <p:nvSpPr>
          <p:cNvPr id="5" name="Rectangle 4"/>
          <p:cNvSpPr/>
          <p:nvPr/>
        </p:nvSpPr>
        <p:spPr>
          <a:xfrm>
            <a:off x="5925120" y="1929842"/>
            <a:ext cx="341760" cy="1754326"/>
          </a:xfrm>
          <a:prstGeom prst="rect">
            <a:avLst/>
          </a:prstGeom>
          <a:noFill/>
        </p:spPr>
        <p:txBody>
          <a:bodyPr wrap="none" lIns="91440" tIns="45720" rIns="91440" bIns="45720">
            <a:spAutoFit/>
          </a:bodyPr>
          <a:lstStyle/>
          <a:p>
            <a:pPr algn="ct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p>
        </p:txBody>
      </p:sp>
      <p:sp>
        <p:nvSpPr>
          <p:cNvPr id="6" name="Rectangle 5"/>
          <p:cNvSpPr/>
          <p:nvPr/>
        </p:nvSpPr>
        <p:spPr>
          <a:xfrm>
            <a:off x="6003634" y="2967335"/>
            <a:ext cx="184730" cy="923330"/>
          </a:xfrm>
          <a:prstGeom prst="rect">
            <a:avLst/>
          </a:prstGeom>
          <a:noFill/>
        </p:spPr>
        <p:txBody>
          <a:bodyPr wrap="none" lIns="91440" tIns="45720" rIns="91440" bIns="45720">
            <a:spAutoFit/>
          </a:bodyPr>
          <a:lstStyle/>
          <a:p>
            <a:pPr algn="ct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4335957" y="1871507"/>
            <a:ext cx="2781532" cy="1015663"/>
          </a:xfrm>
          <a:prstGeom prst="rect">
            <a:avLst/>
          </a:prstGeom>
          <a:noFill/>
        </p:spPr>
        <p:txBody>
          <a:bodyPr wrap="none" lIns="91440" tIns="45720" rIns="91440" bIns="45720">
            <a:spAutoFit/>
          </a:bodyPr>
          <a:lstStyle/>
          <a:p>
            <a:pPr algn="ctr"/>
            <a:r>
              <a:rPr lang="en-US" sz="6000" b="1" dirty="0">
                <a:ln w="12700" cmpd="sng">
                  <a:solidFill>
                    <a:schemeClr val="accent4"/>
                  </a:solidFill>
                  <a:prstDash val="solid"/>
                </a:ln>
                <a:solidFill>
                  <a:schemeClr val="accent5">
                    <a:lumMod val="75000"/>
                  </a:schemeClr>
                </a:solidFill>
              </a:rPr>
              <a:t>TRUYỆN</a:t>
            </a:r>
            <a:endParaRPr lang="en-US" sz="6000" b="1" cap="none" spc="0" dirty="0">
              <a:ln w="12700" cmpd="sng">
                <a:solidFill>
                  <a:schemeClr val="accent4"/>
                </a:solidFill>
                <a:prstDash val="solid"/>
              </a:ln>
              <a:solidFill>
                <a:schemeClr val="accent5">
                  <a:lumMod val="75000"/>
                </a:schemeClr>
              </a:solidFill>
              <a:effectLst/>
            </a:endParaRPr>
          </a:p>
        </p:txBody>
      </p:sp>
      <p:sp>
        <p:nvSpPr>
          <p:cNvPr id="9" name="Rectangle 8"/>
          <p:cNvSpPr/>
          <p:nvPr/>
        </p:nvSpPr>
        <p:spPr>
          <a:xfrm>
            <a:off x="1955251" y="2887170"/>
            <a:ext cx="8623258" cy="1569660"/>
          </a:xfrm>
          <a:prstGeom prst="rect">
            <a:avLst/>
          </a:prstGeom>
          <a:noFill/>
        </p:spPr>
        <p:txBody>
          <a:bodyPr wrap="none" lIns="91440" tIns="45720" rIns="91440" bIns="45720">
            <a:spAutoFit/>
          </a:bodyPr>
          <a:lstStyle/>
          <a:p>
            <a:pPr algn="ctr"/>
            <a:r>
              <a:rPr lang="en-US" sz="9600" b="1" dirty="0">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rPr>
              <a:t>CHÚ</a:t>
            </a:r>
            <a:r>
              <a:rPr lang="en-US" sz="96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VỊT </a:t>
            </a:r>
            <a:r>
              <a:rPr lang="en-US" sz="9600" b="1" dirty="0">
                <a:ln w="12700" cmpd="sng">
                  <a:solidFill>
                    <a:schemeClr val="accent4"/>
                  </a:solidFill>
                  <a:prstDash val="solid"/>
                </a:ln>
                <a:solidFill>
                  <a:srgbClr val="0070C0"/>
                </a:solidFill>
                <a:latin typeface="Times New Roman" panose="02020603050405020304" pitchFamily="18" charset="0"/>
                <a:cs typeface="Times New Roman" panose="02020603050405020304" pitchFamily="18" charset="0"/>
              </a:rPr>
              <a:t>XÁM</a:t>
            </a:r>
            <a:endParaRPr lang="en-US" sz="9600" b="1" cap="none" spc="0" dirty="0">
              <a:ln w="12700" cmpd="sng">
                <a:solidFill>
                  <a:schemeClr val="accent4"/>
                </a:solidFill>
                <a:prstDash val="solid"/>
              </a:ln>
              <a:solidFill>
                <a:srgbClr val="0070C0"/>
              </a:solidFill>
              <a:effectLst/>
              <a:latin typeface="Times New Roman" panose="02020603050405020304" pitchFamily="18" charset="0"/>
              <a:cs typeface="Times New Roman" panose="02020603050405020304" pitchFamily="18" charset="0"/>
            </a:endParaRPr>
          </a:p>
        </p:txBody>
      </p:sp>
      <p:sp>
        <p:nvSpPr>
          <p:cNvPr id="11" name="Date Placeholder 10"/>
          <p:cNvSpPr>
            <a:spLocks noGrp="1"/>
          </p:cNvSpPr>
          <p:nvPr>
            <p:ph type="dt" sz="half" idx="10"/>
          </p:nvPr>
        </p:nvSpPr>
        <p:spPr/>
        <p:txBody>
          <a:bodyPr/>
          <a:lstStyle/>
          <a:p>
            <a:endParaRPr lang="en-US" dirty="0">
              <a:solidFill>
                <a:schemeClr val="tx1">
                  <a:lumMod val="95000"/>
                  <a:lumOff val="5000"/>
                </a:schemeClr>
              </a:solidFill>
              <a:latin typeface="+mj-lt"/>
              <a:cs typeface="Times New Roman" panose="02020603050405020304" pitchFamily="18" charset="0"/>
            </a:endParaRPr>
          </a:p>
        </p:txBody>
      </p:sp>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9421" y="-772549"/>
            <a:ext cx="609600" cy="609600"/>
          </a:xfrm>
          <a:prstGeom prst="rect">
            <a:avLst/>
          </a:prstGeom>
        </p:spPr>
      </p:pic>
    </p:spTree>
    <p:extLst>
      <p:ext uri="{BB962C8B-B14F-4D97-AF65-F5344CB8AC3E}">
        <p14:creationId xmlns:p14="http://schemas.microsoft.com/office/powerpoint/2010/main" val="524772163"/>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577" fill="hold"/>
                                        <p:tgtEl>
                                          <p:spTgt spid="15"/>
                                        </p:tgtEl>
                                      </p:cBhvr>
                                    </p:cmd>
                                  </p:childTnLst>
                                </p:cTn>
                              </p:par>
                              <p:par>
                                <p:cTn id="12" presetID="47"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mph" presetSubtype="0" repeatCount="5000" fill="hold" grpId="1" nodeType="clickEffect">
                                  <p:stCondLst>
                                    <p:cond delay="0"/>
                                  </p:stCondLst>
                                  <p:childTnLst>
                                    <p:animClr clrSpc="hsl" dir="cw">
                                      <p:cBhvr override="childStyle">
                                        <p:cTn id="20" dur="2000" fill="hold"/>
                                        <p:tgtEl>
                                          <p:spTgt spid="9"/>
                                        </p:tgtEl>
                                        <p:attrNameLst>
                                          <p:attrName>style.color</p:attrName>
                                        </p:attrNameLst>
                                      </p:cBhvr>
                                      <p:by>
                                        <p:hsl h="7200000" s="0" l="0"/>
                                      </p:by>
                                    </p:animClr>
                                    <p:animClr clrSpc="hsl" dir="cw">
                                      <p:cBhvr>
                                        <p:cTn id="21" dur="2000" fill="hold"/>
                                        <p:tgtEl>
                                          <p:spTgt spid="9"/>
                                        </p:tgtEl>
                                        <p:attrNameLst>
                                          <p:attrName>fillcolor</p:attrName>
                                        </p:attrNameLst>
                                      </p:cBhvr>
                                      <p:by>
                                        <p:hsl h="7200000" s="0" l="0"/>
                                      </p:by>
                                    </p:animClr>
                                    <p:animClr clrSpc="hsl" dir="cw">
                                      <p:cBhvr>
                                        <p:cTn id="22" dur="2000" fill="hold"/>
                                        <p:tgtEl>
                                          <p:spTgt spid="9"/>
                                        </p:tgtEl>
                                        <p:attrNameLst>
                                          <p:attrName>stroke.color</p:attrName>
                                        </p:attrNameLst>
                                      </p:cBhvr>
                                      <p:by>
                                        <p:hsl h="7200000" s="0" l="0"/>
                                      </p:by>
                                    </p:animClr>
                                    <p:set>
                                      <p:cBhvr>
                                        <p:cTn id="23" dur="20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15"/>
                </p:tgtEl>
              </p:cMediaNode>
            </p:audio>
          </p:childTnLst>
        </p:cTn>
      </p:par>
    </p:tnLst>
    <p:bldLst>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47918"/>
            <a:ext cx="12192000" cy="7005918"/>
          </a:xfrm>
          <a:prstGeom prst="rect">
            <a:avLst/>
          </a:prstGeom>
        </p:spPr>
      </p:pic>
      <p:sp>
        <p:nvSpPr>
          <p:cNvPr id="10" name="Rectangle 9"/>
          <p:cNvSpPr/>
          <p:nvPr/>
        </p:nvSpPr>
        <p:spPr>
          <a:xfrm>
            <a:off x="2400300" y="5537339"/>
            <a:ext cx="9791700" cy="1327415"/>
          </a:xfrm>
          <a:prstGeom prst="rect">
            <a:avLst/>
          </a:prstGeom>
          <a:solidFill>
            <a:srgbClr val="92D050"/>
          </a:solidFill>
        </p:spPr>
        <p:txBody>
          <a:bodyPr wrap="square">
            <a:spAutoFit/>
          </a:bodyPr>
          <a:lstStyle/>
          <a:p>
            <a:pPr>
              <a:spcAft>
                <a:spcPts val="1500"/>
              </a:spcAft>
            </a:pPr>
            <a:r>
              <a:rPr lang="en-US" dirty="0" err="1">
                <a:solidFill>
                  <a:srgbClr val="333333"/>
                </a:solidFill>
                <a:latin typeface="Times New Roman" panose="02020603050405020304" pitchFamily="18" charset="0"/>
                <a:ea typeface="Times New Roman" panose="02020603050405020304" pitchFamily="18" charset="0"/>
              </a:rPr>
              <a:t>Vịt</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mẹ</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dẫn</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Vịt</a:t>
            </a:r>
            <a:r>
              <a:rPr lang="en-US" dirty="0">
                <a:solidFill>
                  <a:srgbClr val="333333"/>
                </a:solidFill>
                <a:latin typeface="Times New Roman" panose="02020603050405020304" pitchFamily="18" charset="0"/>
                <a:ea typeface="Times New Roman" panose="02020603050405020304" pitchFamily="18" charset="0"/>
              </a:rPr>
              <a:t> con </a:t>
            </a:r>
            <a:r>
              <a:rPr lang="en-US" dirty="0" err="1">
                <a:solidFill>
                  <a:srgbClr val="333333"/>
                </a:solidFill>
                <a:latin typeface="Times New Roman" panose="02020603050405020304" pitchFamily="18" charset="0"/>
                <a:ea typeface="Times New Roman" panose="02020603050405020304" pitchFamily="18" charset="0"/>
              </a:rPr>
              <a:t>đi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chơi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Trước</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khi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đi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Vịt</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mẹ</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dặn</a:t>
            </a:r>
            <a:r>
              <a:rPr lang="en-US" dirty="0">
                <a:solidFill>
                  <a:srgbClr val="333333"/>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Aft>
                <a:spcPts val="1500"/>
              </a:spcAft>
            </a:pP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Các</a:t>
            </a:r>
            <a:r>
              <a:rPr lang="en-US" dirty="0">
                <a:solidFill>
                  <a:srgbClr val="333333"/>
                </a:solidFill>
                <a:latin typeface="Times New Roman" panose="02020603050405020304" pitchFamily="18" charset="0"/>
                <a:ea typeface="Times New Roman" panose="02020603050405020304" pitchFamily="18" charset="0"/>
              </a:rPr>
              <a:t> con </a:t>
            </a:r>
            <a:r>
              <a:rPr lang="en-US" dirty="0" err="1">
                <a:solidFill>
                  <a:srgbClr val="333333"/>
                </a:solidFill>
                <a:latin typeface="Times New Roman" panose="02020603050405020304" pitchFamily="18" charset="0"/>
                <a:ea typeface="Times New Roman" panose="02020603050405020304" pitchFamily="18" charset="0"/>
              </a:rPr>
              <a:t>phải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đi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theo</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mẹ</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theo</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đàn</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không</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được</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tách</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ra</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đi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một</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mình</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mà</a:t>
            </a:r>
            <a:r>
              <a:rPr lang="en-US" dirty="0">
                <a:solidFill>
                  <a:srgbClr val="333333"/>
                </a:solidFill>
                <a:latin typeface="Times New Roman" panose="02020603050405020304" pitchFamily="18" charset="0"/>
                <a:ea typeface="Times New Roman" panose="02020603050405020304" pitchFamily="18" charset="0"/>
              </a:rPr>
              <a:t> con </a:t>
            </a:r>
            <a:r>
              <a:rPr lang="en-US" dirty="0" err="1">
                <a:solidFill>
                  <a:srgbClr val="333333"/>
                </a:solidFill>
                <a:latin typeface="Times New Roman" panose="02020603050405020304" pitchFamily="18" charset="0"/>
                <a:ea typeface="Times New Roman" panose="02020603050405020304" pitchFamily="18" charset="0"/>
              </a:rPr>
              <a:t>cáo</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ăn</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thịt</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đấy</a:t>
            </a:r>
            <a:endParaRPr lang="en-US" dirty="0">
              <a:latin typeface="Times New Roman" panose="02020603050405020304" pitchFamily="18" charset="0"/>
              <a:ea typeface="Times New Roman" panose="02020603050405020304" pitchFamily="18" charset="0"/>
            </a:endParaRPr>
          </a:p>
          <a:p>
            <a:pPr>
              <a:lnSpc>
                <a:spcPct val="107000"/>
              </a:lnSpc>
              <a:spcAft>
                <a:spcPts val="1500"/>
              </a:spcAft>
            </a:pPr>
            <a:r>
              <a:rPr lang="en-US"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Vịt</a:t>
            </a:r>
            <a:r>
              <a:rPr lang="en-US"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vâng</a:t>
            </a:r>
            <a:r>
              <a:rPr lang="en-US"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dạ</a:t>
            </a:r>
            <a:r>
              <a:rPr lang="en-US"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rít</a:t>
            </a:r>
            <a:r>
              <a:rPr lang="en-US"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4762500" y="5779434"/>
            <a:ext cx="184731" cy="369332"/>
          </a:xfrm>
          <a:prstGeom prst="rect">
            <a:avLst/>
          </a:prstGeom>
          <a:noFill/>
        </p:spPr>
        <p:txBody>
          <a:bodyPr wrap="none" rtlCol="0">
            <a:spAutoFit/>
          </a:bodyPr>
          <a:lstStyle/>
          <a:p>
            <a:endParaRPr lang="en-US" dirty="0"/>
          </a:p>
        </p:txBody>
      </p:sp>
      <p:pic>
        <p:nvPicPr>
          <p:cNvPr id="18" name="Picture 17"/>
          <p:cNvPicPr>
            <a:picLocks noChangeAspect="1"/>
          </p:cNvPicPr>
          <p:nvPr/>
        </p:nvPicPr>
        <p:blipFill>
          <a:blip r:embed="rId7"/>
          <a:stretch>
            <a:fillRect/>
          </a:stretch>
        </p:blipFill>
        <p:spPr>
          <a:xfrm>
            <a:off x="5773361" y="3398506"/>
            <a:ext cx="1109568" cy="2152075"/>
          </a:xfrm>
          <a:prstGeom prst="rect">
            <a:avLst/>
          </a:prstGeom>
        </p:spPr>
      </p:pic>
      <p:pic>
        <p:nvPicPr>
          <p:cNvPr id="19" name="Picture 18"/>
          <p:cNvPicPr>
            <a:picLocks noChangeAspect="1"/>
          </p:cNvPicPr>
          <p:nvPr/>
        </p:nvPicPr>
        <p:blipFill>
          <a:blip r:embed="rId8"/>
          <a:stretch>
            <a:fillRect/>
          </a:stretch>
        </p:blipFill>
        <p:spPr>
          <a:xfrm>
            <a:off x="7428720" y="3086106"/>
            <a:ext cx="1107200" cy="2022190"/>
          </a:xfrm>
          <a:prstGeom prst="rect">
            <a:avLst/>
          </a:prstGeom>
        </p:spPr>
      </p:pic>
      <p:pic>
        <p:nvPicPr>
          <p:cNvPr id="22" name="Picture 21"/>
          <p:cNvPicPr>
            <a:picLocks noChangeAspect="1"/>
          </p:cNvPicPr>
          <p:nvPr/>
        </p:nvPicPr>
        <p:blipFill>
          <a:blip r:embed="rId8"/>
          <a:stretch>
            <a:fillRect/>
          </a:stretch>
        </p:blipFill>
        <p:spPr>
          <a:xfrm>
            <a:off x="8738361" y="2728467"/>
            <a:ext cx="1335140" cy="1924050"/>
          </a:xfrm>
          <a:prstGeom prst="rect">
            <a:avLst/>
          </a:prstGeom>
        </p:spPr>
      </p:pic>
      <p:pic>
        <p:nvPicPr>
          <p:cNvPr id="3" name="Picture 2"/>
          <p:cNvPicPr>
            <a:picLocks noChangeAspect="1"/>
          </p:cNvPicPr>
          <p:nvPr/>
        </p:nvPicPr>
        <p:blipFill>
          <a:blip r:embed="rId9"/>
          <a:stretch>
            <a:fillRect/>
          </a:stretch>
        </p:blipFill>
        <p:spPr>
          <a:xfrm flipH="1">
            <a:off x="-2" y="798826"/>
            <a:ext cx="5773362" cy="6596750"/>
          </a:xfrm>
          <a:prstGeom prst="rect">
            <a:avLst/>
          </a:prstGeom>
        </p:spPr>
      </p:pic>
      <p:pic>
        <p:nvPicPr>
          <p:cNvPr id="5" name="Picture 4"/>
          <p:cNvPicPr>
            <a:picLocks noChangeAspect="1"/>
          </p:cNvPicPr>
          <p:nvPr/>
        </p:nvPicPr>
        <p:blipFill>
          <a:blip r:embed="rId10"/>
          <a:stretch>
            <a:fillRect/>
          </a:stretch>
        </p:blipFill>
        <p:spPr>
          <a:xfrm>
            <a:off x="9828389" y="3265322"/>
            <a:ext cx="1923038" cy="2349220"/>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46627" y="6995611"/>
            <a:ext cx="609600" cy="609600"/>
          </a:xfrm>
          <a:prstGeom prst="rect">
            <a:avLst/>
          </a:prstGeom>
        </p:spPr>
      </p:pic>
      <p:pic>
        <p:nvPicPr>
          <p:cNvPr id="6" name="hoat_canh_dien_roi_va_nhac_nen_cuc_hay_2232018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523589" y="-1199929"/>
            <a:ext cx="609600" cy="609600"/>
          </a:xfrm>
          <a:prstGeom prst="rect">
            <a:avLst/>
          </a:prstGeom>
        </p:spPr>
      </p:pic>
    </p:spTree>
    <p:extLst>
      <p:ext uri="{BB962C8B-B14F-4D97-AF65-F5344CB8AC3E}">
        <p14:creationId xmlns:p14="http://schemas.microsoft.com/office/powerpoint/2010/main" val="136151619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2000"/>
                                        <p:tgtEl>
                                          <p:spTgt spid="10"/>
                                        </p:tgtEl>
                                      </p:cBhvr>
                                    </p:animEffect>
                                  </p:childTnLst>
                                </p:cTn>
                              </p:par>
                              <p:par>
                                <p:cTn id="10" presetID="32" presetClass="emph" presetSubtype="0" repeatCount="4000" fill="hold" nodeType="withEffect">
                                  <p:stCondLst>
                                    <p:cond delay="0"/>
                                  </p:stCondLst>
                                  <p:childTnLst>
                                    <p:animRot by="120000">
                                      <p:cBhvr>
                                        <p:cTn id="11" dur="325" fill="hold">
                                          <p:stCondLst>
                                            <p:cond delay="0"/>
                                          </p:stCondLst>
                                        </p:cTn>
                                        <p:tgtEl>
                                          <p:spTgt spid="3"/>
                                        </p:tgtEl>
                                        <p:attrNameLst>
                                          <p:attrName>r</p:attrName>
                                        </p:attrNameLst>
                                      </p:cBhvr>
                                    </p:animRot>
                                    <p:animRot by="-240000">
                                      <p:cBhvr>
                                        <p:cTn id="12" dur="650" fill="hold">
                                          <p:stCondLst>
                                            <p:cond delay="650"/>
                                          </p:stCondLst>
                                        </p:cTn>
                                        <p:tgtEl>
                                          <p:spTgt spid="3"/>
                                        </p:tgtEl>
                                        <p:attrNameLst>
                                          <p:attrName>r</p:attrName>
                                        </p:attrNameLst>
                                      </p:cBhvr>
                                    </p:animRot>
                                    <p:animRot by="240000">
                                      <p:cBhvr>
                                        <p:cTn id="13" dur="650" fill="hold">
                                          <p:stCondLst>
                                            <p:cond delay="1300"/>
                                          </p:stCondLst>
                                        </p:cTn>
                                        <p:tgtEl>
                                          <p:spTgt spid="3"/>
                                        </p:tgtEl>
                                        <p:attrNameLst>
                                          <p:attrName>r</p:attrName>
                                        </p:attrNameLst>
                                      </p:cBhvr>
                                    </p:animRot>
                                    <p:animRot by="-240000">
                                      <p:cBhvr>
                                        <p:cTn id="14" dur="650" fill="hold">
                                          <p:stCondLst>
                                            <p:cond delay="1950"/>
                                          </p:stCondLst>
                                        </p:cTn>
                                        <p:tgtEl>
                                          <p:spTgt spid="3"/>
                                        </p:tgtEl>
                                        <p:attrNameLst>
                                          <p:attrName>r</p:attrName>
                                        </p:attrNameLst>
                                      </p:cBhvr>
                                    </p:animRot>
                                    <p:animRot by="120000">
                                      <p:cBhvr>
                                        <p:cTn id="15" dur="650" fill="hold">
                                          <p:stCondLst>
                                            <p:cond delay="2600"/>
                                          </p:stCondLst>
                                        </p:cTn>
                                        <p:tgtEl>
                                          <p:spTgt spid="3"/>
                                        </p:tgtEl>
                                        <p:attrNameLst>
                                          <p:attrName>r</p:attrName>
                                        </p:attrNameLst>
                                      </p:cBhvr>
                                    </p:animRot>
                                  </p:childTnLst>
                                </p:cTn>
                              </p:par>
                              <p:par>
                                <p:cTn id="16" presetID="1" presetClass="mediacall" presetSubtype="0" fill="hold" nodeType="withEffect">
                                  <p:stCondLst>
                                    <p:cond delay="0"/>
                                  </p:stCondLst>
                                  <p:childTnLst>
                                    <p:cmd type="call" cmd="playFrom(0.0)">
                                      <p:cBhvr>
                                        <p:cTn id="17" dur="18416" fill="hold"/>
                                        <p:tgtEl>
                                          <p:spTgt spid="9"/>
                                        </p:tgtEl>
                                      </p:cBhvr>
                                    </p:cmd>
                                  </p:childTnLst>
                                </p:cTn>
                              </p:par>
                            </p:childTnLst>
                          </p:cTn>
                        </p:par>
                        <p:par>
                          <p:cTn id="18" fill="hold">
                            <p:stCondLst>
                              <p:cond delay="18416"/>
                            </p:stCondLst>
                            <p:childTnLst>
                              <p:par>
                                <p:cTn id="19" presetID="32" presetClass="emph" presetSubtype="0" repeatCount="4000" fill="hold" nodeType="afterEffect">
                                  <p:stCondLst>
                                    <p:cond delay="0"/>
                                  </p:stCondLst>
                                  <p:childTnLst>
                                    <p:animRot by="120000">
                                      <p:cBhvr>
                                        <p:cTn id="20" dur="150" fill="hold">
                                          <p:stCondLst>
                                            <p:cond delay="0"/>
                                          </p:stCondLst>
                                        </p:cTn>
                                        <p:tgtEl>
                                          <p:spTgt spid="18"/>
                                        </p:tgtEl>
                                        <p:attrNameLst>
                                          <p:attrName>r</p:attrName>
                                        </p:attrNameLst>
                                      </p:cBhvr>
                                    </p:animRot>
                                    <p:animRot by="-240000">
                                      <p:cBhvr>
                                        <p:cTn id="21" dur="300" fill="hold">
                                          <p:stCondLst>
                                            <p:cond delay="300"/>
                                          </p:stCondLst>
                                        </p:cTn>
                                        <p:tgtEl>
                                          <p:spTgt spid="18"/>
                                        </p:tgtEl>
                                        <p:attrNameLst>
                                          <p:attrName>r</p:attrName>
                                        </p:attrNameLst>
                                      </p:cBhvr>
                                    </p:animRot>
                                    <p:animRot by="240000">
                                      <p:cBhvr>
                                        <p:cTn id="22" dur="300" fill="hold">
                                          <p:stCondLst>
                                            <p:cond delay="600"/>
                                          </p:stCondLst>
                                        </p:cTn>
                                        <p:tgtEl>
                                          <p:spTgt spid="18"/>
                                        </p:tgtEl>
                                        <p:attrNameLst>
                                          <p:attrName>r</p:attrName>
                                        </p:attrNameLst>
                                      </p:cBhvr>
                                    </p:animRot>
                                    <p:animRot by="-240000">
                                      <p:cBhvr>
                                        <p:cTn id="23" dur="300" fill="hold">
                                          <p:stCondLst>
                                            <p:cond delay="900"/>
                                          </p:stCondLst>
                                        </p:cTn>
                                        <p:tgtEl>
                                          <p:spTgt spid="18"/>
                                        </p:tgtEl>
                                        <p:attrNameLst>
                                          <p:attrName>r</p:attrName>
                                        </p:attrNameLst>
                                      </p:cBhvr>
                                    </p:animRot>
                                    <p:animRot by="120000">
                                      <p:cBhvr>
                                        <p:cTn id="24" dur="300" fill="hold">
                                          <p:stCondLst>
                                            <p:cond delay="1200"/>
                                          </p:stCondLst>
                                        </p:cTn>
                                        <p:tgtEl>
                                          <p:spTgt spid="18"/>
                                        </p:tgtEl>
                                        <p:attrNameLst>
                                          <p:attrName>r</p:attrName>
                                        </p:attrNameLst>
                                      </p:cBhvr>
                                    </p:animRot>
                                  </p:childTnLst>
                                </p:cTn>
                              </p:par>
                              <p:par>
                                <p:cTn id="25" presetID="32" presetClass="emph" presetSubtype="0" repeatCount="4000" fill="hold" nodeType="withEffect">
                                  <p:stCondLst>
                                    <p:cond delay="250"/>
                                  </p:stCondLst>
                                  <p:childTnLst>
                                    <p:animRot by="120000">
                                      <p:cBhvr>
                                        <p:cTn id="26" dur="157" fill="hold">
                                          <p:stCondLst>
                                            <p:cond delay="0"/>
                                          </p:stCondLst>
                                        </p:cTn>
                                        <p:tgtEl>
                                          <p:spTgt spid="19"/>
                                        </p:tgtEl>
                                        <p:attrNameLst>
                                          <p:attrName>r</p:attrName>
                                        </p:attrNameLst>
                                      </p:cBhvr>
                                    </p:animRot>
                                    <p:animRot by="-240000">
                                      <p:cBhvr>
                                        <p:cTn id="27" dur="315" fill="hold">
                                          <p:stCondLst>
                                            <p:cond delay="315"/>
                                          </p:stCondLst>
                                        </p:cTn>
                                        <p:tgtEl>
                                          <p:spTgt spid="19"/>
                                        </p:tgtEl>
                                        <p:attrNameLst>
                                          <p:attrName>r</p:attrName>
                                        </p:attrNameLst>
                                      </p:cBhvr>
                                    </p:animRot>
                                    <p:animRot by="240000">
                                      <p:cBhvr>
                                        <p:cTn id="28" dur="315" fill="hold">
                                          <p:stCondLst>
                                            <p:cond delay="630"/>
                                          </p:stCondLst>
                                        </p:cTn>
                                        <p:tgtEl>
                                          <p:spTgt spid="19"/>
                                        </p:tgtEl>
                                        <p:attrNameLst>
                                          <p:attrName>r</p:attrName>
                                        </p:attrNameLst>
                                      </p:cBhvr>
                                    </p:animRot>
                                    <p:animRot by="-240000">
                                      <p:cBhvr>
                                        <p:cTn id="29" dur="315" fill="hold">
                                          <p:stCondLst>
                                            <p:cond delay="945"/>
                                          </p:stCondLst>
                                        </p:cTn>
                                        <p:tgtEl>
                                          <p:spTgt spid="19"/>
                                        </p:tgtEl>
                                        <p:attrNameLst>
                                          <p:attrName>r</p:attrName>
                                        </p:attrNameLst>
                                      </p:cBhvr>
                                    </p:animRot>
                                    <p:animRot by="120000">
                                      <p:cBhvr>
                                        <p:cTn id="30" dur="315" fill="hold">
                                          <p:stCondLst>
                                            <p:cond delay="1260"/>
                                          </p:stCondLst>
                                        </p:cTn>
                                        <p:tgtEl>
                                          <p:spTgt spid="19"/>
                                        </p:tgtEl>
                                        <p:attrNameLst>
                                          <p:attrName>r</p:attrName>
                                        </p:attrNameLst>
                                      </p:cBhvr>
                                    </p:animRot>
                                  </p:childTnLst>
                                </p:cTn>
                              </p:par>
                              <p:par>
                                <p:cTn id="31" presetID="32" presetClass="emph" presetSubtype="0" repeatCount="4000" fill="hold" nodeType="withEffect">
                                  <p:stCondLst>
                                    <p:cond delay="500"/>
                                  </p:stCondLst>
                                  <p:childTnLst>
                                    <p:animRot by="120000">
                                      <p:cBhvr>
                                        <p:cTn id="32" dur="150" fill="hold">
                                          <p:stCondLst>
                                            <p:cond delay="0"/>
                                          </p:stCondLst>
                                        </p:cTn>
                                        <p:tgtEl>
                                          <p:spTgt spid="22"/>
                                        </p:tgtEl>
                                        <p:attrNameLst>
                                          <p:attrName>r</p:attrName>
                                        </p:attrNameLst>
                                      </p:cBhvr>
                                    </p:animRot>
                                    <p:animRot by="-240000">
                                      <p:cBhvr>
                                        <p:cTn id="33" dur="300" fill="hold">
                                          <p:stCondLst>
                                            <p:cond delay="300"/>
                                          </p:stCondLst>
                                        </p:cTn>
                                        <p:tgtEl>
                                          <p:spTgt spid="22"/>
                                        </p:tgtEl>
                                        <p:attrNameLst>
                                          <p:attrName>r</p:attrName>
                                        </p:attrNameLst>
                                      </p:cBhvr>
                                    </p:animRot>
                                    <p:animRot by="240000">
                                      <p:cBhvr>
                                        <p:cTn id="34" dur="300" fill="hold">
                                          <p:stCondLst>
                                            <p:cond delay="600"/>
                                          </p:stCondLst>
                                        </p:cTn>
                                        <p:tgtEl>
                                          <p:spTgt spid="22"/>
                                        </p:tgtEl>
                                        <p:attrNameLst>
                                          <p:attrName>r</p:attrName>
                                        </p:attrNameLst>
                                      </p:cBhvr>
                                    </p:animRot>
                                    <p:animRot by="-240000">
                                      <p:cBhvr>
                                        <p:cTn id="35" dur="300" fill="hold">
                                          <p:stCondLst>
                                            <p:cond delay="900"/>
                                          </p:stCondLst>
                                        </p:cTn>
                                        <p:tgtEl>
                                          <p:spTgt spid="22"/>
                                        </p:tgtEl>
                                        <p:attrNameLst>
                                          <p:attrName>r</p:attrName>
                                        </p:attrNameLst>
                                      </p:cBhvr>
                                    </p:animRot>
                                    <p:animRot by="120000">
                                      <p:cBhvr>
                                        <p:cTn id="36" dur="300" fill="hold">
                                          <p:stCondLst>
                                            <p:cond delay="1200"/>
                                          </p:stCondLst>
                                        </p:cTn>
                                        <p:tgtEl>
                                          <p:spTgt spid="22"/>
                                        </p:tgtEl>
                                        <p:attrNameLst>
                                          <p:attrName>r</p:attrName>
                                        </p:attrNameLst>
                                      </p:cBhvr>
                                    </p:animRot>
                                  </p:childTnLst>
                                </p:cTn>
                              </p:par>
                              <p:par>
                                <p:cTn id="37" presetID="32" presetClass="emph" presetSubtype="0" repeatCount="4000" fill="hold" nodeType="withEffect">
                                  <p:stCondLst>
                                    <p:cond delay="1250"/>
                                  </p:stCondLst>
                                  <p:childTnLst>
                                    <p:animRot by="120000">
                                      <p:cBhvr>
                                        <p:cTn id="38" dur="100" fill="hold">
                                          <p:stCondLst>
                                            <p:cond delay="0"/>
                                          </p:stCondLst>
                                        </p:cTn>
                                        <p:tgtEl>
                                          <p:spTgt spid="5"/>
                                        </p:tgtEl>
                                        <p:attrNameLst>
                                          <p:attrName>r</p:attrName>
                                        </p:attrNameLst>
                                      </p:cBhvr>
                                    </p:animRot>
                                    <p:animRot by="-240000">
                                      <p:cBhvr>
                                        <p:cTn id="39" dur="200" fill="hold">
                                          <p:stCondLst>
                                            <p:cond delay="200"/>
                                          </p:stCondLst>
                                        </p:cTn>
                                        <p:tgtEl>
                                          <p:spTgt spid="5"/>
                                        </p:tgtEl>
                                        <p:attrNameLst>
                                          <p:attrName>r</p:attrName>
                                        </p:attrNameLst>
                                      </p:cBhvr>
                                    </p:animRot>
                                    <p:animRot by="240000">
                                      <p:cBhvr>
                                        <p:cTn id="40" dur="200" fill="hold">
                                          <p:stCondLst>
                                            <p:cond delay="400"/>
                                          </p:stCondLst>
                                        </p:cTn>
                                        <p:tgtEl>
                                          <p:spTgt spid="5"/>
                                        </p:tgtEl>
                                        <p:attrNameLst>
                                          <p:attrName>r</p:attrName>
                                        </p:attrNameLst>
                                      </p:cBhvr>
                                    </p:animRot>
                                    <p:animRot by="-240000">
                                      <p:cBhvr>
                                        <p:cTn id="41" dur="200" fill="hold">
                                          <p:stCondLst>
                                            <p:cond delay="600"/>
                                          </p:stCondLst>
                                        </p:cTn>
                                        <p:tgtEl>
                                          <p:spTgt spid="5"/>
                                        </p:tgtEl>
                                        <p:attrNameLst>
                                          <p:attrName>r</p:attrName>
                                        </p:attrNameLst>
                                      </p:cBhvr>
                                    </p:animRot>
                                    <p:animRot by="120000">
                                      <p:cBhvr>
                                        <p:cTn id="4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3" fill="hold" display="0">
                  <p:stCondLst>
                    <p:cond delay="indefinite"/>
                  </p:stCondLst>
                  <p:endCondLst>
                    <p:cond evt="onStopAudio" delay="0">
                      <p:tgtEl>
                        <p:sldTgt/>
                      </p:tgtEl>
                    </p:cond>
                  </p:endCondLst>
                </p:cTn>
                <p:tgtEl>
                  <p:spTgt spid="9"/>
                </p:tgtEl>
              </p:cMediaNode>
            </p:audio>
            <p:audio>
              <p:cMediaNode vol="6061" numSld="9">
                <p:cTn id="44" fill="hold" display="0">
                  <p:stCondLst>
                    <p:cond delay="indefinite"/>
                  </p:stCondLst>
                  <p:endCondLst>
                    <p:cond evt="onStopAudio" delay="0">
                      <p:tgtEl>
                        <p:sldTgt/>
                      </p:tgtEl>
                    </p:cond>
                  </p:endCondLst>
                </p:cTn>
                <p:tgtEl>
                  <p:spTgt spid="6"/>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46911"/>
            <a:ext cx="12193057" cy="7004911"/>
          </a:xfrm>
          <a:prstGeom prst="rect">
            <a:avLst/>
          </a:prstGeom>
        </p:spPr>
      </p:pic>
      <p:pic>
        <p:nvPicPr>
          <p:cNvPr id="10" name="Picture 9"/>
          <p:cNvPicPr>
            <a:picLocks noChangeAspect="1"/>
          </p:cNvPicPr>
          <p:nvPr/>
        </p:nvPicPr>
        <p:blipFill>
          <a:blip r:embed="rId5"/>
          <a:stretch>
            <a:fillRect/>
          </a:stretch>
        </p:blipFill>
        <p:spPr>
          <a:xfrm>
            <a:off x="5472481" y="3429000"/>
            <a:ext cx="1163782" cy="1877292"/>
          </a:xfrm>
          <a:prstGeom prst="rect">
            <a:avLst/>
          </a:prstGeom>
        </p:spPr>
      </p:pic>
      <p:pic>
        <p:nvPicPr>
          <p:cNvPr id="11" name="Picture 10"/>
          <p:cNvPicPr>
            <a:picLocks noChangeAspect="1"/>
          </p:cNvPicPr>
          <p:nvPr/>
        </p:nvPicPr>
        <p:blipFill>
          <a:blip r:embed="rId6"/>
          <a:stretch>
            <a:fillRect/>
          </a:stretch>
        </p:blipFill>
        <p:spPr>
          <a:xfrm>
            <a:off x="6732906" y="2850902"/>
            <a:ext cx="1103472" cy="2024047"/>
          </a:xfrm>
          <a:prstGeom prst="rect">
            <a:avLst/>
          </a:prstGeom>
        </p:spPr>
      </p:pic>
      <p:pic>
        <p:nvPicPr>
          <p:cNvPr id="12" name="Picture 11"/>
          <p:cNvPicPr>
            <a:picLocks noChangeAspect="1"/>
          </p:cNvPicPr>
          <p:nvPr/>
        </p:nvPicPr>
        <p:blipFill>
          <a:blip r:embed="rId7"/>
          <a:stretch>
            <a:fillRect/>
          </a:stretch>
        </p:blipFill>
        <p:spPr>
          <a:xfrm>
            <a:off x="8068046" y="2850902"/>
            <a:ext cx="1214832" cy="1693389"/>
          </a:xfrm>
          <a:prstGeom prst="rect">
            <a:avLst/>
          </a:prstGeom>
        </p:spPr>
      </p:pic>
      <p:pic>
        <p:nvPicPr>
          <p:cNvPr id="13" name="Picture 12"/>
          <p:cNvPicPr>
            <a:picLocks noChangeAspect="1"/>
          </p:cNvPicPr>
          <p:nvPr/>
        </p:nvPicPr>
        <p:blipFill>
          <a:blip r:embed="rId8"/>
          <a:stretch>
            <a:fillRect/>
          </a:stretch>
        </p:blipFill>
        <p:spPr>
          <a:xfrm flipH="1">
            <a:off x="9837062" y="2706662"/>
            <a:ext cx="1775819" cy="2854347"/>
          </a:xfrm>
          <a:prstGeom prst="rect">
            <a:avLst/>
          </a:prstGeom>
        </p:spPr>
      </p:pic>
      <p:sp>
        <p:nvSpPr>
          <p:cNvPr id="14" name="TextBox 13"/>
          <p:cNvSpPr txBox="1"/>
          <p:nvPr/>
        </p:nvSpPr>
        <p:spPr>
          <a:xfrm>
            <a:off x="3934619" y="5942035"/>
            <a:ext cx="8183880" cy="461665"/>
          </a:xfrm>
          <a:prstGeom prst="rect">
            <a:avLst/>
          </a:prstGeom>
          <a:solidFill>
            <a:srgbClr val="92D05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dặn</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9"/>
          <a:stretch>
            <a:fillRect/>
          </a:stretch>
        </p:blipFill>
        <p:spPr>
          <a:xfrm flipH="1">
            <a:off x="1808922" y="1133061"/>
            <a:ext cx="5704940" cy="629899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08899" y="-1594854"/>
            <a:ext cx="609600" cy="609600"/>
          </a:xfrm>
          <a:prstGeom prst="rect">
            <a:avLst/>
          </a:prstGeom>
        </p:spPr>
      </p:pic>
    </p:spTree>
    <p:extLst>
      <p:ext uri="{BB962C8B-B14F-4D97-AF65-F5344CB8AC3E}">
        <p14:creationId xmlns:p14="http://schemas.microsoft.com/office/powerpoint/2010/main" val="43462988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66667E-6 2.96296E-6 L -0.41341 0.11551 " pathEditMode="relative" rAng="0" ptsTypes="AA">
                                      <p:cBhvr>
                                        <p:cTn id="6" dur="5300" fill="hold"/>
                                        <p:tgtEl>
                                          <p:spTgt spid="5"/>
                                        </p:tgtEl>
                                        <p:attrNameLst>
                                          <p:attrName>ppt_x</p:attrName>
                                          <p:attrName>ppt_y</p:attrName>
                                        </p:attrNameLst>
                                      </p:cBhvr>
                                      <p:rCtr x="-20677" y="5764"/>
                                    </p:animMotion>
                                  </p:childTnLst>
                                </p:cTn>
                              </p:par>
                              <p:par>
                                <p:cTn id="7" presetID="1" presetClass="mediacall" presetSubtype="0" fill="hold" nodeType="withEffect">
                                  <p:stCondLst>
                                    <p:cond delay="0"/>
                                  </p:stCondLst>
                                  <p:childTnLst>
                                    <p:cmd type="call" cmd="playFrom(0.0)">
                                      <p:cBhvr>
                                        <p:cTn id="8" dur="7364" fill="hold"/>
                                        <p:tgtEl>
                                          <p:spTgt spid="7"/>
                                        </p:tgtEl>
                                      </p:cBhvr>
                                    </p:cmd>
                                  </p:childTnLst>
                                </p:cTn>
                              </p:par>
                              <p:par>
                                <p:cTn id="9" presetID="49" presetClass="path" presetSubtype="0" accel="50000" decel="50000" fill="hold" nodeType="withEffect">
                                  <p:stCondLst>
                                    <p:cond delay="600"/>
                                  </p:stCondLst>
                                  <p:childTnLst>
                                    <p:animMotion origin="layout" path="M -4.375E-6 4.44444E-6 L -0.60716 0.26111 " pathEditMode="relative" rAng="0" ptsTypes="AA">
                                      <p:cBhvr>
                                        <p:cTn id="10" dur="6000" fill="hold"/>
                                        <p:tgtEl>
                                          <p:spTgt spid="10"/>
                                        </p:tgtEl>
                                        <p:attrNameLst>
                                          <p:attrName>ppt_x</p:attrName>
                                          <p:attrName>ppt_y</p:attrName>
                                        </p:attrNameLst>
                                      </p:cBhvr>
                                      <p:rCtr x="-30365" y="13056"/>
                                    </p:animMotion>
                                  </p:childTnLst>
                                </p:cTn>
                              </p:par>
                              <p:par>
                                <p:cTn id="11" presetID="49" presetClass="path" presetSubtype="0" accel="50000" decel="50000" fill="hold" nodeType="withEffect">
                                  <p:stCondLst>
                                    <p:cond delay="1100"/>
                                  </p:stCondLst>
                                  <p:childTnLst>
                                    <p:animMotion origin="layout" path="M 4.16667E-6 -4.44444E-6 L -0.63868 0.49352 " pathEditMode="relative" rAng="0" ptsTypes="AA">
                                      <p:cBhvr>
                                        <p:cTn id="12" dur="5300" fill="hold"/>
                                        <p:tgtEl>
                                          <p:spTgt spid="11"/>
                                        </p:tgtEl>
                                        <p:attrNameLst>
                                          <p:attrName>ppt_x</p:attrName>
                                          <p:attrName>ppt_y</p:attrName>
                                        </p:attrNameLst>
                                      </p:cBhvr>
                                      <p:rCtr x="-31940" y="24676"/>
                                    </p:animMotion>
                                  </p:childTnLst>
                                </p:cTn>
                              </p:par>
                              <p:par>
                                <p:cTn id="13" presetID="49" presetClass="path" presetSubtype="0" accel="50000" decel="50000" fill="hold" nodeType="withEffect">
                                  <p:stCondLst>
                                    <p:cond delay="1750"/>
                                  </p:stCondLst>
                                  <p:childTnLst>
                                    <p:animMotion origin="layout" path="M 1.66667E-6 -3.7037E-7 L -0.63464 0.59745 " pathEditMode="relative" rAng="0" ptsTypes="AA">
                                      <p:cBhvr>
                                        <p:cTn id="14" dur="5000" fill="hold"/>
                                        <p:tgtEl>
                                          <p:spTgt spid="12"/>
                                        </p:tgtEl>
                                        <p:attrNameLst>
                                          <p:attrName>ppt_x</p:attrName>
                                          <p:attrName>ppt_y</p:attrName>
                                        </p:attrNameLst>
                                      </p:cBhvr>
                                      <p:rCtr x="-31732" y="29861"/>
                                    </p:animMotion>
                                  </p:childTnLst>
                                </p:cTn>
                              </p:par>
                              <p:par>
                                <p:cTn id="15" presetID="42" presetClass="path" presetSubtype="0" accel="50000" decel="50000" fill="hold" nodeType="withEffect">
                                  <p:stCondLst>
                                    <p:cond delay="500"/>
                                  </p:stCondLst>
                                  <p:childTnLst>
                                    <p:animMotion origin="layout" path="M 2.5E-6 2.22222E-6 L 0.02565 0.6243 " pathEditMode="relative" rAng="0" ptsTypes="AA">
                                      <p:cBhvr>
                                        <p:cTn id="16" dur="6400" fill="hold"/>
                                        <p:tgtEl>
                                          <p:spTgt spid="13"/>
                                        </p:tgtEl>
                                        <p:attrNameLst>
                                          <p:attrName>ppt_x</p:attrName>
                                          <p:attrName>ppt_y</p:attrName>
                                        </p:attrNameLst>
                                      </p:cBhvr>
                                      <p:rCtr x="1276" y="31204"/>
                                    </p:animMotion>
                                  </p:childTnLst>
                                </p:cTn>
                              </p:par>
                              <p:par>
                                <p:cTn id="17" presetID="2" presetClass="entr" presetSubtype="4"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6" fill="hold" display="0">
                  <p:stCondLst>
                    <p:cond delay="indefinite"/>
                  </p:stCondLst>
                  <p:endCondLst>
                    <p:cond evt="onStopAudio" delay="0">
                      <p:tgtEl>
                        <p:sldTgt/>
                      </p:tgtEl>
                    </p:cond>
                  </p:endCondLst>
                </p:cTn>
                <p:tgtEl>
                  <p:spTgt spid="7"/>
                </p:tgtEl>
              </p:cMediaNode>
            </p:audio>
          </p:childTnLst>
        </p:cTn>
      </p:par>
    </p:tnLst>
    <p:bldLst>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0" y="0"/>
            <a:ext cx="12192000" cy="7448549"/>
          </a:xfrm>
          <a:prstGeom prst="rect">
            <a:avLst/>
          </a:prstGeom>
        </p:spPr>
      </p:pic>
      <p:sp>
        <p:nvSpPr>
          <p:cNvPr id="3" name="TextBox 2"/>
          <p:cNvSpPr txBox="1"/>
          <p:nvPr/>
        </p:nvSpPr>
        <p:spPr>
          <a:xfrm>
            <a:off x="0" y="6027003"/>
            <a:ext cx="12192000" cy="830997"/>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lẻn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lang</a:t>
            </a:r>
            <a:r>
              <a:rPr lang="en-US" sz="2400" dirty="0">
                <a:latin typeface="Times New Roman" panose="02020603050405020304" pitchFamily="18" charset="0"/>
                <a:cs typeface="Times New Roman" panose="02020603050405020304" pitchFamily="18" charset="0"/>
              </a:rPr>
              <a:t> thang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6027002"/>
            <a:ext cx="11658600" cy="830997"/>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tách</a:t>
            </a:r>
            <a:r>
              <a:rPr lang="en-US" sz="2400"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9"/>
          <a:stretch>
            <a:fillRect/>
          </a:stretch>
        </p:blipFill>
        <p:spPr>
          <a:xfrm>
            <a:off x="8501000" y="368629"/>
            <a:ext cx="2476500" cy="2651551"/>
          </a:xfrm>
          <a:prstGeom prst="rect">
            <a:avLst/>
          </a:prstGeom>
        </p:spPr>
      </p:pic>
      <p:pic>
        <p:nvPicPr>
          <p:cNvPr id="6" name="Picture 5"/>
          <p:cNvPicPr>
            <a:picLocks noChangeAspect="1"/>
          </p:cNvPicPr>
          <p:nvPr/>
        </p:nvPicPr>
        <p:blipFill>
          <a:blip r:embed="rId10"/>
          <a:stretch>
            <a:fillRect/>
          </a:stretch>
        </p:blipFill>
        <p:spPr>
          <a:xfrm flipH="1">
            <a:off x="893290" y="4773826"/>
            <a:ext cx="1181100" cy="1302601"/>
          </a:xfrm>
          <a:prstGeom prst="rect">
            <a:avLst/>
          </a:prstGeom>
        </p:spPr>
      </p:pic>
      <p:pic>
        <p:nvPicPr>
          <p:cNvPr id="7" name="Picture 6"/>
          <p:cNvPicPr>
            <a:picLocks noChangeAspect="1"/>
          </p:cNvPicPr>
          <p:nvPr/>
        </p:nvPicPr>
        <p:blipFill>
          <a:blip r:embed="rId11"/>
          <a:stretch>
            <a:fillRect/>
          </a:stretch>
        </p:blipFill>
        <p:spPr>
          <a:xfrm>
            <a:off x="10387487" y="5041555"/>
            <a:ext cx="2090263" cy="1210963"/>
          </a:xfrm>
          <a:prstGeom prst="rect">
            <a:avLst/>
          </a:prstGeom>
        </p:spPr>
      </p:pic>
      <p:pic>
        <p:nvPicPr>
          <p:cNvPr id="8" name="Picture 7"/>
          <p:cNvPicPr>
            <a:picLocks noChangeAspect="1"/>
          </p:cNvPicPr>
          <p:nvPr/>
        </p:nvPicPr>
        <p:blipFill>
          <a:blip r:embed="rId12"/>
          <a:stretch>
            <a:fillRect/>
          </a:stretch>
        </p:blipFill>
        <p:spPr>
          <a:xfrm>
            <a:off x="3365027" y="4020063"/>
            <a:ext cx="1359243" cy="1507525"/>
          </a:xfrm>
          <a:prstGeom prst="rect">
            <a:avLst/>
          </a:prstGeom>
        </p:spPr>
      </p:pic>
      <p:pic>
        <p:nvPicPr>
          <p:cNvPr id="9" name="Picture 8"/>
          <p:cNvPicPr>
            <a:picLocks noChangeAspect="1"/>
          </p:cNvPicPr>
          <p:nvPr/>
        </p:nvPicPr>
        <p:blipFill>
          <a:blip r:embed="rId13"/>
          <a:stretch>
            <a:fillRect/>
          </a:stretch>
        </p:blipFill>
        <p:spPr>
          <a:xfrm flipH="1">
            <a:off x="7374152" y="5165122"/>
            <a:ext cx="1300183" cy="911305"/>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9688" b="89984" l="3014" r="95213"/>
                    </a14:imgEffect>
                  </a14:imgLayer>
                </a14:imgProps>
              </a:ext>
            </a:extLst>
          </a:blip>
          <a:stretch>
            <a:fillRect/>
          </a:stretch>
        </p:blipFill>
        <p:spPr>
          <a:xfrm>
            <a:off x="4992018" y="5436453"/>
            <a:ext cx="1103982" cy="735993"/>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5305" b="89784" l="9947" r="96803"/>
                    </a14:imgEffect>
                  </a14:imgLayer>
                </a14:imgProps>
              </a:ext>
            </a:extLst>
          </a:blip>
          <a:stretch>
            <a:fillRect/>
          </a:stretch>
        </p:blipFill>
        <p:spPr>
          <a:xfrm>
            <a:off x="9456716" y="5312818"/>
            <a:ext cx="1294411" cy="730661"/>
          </a:xfrm>
          <a:prstGeom prst="rect">
            <a:avLst/>
          </a:prstGeom>
        </p:spPr>
      </p:pic>
      <p:pic>
        <p:nvPicPr>
          <p:cNvPr id="15" name="Picture 14"/>
          <p:cNvPicPr>
            <a:picLocks noChangeAspect="1"/>
          </p:cNvPicPr>
          <p:nvPr/>
        </p:nvPicPr>
        <p:blipFill>
          <a:blip r:embed="rId18">
            <a:extLst>
              <a:ext uri="{BEBA8EAE-BF5A-486C-A8C5-ECC9F3942E4B}">
                <a14:imgProps xmlns:a14="http://schemas.microsoft.com/office/drawing/2010/main">
                  <a14:imgLayer r:embed="rId19">
                    <a14:imgEffect>
                      <a14:backgroundRemoval t="0" b="95000" l="6364" r="96364"/>
                    </a14:imgEffect>
                  </a14:imgLayer>
                </a14:imgProps>
              </a:ext>
            </a:extLst>
          </a:blip>
          <a:stretch>
            <a:fillRect/>
          </a:stretch>
        </p:blipFill>
        <p:spPr>
          <a:xfrm>
            <a:off x="5544009" y="4643252"/>
            <a:ext cx="592034" cy="349725"/>
          </a:xfrm>
          <a:prstGeom prst="rect">
            <a:avLst/>
          </a:prstGeom>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351661" y="-609600"/>
            <a:ext cx="609600" cy="609600"/>
          </a:xfrm>
          <a:prstGeom prst="rect">
            <a:avLst/>
          </a:prstGeom>
        </p:spPr>
      </p:pic>
      <p:pic>
        <p:nvPicPr>
          <p:cNvPr id="1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136043" y="-746124"/>
            <a:ext cx="609600" cy="609600"/>
          </a:xfrm>
          <a:prstGeom prst="rect">
            <a:avLst/>
          </a:prstGeom>
        </p:spPr>
      </p:pic>
      <p:pic>
        <p:nvPicPr>
          <p:cNvPr id="1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352772" y="-553842"/>
            <a:ext cx="609600" cy="609600"/>
          </a:xfrm>
          <a:prstGeom prst="rect">
            <a:avLst/>
          </a:prstGeom>
        </p:spPr>
      </p:pic>
    </p:spTree>
    <p:extLst>
      <p:ext uri="{BB962C8B-B14F-4D97-AF65-F5344CB8AC3E}">
        <p14:creationId xmlns:p14="http://schemas.microsoft.com/office/powerpoint/2010/main" val="40938173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42" fill="hold"/>
                                        <p:tgtEl>
                                          <p:spTgt spid="17"/>
                                        </p:tgtEl>
                                      </p:cBhvr>
                                    </p:cmd>
                                  </p:childTnLst>
                                </p:cTn>
                              </p:par>
                            </p:childTnLst>
                          </p:cTn>
                        </p:par>
                      </p:childTnLst>
                    </p:cTn>
                  </p:par>
                  <p:par>
                    <p:cTn id="14" fill="hold">
                      <p:stCondLst>
                        <p:cond delay="indefinite"/>
                      </p:stCondLst>
                      <p:childTnLst>
                        <p:par>
                          <p:cTn id="15" fill="hold">
                            <p:stCondLst>
                              <p:cond delay="0"/>
                            </p:stCondLst>
                            <p:childTnLst>
                              <p:par>
                                <p:cTn id="16" presetID="49" presetClass="path" presetSubtype="0" accel="50000" decel="50000" fill="hold" nodeType="clickEffect">
                                  <p:stCondLst>
                                    <p:cond delay="0"/>
                                  </p:stCondLst>
                                  <p:childTnLst>
                                    <p:animMotion origin="layout" path="M 0.00157 0.0095 L -0.47032 0.22338 " pathEditMode="relative" rAng="0" ptsTypes="AA">
                                      <p:cBhvr>
                                        <p:cTn id="17" dur="5000" fill="hold"/>
                                        <p:tgtEl>
                                          <p:spTgt spid="5"/>
                                        </p:tgtEl>
                                        <p:attrNameLst>
                                          <p:attrName>ppt_x</p:attrName>
                                          <p:attrName>ppt_y</p:attrName>
                                        </p:attrNameLst>
                                      </p:cBhvr>
                                      <p:rCtr x="-23594" y="10694"/>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22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385" fill="hold"/>
                                        <p:tgtEl>
                                          <p:spTgt spid="18"/>
                                        </p:tgtEl>
                                      </p:cBhvr>
                                    </p:cmd>
                                  </p:childTnLst>
                                </p:cTn>
                              </p:par>
                              <p:par>
                                <p:cTn id="29" presetID="32" presetClass="emph" presetSubtype="0" repeatCount="4000" fill="hold" nodeType="withEffect">
                                  <p:stCondLst>
                                    <p:cond delay="500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cTn>
                              </p:par>
                              <p:par>
                                <p:cTn id="35" presetID="42" presetClass="entr" presetSubtype="0" fill="hold" nodeType="withEffect">
                                  <p:stCondLst>
                                    <p:cond delay="5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250"/>
                                        <p:tgtEl>
                                          <p:spTgt spid="6"/>
                                        </p:tgtEl>
                                      </p:cBhvr>
                                    </p:animEffect>
                                    <p:anim calcmode="lin" valueType="num">
                                      <p:cBhvr>
                                        <p:cTn id="38" dur="1250" fill="hold"/>
                                        <p:tgtEl>
                                          <p:spTgt spid="6"/>
                                        </p:tgtEl>
                                        <p:attrNameLst>
                                          <p:attrName>ppt_x</p:attrName>
                                        </p:attrNameLst>
                                      </p:cBhvr>
                                      <p:tavLst>
                                        <p:tav tm="0">
                                          <p:val>
                                            <p:strVal val="#ppt_x"/>
                                          </p:val>
                                        </p:tav>
                                        <p:tav tm="100000">
                                          <p:val>
                                            <p:strVal val="#ppt_x"/>
                                          </p:val>
                                        </p:tav>
                                      </p:tavLst>
                                    </p:anim>
                                    <p:anim calcmode="lin" valueType="num">
                                      <p:cBhvr>
                                        <p:cTn id="39" dur="1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4" presetClass="path" presetSubtype="0" repeatCount="3000" accel="50000" decel="50000" fill="hold" nodeType="clickEffect">
                                  <p:stCondLst>
                                    <p:cond delay="0"/>
                                  </p:stCondLst>
                                  <p:childTnLst>
                                    <p:animMotion origin="layout" path="M -4.79167E-6 0.05232 L 0.05066 -0.02662 C 0.0612 -0.04444 0.07696 -0.05393 0.09362 -0.05393 C 0.1125 -0.05393 0.12761 -0.04444 0.13816 -0.02662 L 0.18894 0.05232 " pathEditMode="relative" rAng="0" ptsTypes="AAAAA">
                                      <p:cBhvr>
                                        <p:cTn id="43" dur="1250" fill="hold"/>
                                        <p:tgtEl>
                                          <p:spTgt spid="6"/>
                                        </p:tgtEl>
                                        <p:attrNameLst>
                                          <p:attrName>ppt_x</p:attrName>
                                          <p:attrName>ppt_y</p:attrName>
                                        </p:attrNameLst>
                                      </p:cBhvr>
                                      <p:rCtr x="9440" y="-5324"/>
                                    </p:animMotion>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250"/>
                                        <p:tgtEl>
                                          <p:spTgt spid="9"/>
                                        </p:tgtEl>
                                      </p:cBhvr>
                                    </p:animEffect>
                                    <p:anim calcmode="lin" valueType="num">
                                      <p:cBhvr>
                                        <p:cTn id="47" dur="1250" fill="hold"/>
                                        <p:tgtEl>
                                          <p:spTgt spid="9"/>
                                        </p:tgtEl>
                                        <p:attrNameLst>
                                          <p:attrName>ppt_x</p:attrName>
                                        </p:attrNameLst>
                                      </p:cBhvr>
                                      <p:tavLst>
                                        <p:tav tm="0">
                                          <p:val>
                                            <p:strVal val="#ppt_x"/>
                                          </p:val>
                                        </p:tav>
                                        <p:tav tm="100000">
                                          <p:val>
                                            <p:strVal val="#ppt_x"/>
                                          </p:val>
                                        </p:tav>
                                      </p:tavLst>
                                    </p:anim>
                                    <p:anim calcmode="lin" valueType="num">
                                      <p:cBhvr>
                                        <p:cTn id="48" dur="1250" fill="hold"/>
                                        <p:tgtEl>
                                          <p:spTgt spid="9"/>
                                        </p:tgtEl>
                                        <p:attrNameLst>
                                          <p:attrName>ppt_y</p:attrName>
                                        </p:attrNameLst>
                                      </p:cBhvr>
                                      <p:tavLst>
                                        <p:tav tm="0">
                                          <p:val>
                                            <p:strVal val="#ppt_y+.1"/>
                                          </p:val>
                                        </p:tav>
                                        <p:tav tm="100000">
                                          <p:val>
                                            <p:strVal val="#ppt_y"/>
                                          </p:val>
                                        </p:tav>
                                      </p:tavLst>
                                    </p:anim>
                                  </p:childTnLst>
                                </p:cTn>
                              </p:par>
                              <p:par>
                                <p:cTn id="49" presetID="44" presetClass="path" presetSubtype="0" repeatCount="2000" accel="50000" decel="50000" fill="hold" nodeType="withEffect">
                                  <p:stCondLst>
                                    <p:cond delay="0"/>
                                  </p:stCondLst>
                                  <p:childTnLst>
                                    <p:animMotion origin="layout" path="M -2.91667E-6 0.05231 L 0.05065 -0.02662 C 0.0612 -0.04445 0.07696 -0.05394 0.09362 -0.05394 C 0.1125 -0.05394 0.12761 -0.04445 0.13815 -0.02662 L 0.18894 0.05231 " pathEditMode="relative" rAng="0" ptsTypes="AAAAA">
                                      <p:cBhvr>
                                        <p:cTn id="50" dur="1250" fill="hold"/>
                                        <p:tgtEl>
                                          <p:spTgt spid="9"/>
                                        </p:tgtEl>
                                        <p:attrNameLst>
                                          <p:attrName>ppt_x</p:attrName>
                                          <p:attrName>ppt_y</p:attrName>
                                        </p:attrNameLst>
                                      </p:cBhvr>
                                      <p:rCtr x="9440" y="-5324"/>
                                    </p:animMotion>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3750"/>
                                  </p:stCondLst>
                                  <p:childTnLst>
                                    <p:animEffect transition="out" filter="fade">
                                      <p:cBhvr>
                                        <p:cTn id="54" dur="10"/>
                                        <p:tgtEl>
                                          <p:spTgt spid="3"/>
                                        </p:tgtEl>
                                      </p:cBhvr>
                                    </p:animEffect>
                                    <p:set>
                                      <p:cBhvr>
                                        <p:cTn id="55" dur="1" fill="hold">
                                          <p:stCondLst>
                                            <p:cond delay="9"/>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5821" fill="hold"/>
                                        <p:tgtEl>
                                          <p:spTgt spid="19"/>
                                        </p:tgtEl>
                                      </p:cBhvr>
                                    </p:cmd>
                                  </p:childTnLst>
                                </p:cTn>
                              </p:par>
                            </p:childTnLst>
                          </p:cTn>
                        </p:par>
                      </p:childTnLst>
                    </p:cTn>
                  </p:par>
                  <p:par>
                    <p:cTn id="72" fill="hold">
                      <p:stCondLst>
                        <p:cond delay="indefinite"/>
                      </p:stCondLst>
                      <p:childTnLst>
                        <p:par>
                          <p:cTn id="73" fill="hold">
                            <p:stCondLst>
                              <p:cond delay="0"/>
                            </p:stCondLst>
                            <p:childTnLst>
                              <p:par>
                                <p:cTn id="74" presetID="12" presetClass="path" presetSubtype="0" accel="50000" decel="50000" fill="hold" nodeType="clickEffect">
                                  <p:stCondLst>
                                    <p:cond delay="0"/>
                                  </p:stCondLst>
                                  <p:childTnLst>
                                    <p:animMotion origin="layout" path="M 0.00104 -0.01018 C 0.03099 -0.04814 0.07604 -0.07222 0.12604 -0.07222 C 0.17604 -0.07222 0.22109 -0.04814 0.25104 -0.01018 C 0.22109 0.02778 0.17604 0.05186 0.12604 0.05186 C 0.07604 0.05186 0.03099 0.02778 0.00104 -0.01018 Z " pathEditMode="relative" rAng="0" ptsTypes="AAAAA">
                                      <p:cBhvr>
                                        <p:cTn id="75" dur="2000" fill="hold"/>
                                        <p:tgtEl>
                                          <p:spTgt spid="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7"/>
                </p:tgtEl>
              </p:cMediaNode>
            </p:audio>
            <p:audio>
              <p:cMediaNode vol="100000">
                <p:cTn id="77" fill="hold" display="0">
                  <p:stCondLst>
                    <p:cond delay="indefinite"/>
                  </p:stCondLst>
                  <p:endCondLst>
                    <p:cond evt="onStopAudio" delay="0">
                      <p:tgtEl>
                        <p:sldTgt/>
                      </p:tgtEl>
                    </p:cond>
                  </p:endCondLst>
                </p:cTn>
                <p:tgtEl>
                  <p:spTgt spid="18"/>
                </p:tgtEl>
              </p:cMediaNode>
            </p:audio>
            <p:audio>
              <p:cMediaNode vol="100000">
                <p:cTn id="78" fill="hold" display="0">
                  <p:stCondLst>
                    <p:cond delay="indefinite"/>
                  </p:stCondLst>
                  <p:endCondLst>
                    <p:cond evt="onStopAudio" delay="0">
                      <p:tgtEl>
                        <p:sldTgt/>
                      </p:tgtEl>
                    </p:cond>
                  </p:endCondLst>
                </p:cTn>
                <p:tgtEl>
                  <p:spTgt spid="19"/>
                </p:tgtEl>
              </p:cMediaNode>
            </p:audio>
          </p:childTnLst>
        </p:cTn>
      </p:par>
    </p:tnLst>
    <p:bldLst>
      <p:bldP spid="3" grpId="0" animBg="1"/>
      <p:bldP spid="3"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62" y="-1"/>
            <a:ext cx="12192000" cy="6858000"/>
          </a:xfrm>
          <a:prstGeom prst="rect">
            <a:avLst/>
          </a:prstGeom>
        </p:spPr>
      </p:pic>
      <p:pic>
        <p:nvPicPr>
          <p:cNvPr id="4" name="Picture 3"/>
          <p:cNvPicPr>
            <a:picLocks noChangeAspect="1"/>
          </p:cNvPicPr>
          <p:nvPr/>
        </p:nvPicPr>
        <p:blipFill>
          <a:blip r:embed="rId5"/>
          <a:stretch>
            <a:fillRect/>
          </a:stretch>
        </p:blipFill>
        <p:spPr>
          <a:xfrm flipH="1">
            <a:off x="4925079" y="2386012"/>
            <a:ext cx="2456795" cy="2085975"/>
          </a:xfrm>
          <a:prstGeom prst="rect">
            <a:avLst/>
          </a:prstGeom>
        </p:spPr>
      </p:pic>
      <p:pic>
        <p:nvPicPr>
          <p:cNvPr id="7" name="Picture 6"/>
          <p:cNvPicPr>
            <a:picLocks noChangeAspect="1"/>
          </p:cNvPicPr>
          <p:nvPr/>
        </p:nvPicPr>
        <p:blipFill>
          <a:blip r:embed="rId6"/>
          <a:stretch>
            <a:fillRect/>
          </a:stretch>
        </p:blipFill>
        <p:spPr>
          <a:xfrm>
            <a:off x="11220450" y="4617696"/>
            <a:ext cx="1123950" cy="980008"/>
          </a:xfrm>
          <a:prstGeom prst="rect">
            <a:avLst/>
          </a:prstGeom>
        </p:spPr>
      </p:pic>
      <p:pic>
        <p:nvPicPr>
          <p:cNvPr id="8" name="Picture 7"/>
          <p:cNvPicPr>
            <a:picLocks noChangeAspect="1"/>
          </p:cNvPicPr>
          <p:nvPr/>
        </p:nvPicPr>
        <p:blipFill>
          <a:blip r:embed="rId7"/>
          <a:stretch>
            <a:fillRect/>
          </a:stretch>
        </p:blipFill>
        <p:spPr>
          <a:xfrm>
            <a:off x="7381875" y="3767137"/>
            <a:ext cx="828676" cy="997589"/>
          </a:xfrm>
          <a:prstGeom prst="rect">
            <a:avLst/>
          </a:prstGeom>
        </p:spPr>
      </p:pic>
      <p:pic>
        <p:nvPicPr>
          <p:cNvPr id="9" name="Picture 8"/>
          <p:cNvPicPr>
            <a:picLocks noChangeAspect="1"/>
          </p:cNvPicPr>
          <p:nvPr/>
        </p:nvPicPr>
        <p:blipFill>
          <a:blip r:embed="rId8"/>
          <a:stretch>
            <a:fillRect/>
          </a:stretch>
        </p:blipFill>
        <p:spPr>
          <a:xfrm flipH="1">
            <a:off x="10858499" y="2819400"/>
            <a:ext cx="923925" cy="790575"/>
          </a:xfrm>
          <a:prstGeom prst="rect">
            <a:avLst/>
          </a:prstGeom>
        </p:spPr>
      </p:pic>
      <p:pic>
        <p:nvPicPr>
          <p:cNvPr id="10" name="Picture 9"/>
          <p:cNvPicPr>
            <a:picLocks noChangeAspect="1"/>
          </p:cNvPicPr>
          <p:nvPr/>
        </p:nvPicPr>
        <p:blipFill>
          <a:blip r:embed="rId9"/>
          <a:stretch>
            <a:fillRect/>
          </a:stretch>
        </p:blipFill>
        <p:spPr>
          <a:xfrm flipH="1">
            <a:off x="2267604" y="3172459"/>
            <a:ext cx="1423333" cy="875031"/>
          </a:xfrm>
          <a:prstGeom prst="rect">
            <a:avLst/>
          </a:prstGeom>
        </p:spPr>
      </p:pic>
      <p:pic>
        <p:nvPicPr>
          <p:cNvPr id="11" name="Picture 10"/>
          <p:cNvPicPr>
            <a:picLocks noChangeAspect="1"/>
          </p:cNvPicPr>
          <p:nvPr/>
        </p:nvPicPr>
        <p:blipFill>
          <a:blip r:embed="rId10"/>
          <a:stretch>
            <a:fillRect/>
          </a:stretch>
        </p:blipFill>
        <p:spPr>
          <a:xfrm>
            <a:off x="3400426" y="2832418"/>
            <a:ext cx="2243522" cy="1257300"/>
          </a:xfrm>
          <a:prstGeom prst="rect">
            <a:avLst/>
          </a:prstGeom>
        </p:spPr>
      </p:pic>
      <p:sp>
        <p:nvSpPr>
          <p:cNvPr id="15" name="TextBox 14"/>
          <p:cNvSpPr txBox="1"/>
          <p:nvPr/>
        </p:nvSpPr>
        <p:spPr>
          <a:xfrm>
            <a:off x="3163549" y="5853112"/>
            <a:ext cx="6280254" cy="461665"/>
          </a:xfrm>
          <a:prstGeom prst="rect">
            <a:avLst/>
          </a:prstGeom>
          <a:solidFill>
            <a:schemeClr val="accent6"/>
          </a:solidFill>
        </p:spPr>
        <p:txBody>
          <a:bodyPr wrap="square" rtlCol="0">
            <a:spAutoFit/>
          </a:bodyPr>
          <a:lstStyle/>
          <a:p>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Thích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quá</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nhảy</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mò</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lấy</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mò</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để</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72824" y="-684124"/>
            <a:ext cx="609600" cy="609600"/>
          </a:xfrm>
          <a:prstGeom prst="rect">
            <a:avLst/>
          </a:prstGeom>
        </p:spPr>
      </p:pic>
    </p:spTree>
    <p:extLst>
      <p:ext uri="{BB962C8B-B14F-4D97-AF65-F5344CB8AC3E}">
        <p14:creationId xmlns:p14="http://schemas.microsoft.com/office/powerpoint/2010/main" val="26052733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8" fill="hold"/>
                                        <p:tgtEl>
                                          <p:spTgt spid="14"/>
                                        </p:tgtEl>
                                      </p:cBhvr>
                                    </p:cmd>
                                  </p:childTnLst>
                                </p:cTn>
                              </p:par>
                              <p:par>
                                <p:cTn id="7" presetID="44" presetClass="path" presetSubtype="0" accel="50000" decel="50000" fill="hold" nodeType="withEffect">
                                  <p:stCondLst>
                                    <p:cond delay="0"/>
                                  </p:stCondLst>
                                  <p:childTnLst>
                                    <p:animMotion origin="layout" path="M 2.5E-6 0 L 0.06705 -0.04005 C 0.08099 -0.04907 0.10195 -0.05394 0.12396 -0.05394 C 0.14896 -0.05394 0.16901 -0.04907 0.18294 -0.04005 L 0.25 0 " pathEditMode="relative" rAng="0" ptsTypes="AAAAA">
                                      <p:cBhvr>
                                        <p:cTn id="8" dur="1750" fill="hold"/>
                                        <p:tgtEl>
                                          <p:spTgt spid="4"/>
                                        </p:tgtEl>
                                        <p:attrNameLst>
                                          <p:attrName>ppt_x</p:attrName>
                                          <p:attrName>ppt_y</p:attrName>
                                        </p:attrNameLst>
                                      </p:cBhvr>
                                      <p:rCtr x="12500" y="-2708"/>
                                    </p:animMotion>
                                  </p:childTnLst>
                                </p:cTn>
                              </p:par>
                              <p:par>
                                <p:cTn id="9" presetID="6" presetClass="path" presetSubtype="0" repeatCount="2000" accel="50000" decel="50000" fill="hold" nodeType="withEffect">
                                  <p:stCondLst>
                                    <p:cond delay="0"/>
                                  </p:stCondLst>
                                  <p:childTnLst>
                                    <p:animMotion origin="layout" path="M 0.00586 0.09745 C -0.00847 0.09769 -0.02357 0.09792 -0.03868 0.09792 C -0.10925 0.09792 -0.16433 0.0956 -0.16433 0.09259 C -0.16433 0.08981 -0.10925 0.08773 -0.03868 0.08773 C -0.02357 0.08773 -0.00847 0.08773 0.00586 0.08796 C -0.04167 0.08866 -0.07474 0.09051 -0.07474 0.09259 C -0.07474 0.09491 -0.04167 0.09676 0.00586 0.09745 Z " pathEditMode="relative" rAng="0" ptsTypes="AAAAAAA">
                                      <p:cBhvr>
                                        <p:cTn id="10" dur="2000" fill="hold"/>
                                        <p:tgtEl>
                                          <p:spTgt spid="9"/>
                                        </p:tgtEl>
                                        <p:attrNameLst>
                                          <p:attrName>ppt_x</p:attrName>
                                          <p:attrName>ppt_y</p:attrName>
                                        </p:attrNameLst>
                                      </p:cBhvr>
                                      <p:rCtr x="-8516" y="-463"/>
                                    </p:animMotion>
                                  </p:childTnLst>
                                </p:cTn>
                              </p:par>
                              <p:par>
                                <p:cTn id="11" presetID="56" presetClass="path" presetSubtype="0" accel="50000" decel="50000" fill="hold" nodeType="withEffect">
                                  <p:stCondLst>
                                    <p:cond delay="0"/>
                                  </p:stCondLst>
                                  <p:childTnLst>
                                    <p:animMotion origin="layout" path="M -3.125E-6 -7.40741E-7 L 0.18086 -0.11921 " pathEditMode="relative" rAng="0" ptsTypes="AA">
                                      <p:cBhvr>
                                        <p:cTn id="12" dur="2000" fill="hold"/>
                                        <p:tgtEl>
                                          <p:spTgt spid="8"/>
                                        </p:tgtEl>
                                        <p:attrNameLst>
                                          <p:attrName>ppt_x</p:attrName>
                                          <p:attrName>ppt_y</p:attrName>
                                        </p:attrNameLst>
                                      </p:cBhvr>
                                      <p:rCtr x="9036" y="-5972"/>
                                    </p:animMotion>
                                  </p:childTnLst>
                                </p:cTn>
                              </p:par>
                              <p:par>
                                <p:cTn id="13" presetID="32" presetClass="emph" presetSubtype="0" repeatCount="5000" fill="hold" nodeType="withEffect">
                                  <p:stCondLst>
                                    <p:cond delay="0"/>
                                  </p:stCondLst>
                                  <p:childTnLst>
                                    <p:animRot by="120000">
                                      <p:cBhvr>
                                        <p:cTn id="14" dur="150" fill="hold">
                                          <p:stCondLst>
                                            <p:cond delay="0"/>
                                          </p:stCondLst>
                                        </p:cTn>
                                        <p:tgtEl>
                                          <p:spTgt spid="7"/>
                                        </p:tgtEl>
                                        <p:attrNameLst>
                                          <p:attrName>r</p:attrName>
                                        </p:attrNameLst>
                                      </p:cBhvr>
                                    </p:animRot>
                                    <p:animRot by="-240000">
                                      <p:cBhvr>
                                        <p:cTn id="15" dur="300" fill="hold">
                                          <p:stCondLst>
                                            <p:cond delay="300"/>
                                          </p:stCondLst>
                                        </p:cTn>
                                        <p:tgtEl>
                                          <p:spTgt spid="7"/>
                                        </p:tgtEl>
                                        <p:attrNameLst>
                                          <p:attrName>r</p:attrName>
                                        </p:attrNameLst>
                                      </p:cBhvr>
                                    </p:animRot>
                                    <p:animRot by="240000">
                                      <p:cBhvr>
                                        <p:cTn id="16" dur="300" fill="hold">
                                          <p:stCondLst>
                                            <p:cond delay="600"/>
                                          </p:stCondLst>
                                        </p:cTn>
                                        <p:tgtEl>
                                          <p:spTgt spid="7"/>
                                        </p:tgtEl>
                                        <p:attrNameLst>
                                          <p:attrName>r</p:attrName>
                                        </p:attrNameLst>
                                      </p:cBhvr>
                                    </p:animRot>
                                    <p:animRot by="-240000">
                                      <p:cBhvr>
                                        <p:cTn id="17" dur="300" fill="hold">
                                          <p:stCondLst>
                                            <p:cond delay="900"/>
                                          </p:stCondLst>
                                        </p:cTn>
                                        <p:tgtEl>
                                          <p:spTgt spid="7"/>
                                        </p:tgtEl>
                                        <p:attrNameLst>
                                          <p:attrName>r</p:attrName>
                                        </p:attrNameLst>
                                      </p:cBhvr>
                                    </p:animRot>
                                    <p:animRot by="120000">
                                      <p:cBhvr>
                                        <p:cTn id="18" dur="300" fill="hold">
                                          <p:stCondLst>
                                            <p:cond delay="1200"/>
                                          </p:stCondLst>
                                        </p:cTn>
                                        <p:tgtEl>
                                          <p:spTgt spid="7"/>
                                        </p:tgtEl>
                                        <p:attrNameLst>
                                          <p:attrName>r</p:attrName>
                                        </p:attrNameLst>
                                      </p:cBhvr>
                                    </p:animRot>
                                  </p:childTnLst>
                                </p:cTn>
                              </p:par>
                              <p:par>
                                <p:cTn id="19" presetID="12" presetClass="exit" presetSubtype="4" fill="hold" nodeType="withEffect">
                                  <p:stCondLst>
                                    <p:cond delay="1250"/>
                                  </p:stCondLst>
                                  <p:childTnLst>
                                    <p:anim calcmode="lin" valueType="num">
                                      <p:cBhvr additive="base">
                                        <p:cTn id="20" dur="2250"/>
                                        <p:tgtEl>
                                          <p:spTgt spid="10"/>
                                        </p:tgtEl>
                                        <p:attrNameLst>
                                          <p:attrName>ppt_y</p:attrName>
                                        </p:attrNameLst>
                                      </p:cBhvr>
                                      <p:tavLst>
                                        <p:tav tm="0">
                                          <p:val>
                                            <p:strVal val="#ppt_y"/>
                                          </p:val>
                                        </p:tav>
                                        <p:tav tm="100000">
                                          <p:val>
                                            <p:strVal val="#ppt_y+#ppt_h*1.125000"/>
                                          </p:val>
                                        </p:tav>
                                      </p:tavLst>
                                    </p:anim>
                                    <p:animEffect transition="out" filter="wipe(down)">
                                      <p:cBhvr>
                                        <p:cTn id="21" dur="2250"/>
                                        <p:tgtEl>
                                          <p:spTgt spid="10"/>
                                        </p:tgtEl>
                                      </p:cBhvr>
                                    </p:animEffect>
                                    <p:set>
                                      <p:cBhvr>
                                        <p:cTn id="22" dur="1" fill="hold">
                                          <p:stCondLst>
                                            <p:cond delay="2249"/>
                                          </p:stCondLst>
                                        </p:cTn>
                                        <p:tgtEl>
                                          <p:spTgt spid="10"/>
                                        </p:tgtEl>
                                        <p:attrNameLst>
                                          <p:attrName>style.visibility</p:attrName>
                                        </p:attrNameLst>
                                      </p:cBhvr>
                                      <p:to>
                                        <p:strVal val="hidden"/>
                                      </p:to>
                                    </p:set>
                                  </p:childTnLst>
                                </p:cTn>
                              </p:par>
                              <p:par>
                                <p:cTn id="23" presetID="12" presetClass="exit" presetSubtype="4" fill="hold" nodeType="withEffect">
                                  <p:stCondLst>
                                    <p:cond delay="1250"/>
                                  </p:stCondLst>
                                  <p:childTnLst>
                                    <p:anim calcmode="lin" valueType="num">
                                      <p:cBhvr additive="base">
                                        <p:cTn id="24" dur="2250"/>
                                        <p:tgtEl>
                                          <p:spTgt spid="11"/>
                                        </p:tgtEl>
                                        <p:attrNameLst>
                                          <p:attrName>ppt_y</p:attrName>
                                        </p:attrNameLst>
                                      </p:cBhvr>
                                      <p:tavLst>
                                        <p:tav tm="0">
                                          <p:val>
                                            <p:strVal val="#ppt_y"/>
                                          </p:val>
                                        </p:tav>
                                        <p:tav tm="100000">
                                          <p:val>
                                            <p:strVal val="#ppt_y+#ppt_h*1.125000"/>
                                          </p:val>
                                        </p:tav>
                                      </p:tavLst>
                                    </p:anim>
                                    <p:animEffect transition="out" filter="wipe(down)">
                                      <p:cBhvr>
                                        <p:cTn id="25" dur="2250"/>
                                        <p:tgtEl>
                                          <p:spTgt spid="11"/>
                                        </p:tgtEl>
                                      </p:cBhvr>
                                    </p:animEffect>
                                    <p:set>
                                      <p:cBhvr>
                                        <p:cTn id="26" dur="1" fill="hold">
                                          <p:stCondLst>
                                            <p:cond delay="2249"/>
                                          </p:stCondLst>
                                        </p:cTn>
                                        <p:tgtEl>
                                          <p:spTgt spid="11"/>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fill="hold"/>
                                        <p:tgtEl>
                                          <p:spTgt spid="15"/>
                                        </p:tgtEl>
                                        <p:attrNameLst>
                                          <p:attrName>ppt_x</p:attrName>
                                        </p:attrNameLst>
                                      </p:cBhvr>
                                      <p:tavLst>
                                        <p:tav tm="0">
                                          <p:val>
                                            <p:strVal val="#ppt_x"/>
                                          </p:val>
                                        </p:tav>
                                        <p:tav tm="100000">
                                          <p:val>
                                            <p:strVal val="#ppt_x"/>
                                          </p:val>
                                        </p:tav>
                                      </p:tavLst>
                                    </p:anim>
                                    <p:anim calcmode="lin" valueType="num">
                                      <p:cBhvr additive="base">
                                        <p:cTn id="3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14"/>
                </p:tgtEl>
              </p:cMediaNode>
            </p:audio>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TotalTime>
  <Words>779</Words>
  <Application>Microsoft Office PowerPoint</Application>
  <PresentationFormat>Widescreen</PresentationFormat>
  <Paragraphs>83</Paragraphs>
  <Slides>24</Slides>
  <Notes>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147</cp:revision>
  <dcterms:created xsi:type="dcterms:W3CDTF">2021-10-15T13:43:22Z</dcterms:created>
  <dcterms:modified xsi:type="dcterms:W3CDTF">2025-02-14T12:49:07Z</dcterms:modified>
</cp:coreProperties>
</file>