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5" r:id="rId2"/>
    <p:sldId id="289" r:id="rId3"/>
    <p:sldId id="292" r:id="rId4"/>
    <p:sldId id="311" r:id="rId5"/>
    <p:sldId id="312" r:id="rId6"/>
    <p:sldId id="294" r:id="rId7"/>
    <p:sldId id="267" r:id="rId8"/>
    <p:sldId id="268" r:id="rId9"/>
    <p:sldId id="270" r:id="rId10"/>
    <p:sldId id="266" r:id="rId11"/>
    <p:sldId id="296" r:id="rId12"/>
    <p:sldId id="272" r:id="rId13"/>
    <p:sldId id="288" r:id="rId14"/>
    <p:sldId id="274" r:id="rId15"/>
    <p:sldId id="298" r:id="rId16"/>
    <p:sldId id="262" r:id="rId17"/>
    <p:sldId id="300" r:id="rId18"/>
    <p:sldId id="282" r:id="rId19"/>
    <p:sldId id="302" r:id="rId20"/>
    <p:sldId id="314" r:id="rId21"/>
    <p:sldId id="313" r:id="rId22"/>
    <p:sldId id="285" r:id="rId23"/>
    <p:sldId id="309" r:id="rId24"/>
    <p:sldId id="306" r:id="rId25"/>
    <p:sldId id="310" r:id="rId26"/>
    <p:sldId id="286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64816-49DF-4CB3-9F58-F3A4B5FD47B5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8E940-445B-47A7-A227-E16D5030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8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8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F42C-1A8C-4E2D-8270-138B1BEC3013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mailto:Honghai121287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 b="1147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6795" y="2749184"/>
            <a:ext cx="9144001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</a:p>
          <a:p>
            <a:pPr algn="ctr"/>
            <a:r>
              <a:rPr lang="en-US" sz="27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7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</a:t>
            </a:r>
            <a:r>
              <a:rPr lang="en-US" sz="27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hơ: Mưa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Nhà trẻ 24 - 36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Dương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Hồng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Hải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Email: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Honghai121287@gmail.com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SĐT: 0352308410</a:t>
            </a:r>
          </a:p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Đơn vị: Trường MN Hoa Hướng Dương</a:t>
            </a:r>
          </a:p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Giấy phép dự thi: CC - BY - SA</a:t>
            </a:r>
            <a:endParaRPr lang="en-US" sz="24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sz="2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 2 năm 2025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98" y="2086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HOA HƯỚNG DƯƠNG</a:t>
            </a: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HỘI CNTT VÀ CHUYỂN ĐỔI SỐ NĂM 2025</a:t>
            </a:r>
          </a:p>
        </p:txBody>
      </p:sp>
      <p:pic>
        <p:nvPicPr>
          <p:cNvPr id="1026" name="Picture 2" descr="z2808971996200_0f91a7bd2527f9b5ea464a6c9bb832fd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19" y="1219259"/>
            <a:ext cx="1077155" cy="107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4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501" y="2152650"/>
            <a:ext cx="531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1826" y="2038350"/>
            <a:ext cx="749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GIÚP TRẺ HIỂU TÁC PHẨM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6" y="-75501"/>
            <a:ext cx="12074554" cy="7004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0325" y="2949848"/>
            <a:ext cx="6417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220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825" y="2752725"/>
            <a:ext cx="6334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8525" y="2886075"/>
            <a:ext cx="428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4212" y="2731410"/>
            <a:ext cx="7953375" cy="1327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nhỉ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50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1425" y="2133600"/>
            <a:ext cx="5153026" cy="134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9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299" y="0"/>
            <a:ext cx="12306300" cy="695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9774" y="2133600"/>
            <a:ext cx="11452226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tác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̉.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hởi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cô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Giáo dục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5288" y="724065"/>
            <a:ext cx="3839513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Mục đích yêu cầu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028" y="2676088"/>
            <a:ext cx="6627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4099" y="393700"/>
            <a:ext cx="10363317" cy="47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vi-VN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08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0975" y="2257425"/>
            <a:ext cx="604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DẠY TRẺ ĐỌC THƠ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2105025"/>
            <a:ext cx="75533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TRÒ CHƠI: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TRỜI NẮNG, TRỜI MƯA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4785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5217952" y="916935"/>
            <a:ext cx="3464654" cy="104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112" y="0"/>
            <a:ext cx="12259112" cy="6858000"/>
          </a:xfrm>
          <a:prstGeom prst="rect">
            <a:avLst/>
          </a:prstGeom>
        </p:spPr>
      </p:pic>
      <p:pic>
        <p:nvPicPr>
          <p:cNvPr id="6" name="Cho Tôi Đi Làm Mưa Với - Nhạc Thiếu Nhi Xuân Mai Hay Nhấ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238125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1" y="1676400"/>
            <a:ext cx="672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“Cho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663"/>
            <a:ext cx="12214452" cy="740266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2666" y="1463039"/>
            <a:ext cx="12192000" cy="421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 HỌC KẾT THÚC!</a:t>
            </a:r>
            <a:br>
              <a:rPr lang="en-US" sz="54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4019550" y="2187976"/>
            <a:ext cx="507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I.GÂY HỨNG THÚ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-88900"/>
            <a:ext cx="7302501" cy="40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37776" y="2776756"/>
            <a:ext cx="5612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mẻ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ạ 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4300" y="2276475"/>
            <a:ext cx="3845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II.CÔ ĐỌC THƠ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431</Words>
  <Application>Microsoft Office PowerPoint</Application>
  <PresentationFormat>Widescreen</PresentationFormat>
  <Paragraphs>76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TRƯỜNG MẦM HOA HƯỚNG DƯƠNG NGÀY HỘI CNTT VÀ CHUYỂN ĐỔI SỐ NĂM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71</cp:revision>
  <dcterms:created xsi:type="dcterms:W3CDTF">2023-03-31T05:48:13Z</dcterms:created>
  <dcterms:modified xsi:type="dcterms:W3CDTF">2025-02-13T06:43:20Z</dcterms:modified>
</cp:coreProperties>
</file>