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0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87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8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hyperlink" Target="mailto:Honghai121287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6795" y="2749184"/>
            <a:ext cx="9144001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/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biệt: Hoa hồng – hoa cúc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Hải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Email: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Honghai121287@gmail.com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SĐT: 0352308410</a:t>
            </a:r>
          </a:p>
          <a:p>
            <a:pPr algn="ctr"/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 vị: Trường MN Hoa Hướng Dương</a:t>
            </a:r>
          </a:p>
          <a:p>
            <a:pPr algn="ctr"/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Giấy phép dự thi: CC - BY - SA</a:t>
            </a:r>
            <a:endParaRPr lang="en-US" sz="24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 2 năm 2025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98" y="2086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b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HỘI CNTT VÀ CHUYỂN ĐỔI SỐ NĂM 2025</a:t>
            </a:r>
          </a:p>
        </p:txBody>
      </p:sp>
      <p:pic>
        <p:nvPicPr>
          <p:cNvPr id="1026" name="Picture 2" descr="z2808971996200_0f91a7bd2527f9b5ea464a6c9bb832fd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19" y="1219259"/>
            <a:ext cx="1077155" cy="10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endParaRPr kumimoji="0" lang="en-US" altLang="vi-VN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vi-VN" smtClean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Giáo dục trẻ luôn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chăm sóc, tưới nước cho 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hoa và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không được ngắt hoa, bẻ cành cây.</a:t>
            </a:r>
            <a:endParaRPr lang="vi-VN" sz="2400" smtClean="0">
              <a:solidFill>
                <a:srgbClr val="333333"/>
              </a:solidFill>
              <a:latin typeface="+mj-lt"/>
            </a:endParaRPr>
          </a:p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mtClean="0">
                <a:solidFill>
                  <a:srgbClr val="333333"/>
                </a:solidFill>
                <a:latin typeface="Roboto" panose="02000000000000000000" pitchFamily="2" charset="0"/>
              </a:rPr>
              <a:t>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0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43" y="1959428"/>
            <a:ext cx="12192000" cy="4212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 HỌC KẾT THÚC!</a:t>
            </a:r>
            <a:br>
              <a:rPr lang="en-US" sz="54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0" y="6771602"/>
            <a:ext cx="8115299" cy="47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245</Words>
  <Application>Microsoft Office PowerPoint</Application>
  <PresentationFormat>Widescreen</PresentationFormat>
  <Paragraphs>55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Times New Roman</vt:lpstr>
      <vt:lpstr>Office Theme</vt:lpstr>
      <vt:lpstr>TRƯỜNG MẦM HOA HƯỚNG DƯƠNG NGÀY HỘI CNTT VÀ CHUYỂN ĐỔI SỐ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Administrator</cp:lastModifiedBy>
  <cp:revision>12</cp:revision>
  <dcterms:created xsi:type="dcterms:W3CDTF">2021-10-19T15:13:11Z</dcterms:created>
  <dcterms:modified xsi:type="dcterms:W3CDTF">2025-02-13T06:18:53Z</dcterms:modified>
</cp:coreProperties>
</file>