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65" r:id="rId4"/>
    <p:sldId id="266" r:id="rId5"/>
    <p:sldId id="271" r:id="rId6"/>
    <p:sldId id="280" r:id="rId7"/>
    <p:sldId id="270" r:id="rId8"/>
    <p:sldId id="267" r:id="rId9"/>
    <p:sldId id="258" r:id="rId10"/>
    <p:sldId id="28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2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04" autoAdjust="0"/>
    <p:restoredTop sz="93073" autoAdjust="0"/>
  </p:normalViewPr>
  <p:slideViewPr>
    <p:cSldViewPr>
      <p:cViewPr varScale="1">
        <p:scale>
          <a:sx n="68" d="100"/>
          <a:sy n="68" d="100"/>
        </p:scale>
        <p:origin x="119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D4BC75-0111-4294-ADED-461E0CB2C0F4}"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4692C-2E20-482D-BF75-835E0342073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4BC75-0111-4294-ADED-461E0CB2C0F4}"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4692C-2E20-482D-BF75-835E0342073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4BC75-0111-4294-ADED-461E0CB2C0F4}"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4692C-2E20-482D-BF75-835E0342073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4BC75-0111-4294-ADED-461E0CB2C0F4}"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4692C-2E20-482D-BF75-835E0342073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D4BC75-0111-4294-ADED-461E0CB2C0F4}"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4692C-2E20-482D-BF75-835E0342073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D4BC75-0111-4294-ADED-461E0CB2C0F4}"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4692C-2E20-482D-BF75-835E0342073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D4BC75-0111-4294-ADED-461E0CB2C0F4}" type="datetimeFigureOut">
              <a:rPr lang="en-US" smtClean="0"/>
              <a:t>7/10/2025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74692C-2E20-482D-BF75-835E0342073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D4BC75-0111-4294-ADED-461E0CB2C0F4}" type="datetimeFigureOut">
              <a:rPr lang="en-US" smtClean="0"/>
              <a:t>7/10/2025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74692C-2E20-482D-BF75-835E0342073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4BC75-0111-4294-ADED-461E0CB2C0F4}" type="datetimeFigureOut">
              <a:rPr lang="en-US" smtClean="0"/>
              <a:t>7/10/2025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74692C-2E20-482D-BF75-835E0342073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4BC75-0111-4294-ADED-461E0CB2C0F4}"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4692C-2E20-482D-BF75-835E0342073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4BC75-0111-4294-ADED-461E0CB2C0F4}"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4692C-2E20-482D-BF75-835E0342073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4BC75-0111-4294-ADED-461E0CB2C0F4}" type="datetimeFigureOut">
              <a:rPr lang="en-US" smtClean="0"/>
              <a:t>7/10/2025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4692C-2E20-482D-BF75-835E0342073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752599"/>
          </a:xfrm>
        </p:spPr>
        <p:txBody>
          <a:bodyPr>
            <a:normAutofit/>
          </a:bodyPr>
          <a:lstStyle/>
          <a:p>
            <a:r>
              <a:rPr lang="en-US"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UBND PHƯỜNG VIỆT HƯNG </a:t>
            </a:r>
            <a:br>
              <a:rPr lang="en-US"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br>
            <a:r>
              <a:rPr lang="en-US" sz="3200" b="1" smtClean="0">
                <a:solidFill>
                  <a:srgbClr val="00B050"/>
                </a:solidFill>
                <a:latin typeface="Times New Roman" pitchFamily="18" charset="0"/>
                <a:cs typeface="Times New Roman" pitchFamily="18" charset="0"/>
              </a:rPr>
              <a:t>MẦM NON HOA HƯỚNG DƯƠNG</a:t>
            </a:r>
            <a:endParaRPr lang="en-US" b="1" dirty="0">
              <a:solidFill>
                <a:srgbClr val="00B050"/>
              </a:solidFill>
              <a:latin typeface="Times New Roman" pitchFamily="18" charset="0"/>
              <a:cs typeface="Times New Roman" pitchFamily="18" charset="0"/>
            </a:endParaRPr>
          </a:p>
        </p:txBody>
      </p:sp>
      <p:sp>
        <p:nvSpPr>
          <p:cNvPr id="4" name="Rectangle 3"/>
          <p:cNvSpPr/>
          <p:nvPr/>
        </p:nvSpPr>
        <p:spPr>
          <a:xfrm>
            <a:off x="767938" y="2438400"/>
            <a:ext cx="8019978" cy="3248891"/>
          </a:xfrm>
          <a:prstGeom prst="rect">
            <a:avLst/>
          </a:prstGeom>
          <a:noFill/>
        </p:spPr>
        <p:txBody>
          <a:bodyPr wrap="none" lIns="91440" tIns="45720" rIns="91440" bIns="45720">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CHỦ ĐỀ: GIAO THÔNG</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0" y="3587079"/>
            <a:ext cx="9144000" cy="2123658"/>
          </a:xfrm>
          <a:prstGeom prst="rect">
            <a:avLst/>
          </a:prstGeom>
        </p:spPr>
        <p:txBody>
          <a:bodyPr wrap="square">
            <a:spAutoFit/>
          </a:bodyPr>
          <a:lstStyle/>
          <a:p>
            <a:pPr algn="ctr"/>
            <a:r>
              <a:rPr lang="en-US" sz="4400" smtClean="0">
                <a:solidFill>
                  <a:srgbClr val="7030A0"/>
                </a:solidFill>
                <a:latin typeface="Times New Roman" pitchFamily="18" charset="0"/>
                <a:cs typeface="Times New Roman" pitchFamily="18" charset="0"/>
              </a:rPr>
              <a:t>Đề tài: </a:t>
            </a:r>
            <a:r>
              <a:rPr lang="en-US" sz="4400" smtClean="0">
                <a:solidFill>
                  <a:srgbClr val="7030A0"/>
                </a:solidFill>
                <a:latin typeface="Times New Roman" pitchFamily="18" charset="0"/>
                <a:cs typeface="Times New Roman" pitchFamily="18" charset="0"/>
              </a:rPr>
              <a:t>Truyện:Kiến </a:t>
            </a:r>
            <a:r>
              <a:rPr lang="en-US" sz="4400" dirty="0">
                <a:solidFill>
                  <a:srgbClr val="7030A0"/>
                </a:solidFill>
                <a:latin typeface="Times New Roman" pitchFamily="18" charset="0"/>
                <a:cs typeface="Times New Roman" pitchFamily="18" charset="0"/>
              </a:rPr>
              <a:t>con </a:t>
            </a:r>
            <a:r>
              <a:rPr lang="en-US" sz="4400" dirty="0" err="1">
                <a:solidFill>
                  <a:srgbClr val="7030A0"/>
                </a:solidFill>
                <a:latin typeface="Times New Roman" pitchFamily="18" charset="0"/>
                <a:cs typeface="Times New Roman" pitchFamily="18" charset="0"/>
              </a:rPr>
              <a:t>đi</a:t>
            </a:r>
            <a:r>
              <a:rPr lang="en-US" sz="4400" dirty="0">
                <a:solidFill>
                  <a:srgbClr val="7030A0"/>
                </a:solidFill>
                <a:latin typeface="Times New Roman" pitchFamily="18" charset="0"/>
                <a:cs typeface="Times New Roman" pitchFamily="18" charset="0"/>
              </a:rPr>
              <a:t> </a:t>
            </a:r>
            <a:r>
              <a:rPr lang="en-US" sz="4400" dirty="0" err="1">
                <a:solidFill>
                  <a:srgbClr val="7030A0"/>
                </a:solidFill>
                <a:latin typeface="Times New Roman" pitchFamily="18" charset="0"/>
                <a:cs typeface="Times New Roman" pitchFamily="18" charset="0"/>
              </a:rPr>
              <a:t>xe</a:t>
            </a:r>
            <a:r>
              <a:rPr lang="en-US" sz="4400" dirty="0">
                <a:solidFill>
                  <a:srgbClr val="7030A0"/>
                </a:solidFill>
                <a:latin typeface="Times New Roman" pitchFamily="18" charset="0"/>
                <a:cs typeface="Times New Roman" pitchFamily="18" charset="0"/>
              </a:rPr>
              <a:t> </a:t>
            </a:r>
            <a:r>
              <a:rPr lang="en-US" sz="4400">
                <a:solidFill>
                  <a:srgbClr val="7030A0"/>
                </a:solidFill>
                <a:latin typeface="Times New Roman" pitchFamily="18" charset="0"/>
                <a:cs typeface="Times New Roman" pitchFamily="18" charset="0"/>
              </a:rPr>
              <a:t>ô </a:t>
            </a:r>
            <a:r>
              <a:rPr lang="en-US" sz="4400" smtClean="0">
                <a:solidFill>
                  <a:srgbClr val="7030A0"/>
                </a:solidFill>
                <a:latin typeface="Times New Roman" pitchFamily="18" charset="0"/>
                <a:cs typeface="Times New Roman" pitchFamily="18" charset="0"/>
              </a:rPr>
              <a:t>tô</a:t>
            </a:r>
            <a:endParaRPr lang="en-US" sz="4400" dirty="0">
              <a:solidFill>
                <a:srgbClr val="7030A0"/>
              </a:solidFill>
              <a:latin typeface="Times New Roman" pitchFamily="18" charset="0"/>
              <a:cs typeface="Times New Roman" pitchFamily="18" charset="0"/>
            </a:endParaRPr>
          </a:p>
          <a:p>
            <a:r>
              <a:rPr lang="en-US" sz="4400">
                <a:solidFill>
                  <a:srgbClr val="7030A0"/>
                </a:solidFill>
                <a:latin typeface="Times New Roman" pitchFamily="18" charset="0"/>
                <a:cs typeface="Times New Roman" pitchFamily="18" charset="0"/>
              </a:rPr>
              <a:t> </a:t>
            </a:r>
            <a:r>
              <a:rPr lang="en-US" sz="4400" smtClean="0">
                <a:solidFill>
                  <a:srgbClr val="7030A0"/>
                </a:solidFill>
                <a:latin typeface="Times New Roman" pitchFamily="18" charset="0"/>
                <a:cs typeface="Times New Roman" pitchFamily="18" charset="0"/>
              </a:rPr>
              <a:t>    Lớp: </a:t>
            </a:r>
            <a:r>
              <a:rPr lang="en-US" sz="4400" smtClean="0">
                <a:solidFill>
                  <a:srgbClr val="7030A0"/>
                </a:solidFill>
                <a:latin typeface="Times New Roman" pitchFamily="18" charset="0"/>
                <a:cs typeface="Times New Roman" pitchFamily="18" charset="0"/>
              </a:rPr>
              <a:t>Nhà trẻ 24 – 36 </a:t>
            </a:r>
            <a:r>
              <a:rPr lang="en-US" sz="4400" smtClean="0">
                <a:solidFill>
                  <a:srgbClr val="7030A0"/>
                </a:solidFill>
                <a:latin typeface="Times New Roman" pitchFamily="18" charset="0"/>
                <a:cs typeface="Times New Roman" pitchFamily="18" charset="0"/>
              </a:rPr>
              <a:t>tháng</a:t>
            </a:r>
          </a:p>
          <a:p>
            <a:pPr algn="ctr"/>
            <a:r>
              <a:rPr lang="en-US" sz="4400" smtClean="0">
                <a:solidFill>
                  <a:srgbClr val="7030A0"/>
                </a:solidFill>
                <a:latin typeface="Times New Roman" pitchFamily="18" charset="0"/>
                <a:cs typeface="Times New Roman" pitchFamily="18" charset="0"/>
              </a:rPr>
              <a:t>Giáo </a:t>
            </a:r>
            <a:r>
              <a:rPr lang="en-US" sz="4400" dirty="0" err="1" smtClean="0">
                <a:solidFill>
                  <a:srgbClr val="7030A0"/>
                </a:solidFill>
                <a:latin typeface="Times New Roman" pitchFamily="18" charset="0"/>
                <a:cs typeface="Times New Roman" pitchFamily="18" charset="0"/>
              </a:rPr>
              <a:t>viên</a:t>
            </a:r>
            <a:r>
              <a:rPr lang="en-US" sz="4400" smtClean="0">
                <a:solidFill>
                  <a:srgbClr val="7030A0"/>
                </a:solidFill>
                <a:latin typeface="Times New Roman" pitchFamily="18" charset="0"/>
                <a:cs typeface="Times New Roman" pitchFamily="18" charset="0"/>
              </a:rPr>
              <a:t>: Nguyễn </a:t>
            </a:r>
            <a:r>
              <a:rPr lang="en-US" sz="4400" err="1" smtClean="0">
                <a:solidFill>
                  <a:srgbClr val="7030A0"/>
                </a:solidFill>
                <a:latin typeface="Times New Roman" pitchFamily="18" charset="0"/>
                <a:cs typeface="Times New Roman" pitchFamily="18" charset="0"/>
              </a:rPr>
              <a:t>Thị</a:t>
            </a:r>
            <a:r>
              <a:rPr lang="en-US" sz="4400" smtClean="0">
                <a:solidFill>
                  <a:srgbClr val="7030A0"/>
                </a:solidFill>
                <a:latin typeface="Times New Roman" pitchFamily="18" charset="0"/>
                <a:cs typeface="Times New Roman" pitchFamily="18" charset="0"/>
              </a:rPr>
              <a:t> </a:t>
            </a:r>
            <a:r>
              <a:rPr lang="en-US" sz="4400" smtClean="0">
                <a:solidFill>
                  <a:srgbClr val="7030A0"/>
                </a:solidFill>
                <a:latin typeface="Times New Roman" pitchFamily="18" charset="0"/>
                <a:cs typeface="Times New Roman" pitchFamily="18" charset="0"/>
              </a:rPr>
              <a:t>Thu Hằng</a:t>
            </a:r>
            <a:endParaRPr lang="en-US" sz="4400" dirty="0">
              <a:solidFill>
                <a:srgbClr val="7030A0"/>
              </a:solidFill>
              <a:latin typeface="Times New Roman" pitchFamily="18" charset="0"/>
              <a:cs typeface="Times New Roman" pitchFamily="18" charset="0"/>
            </a:endParaRPr>
          </a:p>
        </p:txBody>
      </p:sp>
      <p:sp>
        <p:nvSpPr>
          <p:cNvPr id="6" name="TextBox 5"/>
          <p:cNvSpPr txBox="1"/>
          <p:nvPr/>
        </p:nvSpPr>
        <p:spPr>
          <a:xfrm>
            <a:off x="2438400" y="5943600"/>
            <a:ext cx="3962400" cy="584775"/>
          </a:xfrm>
          <a:prstGeom prst="rect">
            <a:avLst/>
          </a:prstGeom>
          <a:noFill/>
        </p:spPr>
        <p:txBody>
          <a:bodyPr wrap="square" rtlCol="0">
            <a:spAutoFit/>
          </a:bodyPr>
          <a:lstStyle/>
          <a:p>
            <a:r>
              <a:rPr lang="en-US" sz="3200" b="1" smtClean="0">
                <a:solidFill>
                  <a:srgbClr val="C00000"/>
                </a:solidFill>
                <a:latin typeface="Times New Roman" panose="02020603050405020304" pitchFamily="18" charset="0"/>
                <a:cs typeface="Times New Roman" panose="02020603050405020304" pitchFamily="18" charset="0"/>
              </a:rPr>
              <a:t>Năm học: 2025 - 2026</a:t>
            </a:r>
            <a:endParaRPr lang="en-US" sz="3200" b="1">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mph" presetSubtype="0" fill="hold" grpId="0" nodeType="clickEffect">
                                  <p:stCondLst>
                                    <p:cond delay="0"/>
                                  </p:stCondLst>
                                  <p:childTnLst>
                                    <p:animClr clrSpc="hsl" dir="cw">
                                      <p:cBhvr override="childStyle">
                                        <p:cTn id="11" dur="500" fill="hold"/>
                                        <p:tgtEl>
                                          <p:spTgt spid="4">
                                            <p:txEl>
                                              <p:pRg st="0" end="0"/>
                                            </p:txEl>
                                          </p:spTgt>
                                        </p:tgtEl>
                                        <p:attrNameLst>
                                          <p:attrName>style.color</p:attrName>
                                        </p:attrNameLst>
                                      </p:cBhvr>
                                      <p:by>
                                        <p:hsl h="7200000" s="0" l="0"/>
                                      </p:by>
                                    </p:animClr>
                                    <p:animClr clrSpc="hsl" dir="cw">
                                      <p:cBhvr>
                                        <p:cTn id="12" dur="500" fill="hold"/>
                                        <p:tgtEl>
                                          <p:spTgt spid="4">
                                            <p:txEl>
                                              <p:pRg st="0" end="0"/>
                                            </p:txEl>
                                          </p:spTgt>
                                        </p:tgtEl>
                                        <p:attrNameLst>
                                          <p:attrName>fillcolor</p:attrName>
                                        </p:attrNameLst>
                                      </p:cBhvr>
                                      <p:by>
                                        <p:hsl h="7200000" s="0" l="0"/>
                                      </p:by>
                                    </p:animClr>
                                    <p:animClr clrSpc="hsl" dir="cw">
                                      <p:cBhvr>
                                        <p:cTn id="13" dur="500" fill="hold"/>
                                        <p:tgtEl>
                                          <p:spTgt spid="4">
                                            <p:txEl>
                                              <p:pRg st="0" end="0"/>
                                            </p:txEl>
                                          </p:spTgt>
                                        </p:tgtEl>
                                        <p:attrNameLst>
                                          <p:attrName>stroke.color</p:attrName>
                                        </p:attrNameLst>
                                      </p:cBhvr>
                                      <p:by>
                                        <p:hsl h="7200000" s="0" l="0"/>
                                      </p:by>
                                    </p:animClr>
                                    <p:set>
                                      <p:cBhvr>
                                        <p:cTn id="14" dur="500" fill="hold"/>
                                        <p:tgtEl>
                                          <p:spTgt spid="4">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arn(inVertical)">
                                      <p:cBhvr>
                                        <p:cTn id="24" dur="500"/>
                                        <p:tgtEl>
                                          <p:spTgt spid="5">
                                            <p:txEl>
                                              <p:pRg st="1" end="1"/>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barn(inVertical)">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hung n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11506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322572" y="2967335"/>
            <a:ext cx="498855"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ctangle 6"/>
          <p:cNvSpPr/>
          <p:nvPr/>
        </p:nvSpPr>
        <p:spPr>
          <a:xfrm>
            <a:off x="990600" y="1752600"/>
            <a:ext cx="7162800" cy="3505200"/>
          </a:xfrm>
          <a:prstGeom prst="rect">
            <a:avLst/>
          </a:prstGeom>
          <a:noFill/>
        </p:spPr>
        <p:txBody>
          <a:bodyPr wrap="none" lIns="91440" tIns="45720" rIns="91440" bIns="45720">
            <a:prstTxWarp prst="textArchUp">
              <a:avLst>
                <a:gd name="adj" fmla="val 11342769"/>
              </a:avLst>
            </a:prstTxWarp>
            <a:spAutoFit/>
          </a:bodyPr>
          <a:lstStyle/>
          <a:p>
            <a:pPr algn="ctr"/>
            <a:r>
              <a:rPr lang="en-US"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Chương</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 </a:t>
            </a:r>
            <a:r>
              <a:rPr lang="en-US"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trình</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 </a:t>
            </a:r>
            <a:r>
              <a:rPr lang="en-US"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vườn</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 </a:t>
            </a:r>
            <a:r>
              <a:rPr lang="en-US"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cổ</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 </a:t>
            </a:r>
            <a:r>
              <a:rPr lang="en-US"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tích</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 </a:t>
            </a:r>
            <a:r>
              <a:rPr lang="en-US"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đến</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 </a:t>
            </a:r>
            <a:r>
              <a:rPr lang="en-US"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đây</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 </a:t>
            </a:r>
            <a:r>
              <a:rPr lang="en-US"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kết</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 </a:t>
            </a:r>
            <a:r>
              <a:rPr lang="en-US"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thúc</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 </a:t>
            </a:r>
            <a:r>
              <a:rPr lang="en-US"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rồi</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endParaRPr>
          </a:p>
        </p:txBody>
      </p:sp>
      <p:sp>
        <p:nvSpPr>
          <p:cNvPr id="9" name="Rectangle 8"/>
          <p:cNvSpPr/>
          <p:nvPr/>
        </p:nvSpPr>
        <p:spPr>
          <a:xfrm>
            <a:off x="990600" y="2743200"/>
            <a:ext cx="6858000" cy="2362200"/>
          </a:xfrm>
          <a:prstGeom prst="rect">
            <a:avLst/>
          </a:prstGeom>
          <a:noFill/>
        </p:spPr>
        <p:txBody>
          <a:bodyPr wrap="square" lIns="91440" tIns="45720" rIns="91440" bIns="45720">
            <a:prstTxWarp prst="textStop">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Cô</a:t>
            </a: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CHÚC </a:t>
            </a: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CÁC CON CHĂM </a:t>
            </a: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NGOAN</a:t>
            </a:r>
          </a:p>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HỌC GIỎI!</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4243350780"/>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9698" name="Picture 2" descr="Hình ảnh có liên qua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descr="Kết quả hình ảnh cho kiến con đi ô tô"/>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4" name="TextBox 3"/>
          <p:cNvSpPr txBox="1"/>
          <p:nvPr/>
        </p:nvSpPr>
        <p:spPr>
          <a:xfrm>
            <a:off x="152400" y="6248400"/>
            <a:ext cx="8839200" cy="369332"/>
          </a:xfrm>
          <a:prstGeom prst="rect">
            <a:avLst/>
          </a:prstGeom>
          <a:noFill/>
        </p:spPr>
        <p:txBody>
          <a:bodyPr wrap="square" rtlCol="0">
            <a:spAutoFit/>
          </a:bodyPr>
          <a:lstStyle/>
          <a:p>
            <a:pPr algn="ctr"/>
            <a:r>
              <a:rPr lang="en-US" dirty="0" err="1" smtClean="0">
                <a:latin typeface="Times New Roman" pitchFamily="18" charset="0"/>
                <a:cs typeface="Times New Roman" pitchFamily="18" charset="0"/>
              </a:rPr>
              <a:t>Hôm</a:t>
            </a:r>
            <a:r>
              <a:rPr lang="en-US" dirty="0" smtClean="0">
                <a:latin typeface="Times New Roman" pitchFamily="18" charset="0"/>
                <a:cs typeface="Times New Roman" pitchFamily="18" charset="0"/>
              </a:rPr>
              <a:t> nay </a:t>
            </a:r>
            <a:r>
              <a:rPr lang="en-US" dirty="0" err="1" smtClean="0">
                <a:latin typeface="Times New Roman" pitchFamily="18" charset="0"/>
                <a:cs typeface="Times New Roman" pitchFamily="18" charset="0"/>
              </a:rPr>
              <a:t>kiến</a:t>
            </a:r>
            <a:r>
              <a:rPr lang="en-US" dirty="0" smtClean="0">
                <a:latin typeface="Times New Roman" pitchFamily="18" charset="0"/>
                <a:cs typeface="Times New Roman" pitchFamily="18" charset="0"/>
              </a:rPr>
              <a:t> con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rừng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ngoại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kiến</a:t>
            </a:r>
            <a:r>
              <a:rPr lang="en-US" dirty="0" smtClean="0">
                <a:latin typeface="Times New Roman" pitchFamily="18" charset="0"/>
                <a:cs typeface="Times New Roman" pitchFamily="18" charset="0"/>
              </a:rPr>
              <a:t> con </a:t>
            </a:r>
            <a:r>
              <a:rPr lang="en-US" dirty="0" err="1" smtClean="0">
                <a:latin typeface="Times New Roman" pitchFamily="18" charset="0"/>
                <a:cs typeface="Times New Roman" pitchFamily="18" charset="0"/>
              </a:rPr>
              <a: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đón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xe</a:t>
            </a:r>
            <a:r>
              <a:rPr lang="en-US" dirty="0" smtClean="0">
                <a:latin typeface="Times New Roman" pitchFamily="18" charset="0"/>
                <a:cs typeface="Times New Roman" pitchFamily="18" charset="0"/>
              </a:rPr>
              <a:t> ô </a:t>
            </a:r>
            <a:r>
              <a:rPr lang="en-US" dirty="0" err="1" smtClean="0">
                <a:latin typeface="Times New Roman" pitchFamily="18" charset="0"/>
                <a:cs typeface="Times New Roman" pitchFamily="18" charset="0"/>
              </a:rPr>
              <a:t>tô</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4578" name="Picture 2" descr="Kết quả hình ảnh cho kiến con đi ô tô"/>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4" name="Rectangle 3"/>
          <p:cNvSpPr/>
          <p:nvPr/>
        </p:nvSpPr>
        <p:spPr>
          <a:xfrm>
            <a:off x="161925" y="6304002"/>
            <a:ext cx="8839200" cy="369332"/>
          </a:xfrm>
          <a:prstGeom prst="rect">
            <a:avLst/>
          </a:prstGeom>
        </p:spPr>
        <p:txBody>
          <a:bodyPr wrap="square">
            <a:spAutoFit/>
          </a:bodyPr>
          <a:lstStyle/>
          <a:p>
            <a:pPr algn="ctr"/>
            <a:r>
              <a:rPr lang="en-US" dirty="0" err="1">
                <a:latin typeface="Times New Roman" pitchFamily="18" charset="0"/>
                <a:cs typeface="Times New Roman" pitchFamily="18" charset="0"/>
              </a:rPr>
              <a:t>Xe</a:t>
            </a:r>
            <a:r>
              <a:rPr lang="en-US" dirty="0">
                <a:latin typeface="Times New Roman" pitchFamily="18" charset="0"/>
                <a:cs typeface="Times New Roman" pitchFamily="18" charset="0"/>
              </a:rPr>
              <a:t> ô </a:t>
            </a:r>
            <a:r>
              <a:rPr lang="en-US" dirty="0" err="1">
                <a:latin typeface="Times New Roman" pitchFamily="18" charset="0"/>
                <a:cs typeface="Times New Roman" pitchFamily="18" charset="0"/>
              </a:rPr>
              <a:t>tô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nơi</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kiến</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con </a:t>
            </a:r>
            <a:r>
              <a:rPr lang="en-US" dirty="0" err="1">
                <a:latin typeface="Times New Roman" pitchFamily="18" charset="0"/>
                <a:cs typeface="Times New Roman" pitchFamily="18" charset="0"/>
              </a:rPr>
              <a:t>leo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xe</a:t>
            </a:r>
            <a:r>
              <a:rPr lang="en-US" dirty="0">
                <a:latin typeface="Times New Roman" pitchFamily="18" charset="0"/>
                <a:cs typeface="Times New Roman" pitchFamily="18" charset="0"/>
              </a:rPr>
              <a:t>. </a:t>
            </a:r>
            <a:endParaRPr lang="en-US" dirty="0">
              <a:latin typeface="+mj-lt"/>
            </a:endParaRPr>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ảnh có liên qua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9525" y="5715000"/>
            <a:ext cx="7153894" cy="1200329"/>
          </a:xfrm>
          <a:prstGeom prst="rect">
            <a:avLst/>
          </a:prstGeom>
          <a:noFill/>
        </p:spPr>
        <p:txBody>
          <a:bodyPr wrap="square" rtlCol="0">
            <a:spAutoFit/>
          </a:bodyPr>
          <a:lstStyle/>
          <a:p>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dê</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cún</a:t>
            </a:r>
            <a:r>
              <a:rPr lang="en-US" dirty="0">
                <a:latin typeface="Times New Roman" pitchFamily="18" charset="0"/>
                <a:cs typeface="Times New Roman" pitchFamily="18" charset="0"/>
              </a:rPr>
              <a:t> con, </a:t>
            </a:r>
            <a:r>
              <a:rPr lang="en-US" dirty="0" err="1" smtClean="0">
                <a:latin typeface="Times New Roman" pitchFamily="18" charset="0"/>
                <a:cs typeface="Times New Roman" pitchFamily="18" charset="0"/>
              </a:rPr>
              <a:t>khỉ</a:t>
            </a:r>
            <a:r>
              <a:rPr lang="en-US" dirty="0" smtClean="0">
                <a:latin typeface="Times New Roman" pitchFamily="18" charset="0"/>
                <a:cs typeface="Times New Roman" pitchFamily="18" charset="0"/>
              </a:rPr>
              <a:t> con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lợn</a:t>
            </a:r>
            <a:r>
              <a:rPr lang="en-US" dirty="0" smtClean="0">
                <a:latin typeface="Times New Roman" pitchFamily="18" charset="0"/>
                <a:cs typeface="Times New Roman" pitchFamily="18" charset="0"/>
              </a:rPr>
              <a:t> con </a:t>
            </a:r>
            <a:r>
              <a:rPr lang="en-US" dirty="0" err="1">
                <a:latin typeface="Times New Roman" pitchFamily="18" charset="0"/>
                <a:cs typeface="Times New Roman" pitchFamily="18" charset="0"/>
              </a:rPr>
              <a:t>ngồi</a:t>
            </a: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Có bạn </a:t>
            </a:r>
            <a:r>
              <a:rPr lang="vi-VN" dirty="0" smtClean="0">
                <a:latin typeface="Times New Roman" pitchFamily="18" charset="0"/>
                <a:cs typeface="Times New Roman" pitchFamily="18" charset="0"/>
              </a:rPr>
              <a:t>trong</a:t>
            </a:r>
            <a:endParaRPr lang="en-US" dirty="0" smtClean="0">
              <a:latin typeface="Times New Roman" pitchFamily="18" charset="0"/>
              <a:cs typeface="Times New Roman" pitchFamily="18" charset="0"/>
            </a:endParaRPr>
          </a:p>
          <a:p>
            <a:r>
              <a:rPr lang="vi-VN" dirty="0" smtClean="0">
                <a:latin typeface="Times New Roman" pitchFamily="18" charset="0"/>
                <a:cs typeface="Times New Roman" pitchFamily="18" charset="0"/>
              </a:rPr>
              <a:t>bọn </a:t>
            </a:r>
            <a:r>
              <a:rPr lang="vi-VN" dirty="0">
                <a:latin typeface="Times New Roman" pitchFamily="18" charset="0"/>
                <a:cs typeface="Times New Roman" pitchFamily="18" charset="0"/>
              </a:rPr>
              <a:t>họ vào rừng hái nấm, có bạn vào rừng chơi trốn tìm, có bạn đến dạo chơi bên hồ ở trong rừng</a:t>
            </a:r>
            <a:r>
              <a:rPr lang="vi-VN"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Bim</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Bim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chạy</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rồi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tất</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cả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cùng</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cất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thêm</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rộn</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ràng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nhiệt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hơn</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ransition spd="slow">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68314"/>
            <a:ext cx="9144000" cy="7326314"/>
          </a:xfrm>
        </p:spPr>
      </p:pic>
      <p:sp>
        <p:nvSpPr>
          <p:cNvPr id="7" name="Flowchart: Process 6"/>
          <p:cNvSpPr/>
          <p:nvPr/>
        </p:nvSpPr>
        <p:spPr>
          <a:xfrm>
            <a:off x="0" y="6096000"/>
            <a:ext cx="9144000" cy="762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Times New Roman" pitchFamily="18" charset="0"/>
                <a:cs typeface="Times New Roman" pitchFamily="18" charset="0"/>
              </a:rPr>
              <a:t>“</a:t>
            </a:r>
            <a:r>
              <a:rPr lang="en-US" dirty="0" err="1" smtClean="0">
                <a:solidFill>
                  <a:schemeClr val="tx1"/>
                </a:solidFill>
                <a:latin typeface="Times New Roman" pitchFamily="18" charset="0"/>
                <a:cs typeface="Times New Roman" pitchFamily="18" charset="0"/>
              </a:rPr>
              <a:t>Bim</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bim</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xe</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dừng</a:t>
            </a:r>
            <a:r>
              <a:rPr lang="en-US" dirty="0" smtClean="0">
                <a:solidFill>
                  <a:schemeClr val="tx1"/>
                </a:solidFill>
                <a:latin typeface="Times New Roman" pitchFamily="18" charset="0"/>
                <a:cs typeface="Times New Roman" pitchFamily="18" charset="0"/>
              </a:rPr>
              <a:t> ở </a:t>
            </a:r>
            <a:r>
              <a:rPr lang="en-US" dirty="0" err="1" smtClean="0">
                <a:solidFill>
                  <a:schemeClr val="tx1"/>
                </a:solidFill>
                <a:latin typeface="Times New Roman" pitchFamily="18" charset="0"/>
                <a:cs typeface="Times New Roman" pitchFamily="18" charset="0"/>
              </a:rPr>
              <a:t>một</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bến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đón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khách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Một</a:t>
            </a:r>
            <a:r>
              <a:rPr lang="en-US" dirty="0" smtClean="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b</a:t>
            </a:r>
            <a:r>
              <a:rPr lang="en-US" dirty="0" err="1" smtClean="0">
                <a:solidFill>
                  <a:schemeClr val="tx1"/>
                </a:solidFill>
                <a:latin typeface="Times New Roman" pitchFamily="18" charset="0"/>
                <a:cs typeface="Times New Roman" pitchFamily="18" charset="0"/>
              </a:rPr>
              <a:t>ác</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gấu</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đón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xe</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để</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đến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rừng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xanh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thăm</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cháu</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của</a:t>
            </a:r>
            <a:r>
              <a:rPr lang="en-US" dirty="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mình</a:t>
            </a:r>
            <a:r>
              <a:rPr lang="en-US" dirty="0">
                <a:solidFill>
                  <a:schemeClr val="tx1"/>
                </a:solidFill>
                <a:latin typeface="Times New Roman" pitchFamily="18" charset="0"/>
                <a:cs typeface="Times New Roman" pitchFamily="18" charset="0"/>
              </a:rPr>
              <a:t>.</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Nhìn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lên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xe</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bác</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gấu</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phàn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nàn</a:t>
            </a:r>
            <a:r>
              <a:rPr lang="en-US" dirty="0" smtClean="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x</a:t>
            </a:r>
            <a:r>
              <a:rPr lang="en-US" dirty="0" err="1" smtClean="0">
                <a:solidFill>
                  <a:schemeClr val="tx1"/>
                </a:solidFill>
                <a:latin typeface="Times New Roman" pitchFamily="18" charset="0"/>
                <a:cs typeface="Times New Roman" pitchFamily="18" charset="0"/>
              </a:rPr>
              <a:t>e</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đông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quá</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nhỉ</a:t>
            </a:r>
            <a:r>
              <a:rPr lang="en-US" dirty="0" smtClean="0">
                <a:solidFill>
                  <a:schemeClr val="tx1"/>
                </a:solidFill>
                <a:latin typeface="Times New Roman" pitchFamily="18" charset="0"/>
                <a:cs typeface="Times New Roman" pitchFamily="18" charset="0"/>
              </a:rPr>
              <a:t>” ?</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921677293"/>
      </p:ext>
    </p:extLst>
  </p:cSld>
  <p:clrMapOvr>
    <a:masterClrMapping/>
  </p:clrMapOvr>
  <p:transition spd="slow">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2" descr="Hình ảnh có liên quan"/>
          <p:cNvPicPr>
            <a:picLocks noChangeAspect="1" noChangeArrowheads="1"/>
          </p:cNvPicPr>
          <p:nvPr/>
        </p:nvPicPr>
        <p:blipFill>
          <a:blip r:embed="rId2"/>
          <a:srcRect/>
          <a:stretch>
            <a:fillRect/>
          </a:stretch>
        </p:blipFill>
        <p:spPr bwMode="auto">
          <a:xfrm>
            <a:off x="-76200" y="0"/>
            <a:ext cx="9220200" cy="6858000"/>
          </a:xfrm>
          <a:prstGeom prst="rect">
            <a:avLst/>
          </a:prstGeom>
          <a:noFill/>
        </p:spPr>
      </p:pic>
      <p:sp>
        <p:nvSpPr>
          <p:cNvPr id="4" name="TextBox 3"/>
          <p:cNvSpPr txBox="1"/>
          <p:nvPr/>
        </p:nvSpPr>
        <p:spPr>
          <a:xfrm>
            <a:off x="76200" y="6061800"/>
            <a:ext cx="8915400" cy="646331"/>
          </a:xfrm>
          <a:prstGeom prst="rect">
            <a:avLst/>
          </a:prstGeom>
          <a:noFill/>
        </p:spPr>
        <p:txBody>
          <a:bodyPr wrap="square" rtlCol="0">
            <a:spAutoFit/>
          </a:bodyPr>
          <a:lstStyle/>
          <a:p>
            <a:r>
              <a:rPr lang="vi-VN" dirty="0"/>
              <a:t> </a:t>
            </a:r>
            <a:r>
              <a:rPr lang="vi-VN" dirty="0">
                <a:solidFill>
                  <a:srgbClr val="FFFF00"/>
                </a:solidFill>
                <a:latin typeface="+mj-lt"/>
              </a:rPr>
              <a:t>“ Bim Bim” xe dừng ở bến đón khách, một bác gấu lên xe. Bác đển rừng xanh để thăm cháu . “ Ngồi vào đâu bây giờ?” chỗ ngồi đã chật kín…</a:t>
            </a:r>
            <a:endParaRPr lang="en-US" dirty="0">
              <a:solidFill>
                <a:srgbClr val="FFFF00"/>
              </a:solidFill>
              <a:latin typeface="+mj-lt"/>
            </a:endParaRPr>
          </a:p>
        </p:txBody>
      </p:sp>
      <p:sp>
        <p:nvSpPr>
          <p:cNvPr id="6" name="Flowchart: Process 5"/>
          <p:cNvSpPr/>
          <p:nvPr/>
        </p:nvSpPr>
        <p:spPr>
          <a:xfrm>
            <a:off x="-76200" y="6061800"/>
            <a:ext cx="9220200" cy="1024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2"/>
                </a:solidFill>
                <a:latin typeface="Times New Roman" pitchFamily="18" charset="0"/>
                <a:cs typeface="Times New Roman" pitchFamily="18" charset="0"/>
              </a:rPr>
              <a:t>B</a:t>
            </a:r>
            <a:r>
              <a:rPr lang="vi-VN" sz="1400" dirty="0" smtClean="0">
                <a:solidFill>
                  <a:schemeClr val="bg2"/>
                </a:solidFill>
                <a:latin typeface="+mj-lt"/>
              </a:rPr>
              <a:t>ác </a:t>
            </a:r>
            <a:r>
              <a:rPr lang="en-US" sz="1400" dirty="0">
                <a:solidFill>
                  <a:schemeClr val="bg2"/>
                </a:solidFill>
                <a:latin typeface="Times New Roman" pitchFamily="18" charset="0"/>
                <a:cs typeface="Times New Roman" pitchFamily="18" charset="0"/>
              </a:rPr>
              <a:t>G</a:t>
            </a:r>
            <a:r>
              <a:rPr lang="vi-VN" sz="1400" dirty="0" smtClean="0">
                <a:solidFill>
                  <a:schemeClr val="bg2"/>
                </a:solidFill>
                <a:latin typeface="+mj-lt"/>
              </a:rPr>
              <a:t>ấu </a:t>
            </a:r>
            <a:r>
              <a:rPr lang="vi-VN" sz="1400" dirty="0">
                <a:solidFill>
                  <a:schemeClr val="bg2"/>
                </a:solidFill>
                <a:latin typeface="+mj-lt"/>
              </a:rPr>
              <a:t>lên xe</a:t>
            </a:r>
            <a:r>
              <a:rPr lang="vi-VN" sz="1400" dirty="0" smtClean="0">
                <a:solidFill>
                  <a:schemeClr val="bg2"/>
                </a:solidFill>
                <a:latin typeface="+mj-lt"/>
              </a:rPr>
              <a:t>.</a:t>
            </a:r>
            <a:r>
              <a:rPr lang="en-US" sz="1400" dirty="0" smtClean="0">
                <a:solidFill>
                  <a:schemeClr val="bg2"/>
                </a:solidFill>
                <a:latin typeface="+mj-lt"/>
              </a:rPr>
              <a:t> </a:t>
            </a:r>
            <a:r>
              <a:rPr lang="en-US" sz="1400" dirty="0" err="1" smtClean="0">
                <a:solidFill>
                  <a:schemeClr val="bg2"/>
                </a:solidFill>
                <a:latin typeface="Times New Roman" pitchFamily="18" charset="0"/>
                <a:cs typeface="Times New Roman" pitchFamily="18" charset="0"/>
              </a:rPr>
              <a:t>Tất</a:t>
            </a:r>
            <a:r>
              <a:rPr lang="en-US" sz="1400" dirty="0" smtClean="0">
                <a:solidFill>
                  <a:schemeClr val="bg2"/>
                </a:solidFill>
                <a:latin typeface="Times New Roman" pitchFamily="18" charset="0"/>
                <a:cs typeface="Times New Roman" pitchFamily="18" charset="0"/>
              </a:rPr>
              <a:t> </a:t>
            </a:r>
            <a:r>
              <a:rPr lang="en-US" sz="1400" dirty="0" err="1" smtClean="0">
                <a:solidFill>
                  <a:schemeClr val="bg2"/>
                </a:solidFill>
                <a:latin typeface="Times New Roman" pitchFamily="18" charset="0"/>
                <a:cs typeface="Times New Roman" pitchFamily="18" charset="0"/>
              </a:rPr>
              <a:t>cả</a:t>
            </a:r>
            <a:r>
              <a:rPr lang="en-US" sz="1400" dirty="0" smtClean="0">
                <a:solidFill>
                  <a:schemeClr val="bg2"/>
                </a:solidFill>
                <a:latin typeface="Times New Roman" pitchFamily="18" charset="0"/>
                <a:cs typeface="Times New Roman" pitchFamily="18" charset="0"/>
              </a:rPr>
              <a:t> </a:t>
            </a:r>
            <a:r>
              <a:rPr lang="en-US" sz="1400" dirty="0" err="1" smtClean="0">
                <a:solidFill>
                  <a:schemeClr val="bg2"/>
                </a:solidFill>
                <a:latin typeface="Times New Roman" pitchFamily="18" charset="0"/>
                <a:cs typeface="Times New Roman" pitchFamily="18" charset="0"/>
              </a:rPr>
              <a:t>các</a:t>
            </a:r>
            <a:r>
              <a:rPr lang="en-US" sz="1400" dirty="0" smtClean="0">
                <a:solidFill>
                  <a:schemeClr val="bg2"/>
                </a:solidFill>
                <a:latin typeface="Times New Roman" pitchFamily="18" charset="0"/>
                <a:cs typeface="Times New Roman" pitchFamily="18" charset="0"/>
              </a:rPr>
              <a:t> </a:t>
            </a:r>
            <a:r>
              <a:rPr lang="en-US" sz="1400" dirty="0" err="1" smtClean="0">
                <a:solidFill>
                  <a:schemeClr val="bg2"/>
                </a:solidFill>
                <a:latin typeface="Times New Roman" pitchFamily="18" charset="0"/>
                <a:cs typeface="Times New Roman" pitchFamily="18" charset="0"/>
              </a:rPr>
              <a:t>bạn</a:t>
            </a:r>
            <a:r>
              <a:rPr lang="en-US" sz="1400" dirty="0" smtClean="0">
                <a:solidFill>
                  <a:schemeClr val="bg2"/>
                </a:solidFill>
                <a:latin typeface="Times New Roman" pitchFamily="18" charset="0"/>
                <a:cs typeface="Times New Roman" pitchFamily="18" charset="0"/>
              </a:rPr>
              <a:t> </a:t>
            </a:r>
            <a:r>
              <a:rPr lang="en-US" sz="1400" dirty="0" err="1" smtClean="0">
                <a:solidFill>
                  <a:schemeClr val="bg2"/>
                </a:solidFill>
                <a:latin typeface="Times New Roman" pitchFamily="18" charset="0"/>
                <a:cs typeface="Times New Roman" pitchFamily="18" charset="0"/>
              </a:rPr>
              <a:t>nhỏ</a:t>
            </a:r>
            <a:r>
              <a:rPr lang="en-US" sz="1400" dirty="0" smtClean="0">
                <a:solidFill>
                  <a:schemeClr val="bg2"/>
                </a:solidFill>
                <a:latin typeface="Times New Roman" pitchFamily="18" charset="0"/>
                <a:cs typeface="Times New Roman" pitchFamily="18" charset="0"/>
              </a:rPr>
              <a:t> </a:t>
            </a:r>
            <a:r>
              <a:rPr lang="en-US" sz="1400" dirty="0" err="1" smtClean="0">
                <a:solidFill>
                  <a:schemeClr val="bg2"/>
                </a:solidFill>
                <a:latin typeface="Times New Roman" pitchFamily="18" charset="0"/>
                <a:cs typeface="Times New Roman" pitchFamily="18" charset="0"/>
              </a:rPr>
              <a:t>lễ</a:t>
            </a:r>
            <a:r>
              <a:rPr lang="en-US" sz="1400" dirty="0" smtClean="0">
                <a:solidFill>
                  <a:schemeClr val="bg2"/>
                </a:solidFill>
                <a:latin typeface="Times New Roman" pitchFamily="18" charset="0"/>
                <a:cs typeface="Times New Roman" pitchFamily="18" charset="0"/>
              </a:rPr>
              <a:t> </a:t>
            </a:r>
            <a:r>
              <a:rPr lang="en-US" sz="1400" dirty="0" err="1" smtClean="0">
                <a:solidFill>
                  <a:schemeClr val="bg2"/>
                </a:solidFill>
                <a:latin typeface="Times New Roman" pitchFamily="18" charset="0"/>
                <a:cs typeface="Times New Roman" pitchFamily="18" charset="0"/>
              </a:rPr>
              <a:t>phép</a:t>
            </a:r>
            <a:r>
              <a:rPr lang="en-US" sz="1400" dirty="0" smtClean="0">
                <a:solidFill>
                  <a:schemeClr val="bg2"/>
                </a:solidFill>
                <a:latin typeface="Times New Roman" pitchFamily="18" charset="0"/>
                <a:cs typeface="Times New Roman" pitchFamily="18" charset="0"/>
              </a:rPr>
              <a:t> </a:t>
            </a:r>
            <a:r>
              <a:rPr lang="en-US" sz="1400" dirty="0" err="1" smtClean="0">
                <a:solidFill>
                  <a:schemeClr val="bg2"/>
                </a:solidFill>
                <a:latin typeface="Times New Roman" pitchFamily="18" charset="0"/>
                <a:cs typeface="Times New Roman" pitchFamily="18" charset="0"/>
              </a:rPr>
              <a:t>đứng</a:t>
            </a:r>
            <a:r>
              <a:rPr lang="en-US" sz="1400" dirty="0" smtClean="0">
                <a:solidFill>
                  <a:schemeClr val="bg2"/>
                </a:solidFill>
                <a:latin typeface="Times New Roman" pitchFamily="18" charset="0"/>
                <a:cs typeface="Times New Roman" pitchFamily="18" charset="0"/>
              </a:rPr>
              <a:t> </a:t>
            </a:r>
            <a:r>
              <a:rPr lang="en-US" sz="1400" dirty="0" err="1" smtClean="0">
                <a:solidFill>
                  <a:schemeClr val="bg2"/>
                </a:solidFill>
                <a:latin typeface="Times New Roman" pitchFamily="18" charset="0"/>
                <a:cs typeface="Times New Roman" pitchFamily="18" charset="0"/>
              </a:rPr>
              <a:t>lên</a:t>
            </a:r>
            <a:r>
              <a:rPr lang="en-US" sz="1400" dirty="0" smtClean="0">
                <a:solidFill>
                  <a:schemeClr val="bg2"/>
                </a:solidFill>
                <a:latin typeface="Times New Roman" pitchFamily="18" charset="0"/>
                <a:cs typeface="Times New Roman" pitchFamily="18" charset="0"/>
              </a:rPr>
              <a:t> </a:t>
            </a:r>
            <a:r>
              <a:rPr lang="en-US" sz="1400" dirty="0" err="1" smtClean="0">
                <a:solidFill>
                  <a:schemeClr val="bg2"/>
                </a:solidFill>
                <a:latin typeface="Times New Roman" pitchFamily="18" charset="0"/>
                <a:cs typeface="Times New Roman" pitchFamily="18" charset="0"/>
              </a:rPr>
              <a:t>chào</a:t>
            </a:r>
            <a:r>
              <a:rPr lang="en-US" sz="1400" dirty="0" smtClean="0">
                <a:solidFill>
                  <a:schemeClr val="bg2"/>
                </a:solidFill>
                <a:latin typeface="Times New Roman" pitchFamily="18" charset="0"/>
                <a:cs typeface="Times New Roman" pitchFamily="18" charset="0"/>
              </a:rPr>
              <a:t> </a:t>
            </a:r>
            <a:r>
              <a:rPr lang="en-US" sz="1400" dirty="0" err="1">
                <a:solidFill>
                  <a:schemeClr val="bg2"/>
                </a:solidFill>
                <a:latin typeface="Times New Roman" pitchFamily="18" charset="0"/>
                <a:cs typeface="Times New Roman" pitchFamily="18" charset="0"/>
              </a:rPr>
              <a:t>B</a:t>
            </a:r>
            <a:r>
              <a:rPr lang="en-US" sz="1400" dirty="0" err="1" smtClean="0">
                <a:solidFill>
                  <a:schemeClr val="bg2"/>
                </a:solidFill>
                <a:latin typeface="Times New Roman" pitchFamily="18" charset="0"/>
                <a:cs typeface="Times New Roman" pitchFamily="18" charset="0"/>
              </a:rPr>
              <a:t>ác</a:t>
            </a:r>
            <a:r>
              <a:rPr lang="en-US" sz="1400" dirty="0" smtClean="0">
                <a:solidFill>
                  <a:schemeClr val="bg2"/>
                </a:solidFill>
                <a:latin typeface="Times New Roman" pitchFamily="18" charset="0"/>
                <a:cs typeface="Times New Roman" pitchFamily="18" charset="0"/>
              </a:rPr>
              <a:t> </a:t>
            </a:r>
            <a:r>
              <a:rPr lang="en-US" sz="1400" dirty="0" err="1" smtClean="0">
                <a:solidFill>
                  <a:schemeClr val="bg2"/>
                </a:solidFill>
                <a:latin typeface="Times New Roman" pitchFamily="18" charset="0"/>
                <a:cs typeface="Times New Roman" pitchFamily="18" charset="0"/>
              </a:rPr>
              <a:t>Gấu</a:t>
            </a:r>
            <a:r>
              <a:rPr lang="en-US" sz="1400" dirty="0" smtClean="0">
                <a:solidFill>
                  <a:schemeClr val="bg2"/>
                </a:solidFill>
                <a:latin typeface="Times New Roman" pitchFamily="18" charset="0"/>
                <a:cs typeface="Times New Roman" pitchFamily="18" charset="0"/>
              </a:rPr>
              <a:t>, </a:t>
            </a:r>
            <a:r>
              <a:rPr lang="en-US" sz="1400" dirty="0" err="1" smtClean="0">
                <a:solidFill>
                  <a:schemeClr val="bg2"/>
                </a:solidFill>
                <a:latin typeface="Times New Roman" pitchFamily="18" charset="0"/>
                <a:cs typeface="Times New Roman" pitchFamily="18" charset="0"/>
              </a:rPr>
              <a:t>các</a:t>
            </a:r>
            <a:r>
              <a:rPr lang="en-US" sz="1400" dirty="0" smtClean="0">
                <a:solidFill>
                  <a:schemeClr val="bg2"/>
                </a:solidFill>
                <a:latin typeface="Times New Roman" pitchFamily="18" charset="0"/>
                <a:cs typeface="Times New Roman" pitchFamily="18" charset="0"/>
              </a:rPr>
              <a:t> </a:t>
            </a:r>
            <a:r>
              <a:rPr lang="en-US" sz="1400" dirty="0" err="1" smtClean="0">
                <a:solidFill>
                  <a:schemeClr val="bg2"/>
                </a:solidFill>
                <a:latin typeface="Times New Roman" pitchFamily="18" charset="0"/>
                <a:cs typeface="Times New Roman" pitchFamily="18" charset="0"/>
              </a:rPr>
              <a:t>bạn</a:t>
            </a:r>
            <a:r>
              <a:rPr lang="en-US" sz="1400" dirty="0" smtClean="0">
                <a:solidFill>
                  <a:schemeClr val="bg2"/>
                </a:solidFill>
                <a:latin typeface="Times New Roman" pitchFamily="18" charset="0"/>
                <a:cs typeface="Times New Roman" pitchFamily="18" charset="0"/>
              </a:rPr>
              <a:t> </a:t>
            </a:r>
            <a:r>
              <a:rPr lang="en-US" sz="1400" dirty="0" err="1" smtClean="0">
                <a:solidFill>
                  <a:schemeClr val="bg2"/>
                </a:solidFill>
                <a:latin typeface="Times New Roman" pitchFamily="18" charset="0"/>
                <a:cs typeface="Times New Roman" pitchFamily="18" charset="0"/>
              </a:rPr>
              <a:t>nhỏ</a:t>
            </a:r>
            <a:r>
              <a:rPr lang="en-US" sz="1400" dirty="0" smtClean="0">
                <a:solidFill>
                  <a:schemeClr val="bg2"/>
                </a:solidFill>
                <a:latin typeface="Times New Roman" pitchFamily="18" charset="0"/>
                <a:cs typeface="Times New Roman" pitchFamily="18" charset="0"/>
              </a:rPr>
              <a:t> </a:t>
            </a:r>
            <a:r>
              <a:rPr lang="en-US" sz="1400" dirty="0" err="1" smtClean="0">
                <a:solidFill>
                  <a:schemeClr val="bg2"/>
                </a:solidFill>
                <a:latin typeface="Times New Roman" pitchFamily="18" charset="0"/>
                <a:cs typeface="Times New Roman" pitchFamily="18" charset="0"/>
              </a:rPr>
              <a:t>rất</a:t>
            </a:r>
            <a:r>
              <a:rPr lang="en-US" sz="1400" dirty="0" smtClean="0">
                <a:solidFill>
                  <a:schemeClr val="bg2"/>
                </a:solidFill>
                <a:latin typeface="Times New Roman" pitchFamily="18" charset="0"/>
                <a:cs typeface="Times New Roman" pitchFamily="18" charset="0"/>
              </a:rPr>
              <a:t> </a:t>
            </a:r>
            <a:r>
              <a:rPr lang="en-US" sz="1400" dirty="0" err="1" smtClean="0">
                <a:solidFill>
                  <a:schemeClr val="bg2"/>
                </a:solidFill>
                <a:latin typeface="Times New Roman" pitchFamily="18" charset="0"/>
                <a:cs typeface="Times New Roman" pitchFamily="18" charset="0"/>
              </a:rPr>
              <a:t>ngoan</a:t>
            </a:r>
            <a:r>
              <a:rPr lang="en-US" sz="1400" dirty="0" smtClean="0">
                <a:solidFill>
                  <a:schemeClr val="bg2"/>
                </a:solidFill>
                <a:latin typeface="Times New Roman" pitchFamily="18" charset="0"/>
                <a:cs typeface="Times New Roman" pitchFamily="18" charset="0"/>
              </a:rPr>
              <a:t> </a:t>
            </a:r>
            <a:r>
              <a:rPr lang="en-US" sz="1400" dirty="0" err="1" smtClean="0">
                <a:solidFill>
                  <a:schemeClr val="bg2"/>
                </a:solidFill>
                <a:latin typeface="Times New Roman" pitchFamily="18" charset="0"/>
                <a:cs typeface="Times New Roman" pitchFamily="18" charset="0"/>
              </a:rPr>
              <a:t>phải</a:t>
            </a:r>
            <a:r>
              <a:rPr lang="en-US" sz="1400" dirty="0" smtClean="0">
                <a:solidFill>
                  <a:schemeClr val="bg2"/>
                </a:solidFill>
                <a:latin typeface="Times New Roman" pitchFamily="18" charset="0"/>
                <a:cs typeface="Times New Roman" pitchFamily="18" charset="0"/>
              </a:rPr>
              <a:t> </a:t>
            </a:r>
            <a:r>
              <a:rPr lang="en-US" sz="1400" dirty="0" err="1" smtClean="0">
                <a:solidFill>
                  <a:schemeClr val="bg2"/>
                </a:solidFill>
                <a:latin typeface="Times New Roman" pitchFamily="18" charset="0"/>
                <a:cs typeface="Times New Roman" pitchFamily="18" charset="0"/>
              </a:rPr>
              <a:t>không</a:t>
            </a:r>
            <a:r>
              <a:rPr lang="en-US" sz="1400" dirty="0" smtClean="0">
                <a:solidFill>
                  <a:schemeClr val="bg2"/>
                </a:solidFill>
                <a:latin typeface="Times New Roman" pitchFamily="18" charset="0"/>
                <a:cs typeface="Times New Roman" pitchFamily="18" charset="0"/>
              </a:rPr>
              <a:t> </a:t>
            </a:r>
            <a:r>
              <a:rPr lang="en-US" sz="1400" dirty="0" err="1" smtClean="0">
                <a:solidFill>
                  <a:schemeClr val="bg2"/>
                </a:solidFill>
                <a:latin typeface="Times New Roman" pitchFamily="18" charset="0"/>
                <a:cs typeface="Times New Roman" pitchFamily="18" charset="0"/>
              </a:rPr>
              <a:t>các</a:t>
            </a:r>
            <a:r>
              <a:rPr lang="en-US" sz="1400" dirty="0" smtClean="0">
                <a:solidFill>
                  <a:schemeClr val="bg2"/>
                </a:solidFill>
                <a:latin typeface="Times New Roman" pitchFamily="18" charset="0"/>
                <a:cs typeface="Times New Roman" pitchFamily="18" charset="0"/>
              </a:rPr>
              <a:t> con?</a:t>
            </a:r>
            <a:r>
              <a:rPr lang="vi-VN" sz="1400" dirty="0" smtClean="0">
                <a:solidFill>
                  <a:schemeClr val="bg2"/>
                </a:solidFill>
                <a:latin typeface="Times New Roman" pitchFamily="18" charset="0"/>
                <a:cs typeface="Times New Roman" pitchFamily="18" charset="0"/>
              </a:rPr>
              <a:t> </a:t>
            </a:r>
            <a:r>
              <a:rPr lang="en-US" sz="1400" dirty="0" err="1" smtClean="0">
                <a:solidFill>
                  <a:schemeClr val="bg2"/>
                </a:solidFill>
                <a:latin typeface="Times New Roman" pitchFamily="18" charset="0"/>
                <a:cs typeface="Times New Roman" pitchFamily="18" charset="0"/>
              </a:rPr>
              <a:t>Bác</a:t>
            </a:r>
            <a:r>
              <a:rPr lang="en-US" sz="1400" dirty="0" smtClean="0">
                <a:solidFill>
                  <a:schemeClr val="bg2"/>
                </a:solidFill>
                <a:latin typeface="Times New Roman" pitchFamily="18" charset="0"/>
                <a:cs typeface="Times New Roman" pitchFamily="18" charset="0"/>
              </a:rPr>
              <a:t> </a:t>
            </a:r>
            <a:r>
              <a:rPr lang="en-US" sz="1400" dirty="0" err="1">
                <a:solidFill>
                  <a:schemeClr val="bg2"/>
                </a:solidFill>
                <a:latin typeface="Times New Roman" pitchFamily="18" charset="0"/>
                <a:cs typeface="Times New Roman" pitchFamily="18" charset="0"/>
              </a:rPr>
              <a:t>G</a:t>
            </a:r>
            <a:r>
              <a:rPr lang="en-US" sz="1400" dirty="0" err="1" smtClean="0">
                <a:solidFill>
                  <a:schemeClr val="bg2"/>
                </a:solidFill>
                <a:latin typeface="Times New Roman" pitchFamily="18" charset="0"/>
                <a:cs typeface="Times New Roman" pitchFamily="18" charset="0"/>
              </a:rPr>
              <a:t>ấu</a:t>
            </a:r>
            <a:r>
              <a:rPr lang="en-US" sz="1400" dirty="0" smtClean="0">
                <a:solidFill>
                  <a:schemeClr val="bg2"/>
                </a:solidFill>
                <a:latin typeface="Times New Roman" pitchFamily="18" charset="0"/>
                <a:cs typeface="Times New Roman" pitchFamily="18" charset="0"/>
              </a:rPr>
              <a:t> </a:t>
            </a:r>
            <a:r>
              <a:rPr lang="en-US" sz="1400" dirty="0" err="1" smtClean="0">
                <a:solidFill>
                  <a:schemeClr val="bg2"/>
                </a:solidFill>
                <a:latin typeface="Times New Roman" pitchFamily="18" charset="0"/>
                <a:cs typeface="Times New Roman" pitchFamily="18" charset="0"/>
              </a:rPr>
              <a:t>nhìn</a:t>
            </a:r>
            <a:r>
              <a:rPr lang="en-US" sz="1400" dirty="0" smtClean="0">
                <a:solidFill>
                  <a:schemeClr val="bg2"/>
                </a:solidFill>
                <a:latin typeface="Times New Roman" pitchFamily="18" charset="0"/>
                <a:cs typeface="Times New Roman" pitchFamily="18" charset="0"/>
              </a:rPr>
              <a:t> </a:t>
            </a:r>
            <a:r>
              <a:rPr lang="en-US" sz="1400" dirty="0" err="1" smtClean="0">
                <a:solidFill>
                  <a:schemeClr val="bg2"/>
                </a:solidFill>
                <a:latin typeface="Times New Roman" pitchFamily="18" charset="0"/>
                <a:cs typeface="Times New Roman" pitchFamily="18" charset="0"/>
              </a:rPr>
              <a:t>quanh</a:t>
            </a:r>
            <a:r>
              <a:rPr lang="en-US" sz="1400" dirty="0" smtClean="0">
                <a:solidFill>
                  <a:schemeClr val="bg2"/>
                </a:solidFill>
                <a:latin typeface="Times New Roman" pitchFamily="18" charset="0"/>
                <a:cs typeface="Times New Roman" pitchFamily="18" charset="0"/>
              </a:rPr>
              <a:t> </a:t>
            </a:r>
            <a:r>
              <a:rPr lang="en-US" sz="1400" dirty="0" err="1" smtClean="0">
                <a:solidFill>
                  <a:schemeClr val="bg2"/>
                </a:solidFill>
                <a:latin typeface="Times New Roman" pitchFamily="18" charset="0"/>
                <a:cs typeface="Times New Roman" pitchFamily="18" charset="0"/>
              </a:rPr>
              <a:t>xe</a:t>
            </a:r>
            <a:r>
              <a:rPr lang="en-US" sz="1400" dirty="0" smtClean="0">
                <a:solidFill>
                  <a:schemeClr val="bg2"/>
                </a:solidFill>
                <a:latin typeface="Times New Roman" pitchFamily="18" charset="0"/>
                <a:cs typeface="Times New Roman" pitchFamily="18" charset="0"/>
              </a:rPr>
              <a:t> </a:t>
            </a:r>
            <a:r>
              <a:rPr lang="vi-VN" sz="1400" dirty="0" smtClean="0">
                <a:solidFill>
                  <a:schemeClr val="bg2"/>
                </a:solidFill>
                <a:latin typeface="+mj-lt"/>
              </a:rPr>
              <a:t>“</a:t>
            </a:r>
            <a:r>
              <a:rPr lang="en-US" sz="1400" dirty="0" smtClean="0">
                <a:solidFill>
                  <a:schemeClr val="bg2"/>
                </a:solidFill>
                <a:latin typeface="Times New Roman" pitchFamily="18" charset="0"/>
                <a:cs typeface="Times New Roman" pitchFamily="18" charset="0"/>
              </a:rPr>
              <a:t>C</a:t>
            </a:r>
            <a:r>
              <a:rPr lang="vi-VN" sz="1400" dirty="0" smtClean="0">
                <a:solidFill>
                  <a:schemeClr val="bg2"/>
                </a:solidFill>
                <a:latin typeface="+mj-lt"/>
              </a:rPr>
              <a:t>hỗ </a:t>
            </a:r>
            <a:r>
              <a:rPr lang="vi-VN" sz="1400" dirty="0">
                <a:solidFill>
                  <a:schemeClr val="bg2"/>
                </a:solidFill>
                <a:latin typeface="+mj-lt"/>
              </a:rPr>
              <a:t>ngồi đã </a:t>
            </a:r>
            <a:r>
              <a:rPr lang="vi-VN" sz="1400" dirty="0" smtClean="0">
                <a:solidFill>
                  <a:schemeClr val="bg2"/>
                </a:solidFill>
                <a:latin typeface="+mj-lt"/>
              </a:rPr>
              <a:t>ch</a:t>
            </a:r>
            <a:r>
              <a:rPr lang="en-US" sz="1400" dirty="0" smtClean="0">
                <a:solidFill>
                  <a:schemeClr val="bg2"/>
                </a:solidFill>
                <a:latin typeface="Times New Roman" pitchFamily="18" charset="0"/>
                <a:cs typeface="Times New Roman" pitchFamily="18" charset="0"/>
              </a:rPr>
              <a:t>ặ</a:t>
            </a:r>
            <a:r>
              <a:rPr lang="vi-VN" sz="1400" dirty="0" smtClean="0">
                <a:solidFill>
                  <a:schemeClr val="bg2"/>
                </a:solidFill>
                <a:latin typeface="+mj-lt"/>
              </a:rPr>
              <a:t>t k</a:t>
            </a:r>
            <a:r>
              <a:rPr lang="en-US" sz="1400" dirty="0" err="1" smtClean="0">
                <a:solidFill>
                  <a:schemeClr val="bg2"/>
                </a:solidFill>
                <a:latin typeface="Times New Roman" pitchFamily="18" charset="0"/>
                <a:cs typeface="Times New Roman" pitchFamily="18" charset="0"/>
              </a:rPr>
              <a:t>ín</a:t>
            </a:r>
            <a:r>
              <a:rPr lang="en-US" sz="1400" dirty="0" smtClean="0">
                <a:solidFill>
                  <a:schemeClr val="bg2"/>
                </a:solidFill>
                <a:latin typeface="Times New Roman" pitchFamily="18" charset="0"/>
                <a:cs typeface="Times New Roman" pitchFamily="18" charset="0"/>
              </a:rPr>
              <a:t> </a:t>
            </a:r>
            <a:r>
              <a:rPr lang="en-US" sz="1400" dirty="0" err="1" smtClean="0">
                <a:solidFill>
                  <a:schemeClr val="bg2"/>
                </a:solidFill>
                <a:latin typeface="Times New Roman" pitchFamily="18" charset="0"/>
                <a:cs typeface="Times New Roman" pitchFamily="18" charset="0"/>
              </a:rPr>
              <a:t>rồi</a:t>
            </a:r>
            <a:r>
              <a:rPr lang="en-US" sz="1400" dirty="0">
                <a:solidFill>
                  <a:schemeClr val="bg2"/>
                </a:solidFill>
                <a:latin typeface="+mj-lt"/>
              </a:rPr>
              <a:t> </a:t>
            </a:r>
            <a:r>
              <a:rPr lang="en-US" sz="1400" dirty="0" smtClean="0">
                <a:solidFill>
                  <a:schemeClr val="bg2"/>
                </a:solidFill>
                <a:latin typeface="Times New Roman" pitchFamily="18" charset="0"/>
                <a:cs typeface="Times New Roman" pitchFamily="18" charset="0"/>
              </a:rPr>
              <a:t>n</a:t>
            </a:r>
            <a:r>
              <a:rPr lang="vi-VN" sz="1400" dirty="0" smtClean="0">
                <a:solidFill>
                  <a:schemeClr val="bg2"/>
                </a:solidFill>
                <a:latin typeface="+mj-lt"/>
              </a:rPr>
              <a:t>gồi </a:t>
            </a:r>
            <a:r>
              <a:rPr lang="vi-VN" sz="1400" dirty="0">
                <a:solidFill>
                  <a:schemeClr val="bg2"/>
                </a:solidFill>
                <a:latin typeface="+mj-lt"/>
              </a:rPr>
              <a:t>vào đâu bây </a:t>
            </a:r>
            <a:r>
              <a:rPr lang="vi-VN" sz="1400" dirty="0" smtClean="0">
                <a:solidFill>
                  <a:schemeClr val="bg2"/>
                </a:solidFill>
                <a:latin typeface="+mj-lt"/>
              </a:rPr>
              <a:t>giờ”</a:t>
            </a:r>
            <a:r>
              <a:rPr lang="en-US" sz="1400" dirty="0" smtClean="0">
                <a:solidFill>
                  <a:schemeClr val="bg2"/>
                </a:solidFill>
                <a:latin typeface="Times New Roman" pitchFamily="18" charset="0"/>
                <a:cs typeface="Times New Roman" pitchFamily="18" charset="0"/>
              </a:rPr>
              <a:t>?</a:t>
            </a:r>
            <a:r>
              <a:rPr lang="vi-VN" sz="1400" dirty="0" smtClean="0">
                <a:solidFill>
                  <a:schemeClr val="bg2"/>
                </a:solidFill>
              </a:rPr>
              <a:t> </a:t>
            </a:r>
            <a:r>
              <a:rPr lang="vi-VN" sz="1400" dirty="0">
                <a:solidFill>
                  <a:schemeClr val="bg2"/>
                </a:solidFill>
                <a:latin typeface="+mj-lt"/>
              </a:rPr>
              <a:t>Dê con </a:t>
            </a:r>
            <a:r>
              <a:rPr lang="vi-VN" sz="1400" dirty="0" smtClean="0">
                <a:solidFill>
                  <a:schemeClr val="bg2"/>
                </a:solidFill>
                <a:latin typeface="+mj-lt"/>
              </a:rPr>
              <a:t>bảo</a:t>
            </a:r>
            <a:r>
              <a:rPr lang="en-US" sz="1400" dirty="0" smtClean="0">
                <a:solidFill>
                  <a:schemeClr val="bg2"/>
                </a:solidFill>
                <a:latin typeface="+mj-lt"/>
              </a:rPr>
              <a:t> </a:t>
            </a:r>
            <a:r>
              <a:rPr lang="vi-VN" sz="1400" dirty="0" smtClean="0">
                <a:solidFill>
                  <a:schemeClr val="bg2"/>
                </a:solidFill>
                <a:latin typeface="+mj-lt"/>
              </a:rPr>
              <a:t>“Bác </a:t>
            </a:r>
            <a:r>
              <a:rPr lang="en-US" sz="1400" dirty="0">
                <a:solidFill>
                  <a:schemeClr val="bg2"/>
                </a:solidFill>
                <a:latin typeface="Times New Roman" pitchFamily="18" charset="0"/>
                <a:cs typeface="Times New Roman" pitchFamily="18" charset="0"/>
              </a:rPr>
              <a:t>G</a:t>
            </a:r>
            <a:r>
              <a:rPr lang="vi-VN" sz="1400" dirty="0" smtClean="0">
                <a:solidFill>
                  <a:schemeClr val="bg2"/>
                </a:solidFill>
                <a:latin typeface="+mj-lt"/>
              </a:rPr>
              <a:t>ấu </a:t>
            </a:r>
            <a:r>
              <a:rPr lang="vi-VN" sz="1400" dirty="0">
                <a:solidFill>
                  <a:schemeClr val="bg2"/>
                </a:solidFill>
                <a:latin typeface="+mj-lt"/>
              </a:rPr>
              <a:t>ơi! đến ngồi chỗ của cháu đi </a:t>
            </a:r>
            <a:r>
              <a:rPr lang="vi-VN" sz="1400" dirty="0" smtClean="0">
                <a:solidFill>
                  <a:schemeClr val="bg2"/>
                </a:solidFill>
                <a:latin typeface="+mj-lt"/>
              </a:rPr>
              <a:t>bác!</a:t>
            </a:r>
            <a:r>
              <a:rPr lang="en-US" sz="1400" dirty="0" smtClean="0">
                <a:solidFill>
                  <a:schemeClr val="bg2"/>
                </a:solidFill>
                <a:latin typeface="+mj-lt"/>
              </a:rPr>
              <a:t> </a:t>
            </a:r>
            <a:r>
              <a:rPr lang="vi-VN" sz="1400" dirty="0" smtClean="0">
                <a:solidFill>
                  <a:schemeClr val="bg2"/>
                </a:solidFill>
                <a:latin typeface="+mj-lt"/>
              </a:rPr>
              <a:t>Chó </a:t>
            </a:r>
            <a:r>
              <a:rPr lang="vi-VN" sz="1400" dirty="0">
                <a:solidFill>
                  <a:schemeClr val="bg2"/>
                </a:solidFill>
                <a:latin typeface="+mj-lt"/>
              </a:rPr>
              <a:t>Con bảo “ Bác Gấu ơi! đến ngồi chỗ của cháu đi </a:t>
            </a:r>
            <a:r>
              <a:rPr lang="vi-VN" sz="1400" dirty="0" smtClean="0">
                <a:solidFill>
                  <a:schemeClr val="bg2"/>
                </a:solidFill>
                <a:latin typeface="+mj-lt"/>
              </a:rPr>
              <a:t>bác!</a:t>
            </a:r>
            <a:r>
              <a:rPr lang="en-US" sz="1400" dirty="0" smtClean="0">
                <a:solidFill>
                  <a:schemeClr val="bg2"/>
                </a:solidFill>
                <a:latin typeface="+mj-lt"/>
              </a:rPr>
              <a:t>” </a:t>
            </a:r>
            <a:r>
              <a:rPr lang="vi-VN" sz="1400" dirty="0" smtClean="0">
                <a:solidFill>
                  <a:schemeClr val="bg2"/>
                </a:solidFill>
                <a:latin typeface="+mj-lt"/>
              </a:rPr>
              <a:t>Mọi </a:t>
            </a:r>
            <a:r>
              <a:rPr lang="vi-VN" sz="1400" dirty="0">
                <a:solidFill>
                  <a:schemeClr val="bg2"/>
                </a:solidFill>
                <a:latin typeface="+mj-lt"/>
              </a:rPr>
              <a:t>người cùng bảo “ Bác Gấu ơi! đến ngồi chỗ của cháu đi bác</a:t>
            </a:r>
            <a:r>
              <a:rPr lang="vi-VN" sz="1400" dirty="0" smtClean="0">
                <a:solidFill>
                  <a:schemeClr val="bg2"/>
                </a:solidFill>
                <a:latin typeface="+mj-lt"/>
              </a:rPr>
              <a:t>!”</a:t>
            </a:r>
            <a:r>
              <a:rPr lang="en-US" sz="1400" dirty="0" smtClean="0">
                <a:solidFill>
                  <a:schemeClr val="bg2"/>
                </a:solidFill>
                <a:latin typeface="+mj-lt"/>
              </a:rPr>
              <a:t> </a:t>
            </a:r>
            <a:r>
              <a:rPr lang="vi-VN" sz="1400" dirty="0" smtClean="0">
                <a:solidFill>
                  <a:schemeClr val="bg2"/>
                </a:solidFill>
                <a:latin typeface="+mj-lt"/>
              </a:rPr>
              <a:t>Bác </a:t>
            </a:r>
            <a:r>
              <a:rPr lang="vi-VN" sz="1400" dirty="0">
                <a:solidFill>
                  <a:schemeClr val="bg2"/>
                </a:solidFill>
                <a:latin typeface="+mj-lt"/>
              </a:rPr>
              <a:t>gấu nói “ Cám ơn các bạn, cám ơn các bạn nhỏ tốt bụng”, “ Bác ngồi chỗ của các cháu, các cháu lại phải đứng”.</a:t>
            </a:r>
            <a:br>
              <a:rPr lang="vi-VN" sz="1400" dirty="0">
                <a:solidFill>
                  <a:schemeClr val="bg2"/>
                </a:solidFill>
                <a:latin typeface="+mj-lt"/>
              </a:rPr>
            </a:br>
            <a:r>
              <a:rPr lang="vi-VN" dirty="0">
                <a:solidFill>
                  <a:schemeClr val="bg2"/>
                </a:solidFill>
                <a:latin typeface="+mj-lt"/>
              </a:rPr>
              <a:t>   </a:t>
            </a:r>
            <a:endParaRPr lang="en-US" dirty="0">
              <a:solidFill>
                <a:schemeClr val="bg2"/>
              </a:solidFill>
              <a:latin typeface="+mj-lt"/>
              <a:cs typeface="Times New Roman" pitchFamily="18" charset="0"/>
            </a:endParaRPr>
          </a:p>
        </p:txBody>
      </p:sp>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descr="Kết quả hình ảnh cho kiến con đi ô tô"/>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19050" y="5934670"/>
            <a:ext cx="9144000" cy="923330"/>
          </a:xfrm>
          <a:prstGeom prst="rect">
            <a:avLst/>
          </a:prstGeom>
          <a:noFill/>
        </p:spPr>
        <p:txBody>
          <a:bodyPr wrap="square" rtlCol="0">
            <a:spAutoFit/>
          </a:bodyPr>
          <a:lstStyle/>
          <a:p>
            <a:r>
              <a:rPr lang="vi-VN" dirty="0">
                <a:solidFill>
                  <a:schemeClr val="bg1"/>
                </a:solidFill>
                <a:latin typeface="Times New Roman" pitchFamily="18" charset="0"/>
                <a:cs typeface="Times New Roman" pitchFamily="18" charset="0"/>
              </a:rPr>
              <a:t>Lúc đó Kiến mới leo đến bên bác gấu, cố nhoi lên và cất giọng nói “Không, không, mời bác lại ngồi chỗ của cháu”.</a:t>
            </a:r>
            <a:br>
              <a:rPr lang="vi-VN" dirty="0">
                <a:solidFill>
                  <a:schemeClr val="bg1"/>
                </a:solidFill>
                <a:latin typeface="Times New Roman" pitchFamily="18" charset="0"/>
                <a:cs typeface="Times New Roman" pitchFamily="18" charset="0"/>
              </a:rPr>
            </a:br>
            <a:r>
              <a:rPr lang="vi-VN" dirty="0" smtClean="0">
                <a:solidFill>
                  <a:schemeClr val="bg1"/>
                </a:solidFill>
                <a:latin typeface="Times New Roman" pitchFamily="18" charset="0"/>
                <a:cs typeface="Times New Roman" pitchFamily="18" charset="0"/>
              </a:rPr>
              <a:t>Bác </a:t>
            </a:r>
            <a:r>
              <a:rPr lang="en-US" dirty="0">
                <a:solidFill>
                  <a:schemeClr val="bg1"/>
                </a:solidFill>
                <a:latin typeface="Times New Roman" pitchFamily="18" charset="0"/>
                <a:cs typeface="Times New Roman" pitchFamily="18" charset="0"/>
              </a:rPr>
              <a:t>G</a:t>
            </a:r>
            <a:r>
              <a:rPr lang="vi-VN" dirty="0" smtClean="0">
                <a:solidFill>
                  <a:schemeClr val="bg1"/>
                </a:solidFill>
                <a:latin typeface="Times New Roman" pitchFamily="18" charset="0"/>
                <a:cs typeface="Times New Roman" pitchFamily="18" charset="0"/>
              </a:rPr>
              <a:t>ấu </a:t>
            </a:r>
            <a:r>
              <a:rPr lang="vi-VN" dirty="0">
                <a:solidFill>
                  <a:schemeClr val="bg1"/>
                </a:solidFill>
                <a:latin typeface="Times New Roman" pitchFamily="18" charset="0"/>
                <a:cs typeface="Times New Roman" pitchFamily="18" charset="0"/>
              </a:rPr>
              <a:t>hỏi lại “ Thế cháu ngồi vào đâu?”</a:t>
            </a:r>
            <a:endParaRPr lang="en-US" dirty="0">
              <a:solidFill>
                <a:schemeClr val="bg1"/>
              </a:solidFill>
              <a:latin typeface="Times New Roman" pitchFamily="18"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Hình ảnh có liên qua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Flowchart: Process 3"/>
          <p:cNvSpPr/>
          <p:nvPr/>
        </p:nvSpPr>
        <p:spPr>
          <a:xfrm>
            <a:off x="0" y="5791200"/>
            <a:ext cx="9144000" cy="1066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600" dirty="0">
                <a:solidFill>
                  <a:schemeClr val="tx1"/>
                </a:solidFill>
                <a:latin typeface="+mj-lt"/>
              </a:rPr>
              <a:t>Kiến con lấp láy ánh mắt một cách hóm hỉnh. Bác gấu ngồi vào chỗ của kiến con ” Ồ!Kiến con đi đâu rùi nhỉ</a:t>
            </a:r>
            <a:r>
              <a:rPr lang="vi-VN" sz="1600" dirty="0" smtClean="0">
                <a:solidFill>
                  <a:schemeClr val="tx1"/>
                </a:solidFill>
                <a:latin typeface="+mj-lt"/>
              </a:rPr>
              <a:t>?”</a:t>
            </a:r>
            <a:r>
              <a:rPr lang="en-US" sz="1600" dirty="0" smtClean="0">
                <a:solidFill>
                  <a:schemeClr val="tx1"/>
                </a:solidFill>
                <a:latin typeface="+mj-lt"/>
              </a:rPr>
              <a:t> </a:t>
            </a:r>
            <a:r>
              <a:rPr lang="vi-VN" sz="1600" dirty="0" smtClean="0">
                <a:solidFill>
                  <a:schemeClr val="tx1"/>
                </a:solidFill>
                <a:latin typeface="+mj-lt"/>
              </a:rPr>
              <a:t>“</a:t>
            </a:r>
            <a:r>
              <a:rPr lang="vi-VN" sz="1600" dirty="0">
                <a:solidFill>
                  <a:schemeClr val="tx1"/>
                </a:solidFill>
                <a:latin typeface="+mj-lt"/>
              </a:rPr>
              <a:t>Bác gấu ơi!cháu ở đây!”. Bên tai bác gấu vang lên tiếng của Kiến. Ủa, té ra Kiến con đã leo lên vai bác gấu ngồi chễm chệ trên </a:t>
            </a:r>
            <a:r>
              <a:rPr lang="vi-VN" sz="1600" dirty="0" smtClean="0">
                <a:solidFill>
                  <a:schemeClr val="tx1"/>
                </a:solidFill>
                <a:latin typeface="+mj-lt"/>
              </a:rPr>
              <a:t>đó.</a:t>
            </a:r>
            <a:r>
              <a:rPr lang="en-US" sz="1600" dirty="0" smtClean="0">
                <a:solidFill>
                  <a:schemeClr val="tx1"/>
                </a:solidFill>
                <a:latin typeface="+mj-lt"/>
              </a:rPr>
              <a:t> </a:t>
            </a:r>
            <a:r>
              <a:rPr lang="vi-VN" sz="1600" dirty="0" smtClean="0">
                <a:solidFill>
                  <a:schemeClr val="tx1"/>
                </a:solidFill>
                <a:latin typeface="+mj-lt"/>
              </a:rPr>
              <a:t>Trên </a:t>
            </a:r>
            <a:r>
              <a:rPr lang="vi-VN" sz="1600" dirty="0">
                <a:solidFill>
                  <a:schemeClr val="tx1"/>
                </a:solidFill>
                <a:latin typeface="+mj-lt"/>
              </a:rPr>
              <a:t>đường đi, kiến con hát cho bác gấu nghe nhiều bài hát, những bài hát du dương quá, hay quá khiến bác gấu lim dim đôi mắt, ngẹo đầu lắng nghe.</a:t>
            </a:r>
            <a:endParaRPr lang="en-US" sz="1600" dirty="0">
              <a:solidFill>
                <a:schemeClr val="tx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472</Words>
  <Application>Microsoft Office PowerPoint</Application>
  <PresentationFormat>On-screen Show (4:3)</PresentationFormat>
  <Paragraphs>19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UBND PHƯỜNG VIỆT HƯNG  MẦM NON HOA HƯỚNG DƯƠNG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MẦM NON  HOA TRẠNG NGUYÊN CS2</dc:title>
  <dc:creator>khanhvd</dc:creator>
  <cp:lastModifiedBy>Administrator</cp:lastModifiedBy>
  <cp:revision>24</cp:revision>
  <dcterms:created xsi:type="dcterms:W3CDTF">2017-06-22T13:18:45Z</dcterms:created>
  <dcterms:modified xsi:type="dcterms:W3CDTF">2025-10-07T10:36:37Z</dcterms:modified>
</cp:coreProperties>
</file>