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3" r:id="rId6"/>
    <p:sldId id="264" r:id="rId7"/>
    <p:sldId id="265" r:id="rId8"/>
    <p:sldId id="270" r:id="rId9"/>
    <p:sldId id="271" r:id="rId10"/>
    <p:sldId id="272" r:id="rId11"/>
    <p:sldId id="266" r:id="rId12"/>
    <p:sldId id="277" r:id="rId13"/>
    <p:sldId id="280" r:id="rId14"/>
    <p:sldId id="279" r:id="rId15"/>
    <p:sldId id="276" r:id="rId16"/>
  </p:sldIdLst>
  <p:sldSz cx="12192000" cy="6858000"/>
  <p:notesSz cx="6735763" cy="9866313"/>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79" d="100"/>
          <a:sy n="79" d="100"/>
        </p:scale>
        <p:origin x="82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F344014-180B-4362-B65A-6B5AA9E0E928}"/>
              </a:ext>
            </a:extLst>
          </p:cNvPr>
          <p:cNvSpPr>
            <a:spLocks noGrp="1"/>
          </p:cNvSpPr>
          <p:nvPr>
            <p:ph type="dt" sz="half" idx="10"/>
          </p:nvPr>
        </p:nvSpPr>
        <p:spPr/>
        <p:txBody>
          <a:bodyPr/>
          <a:lstStyle>
            <a:lvl1pPr>
              <a:defRPr/>
            </a:lvl1pPr>
          </a:lstStyle>
          <a:p>
            <a:pPr>
              <a:defRPr/>
            </a:pPr>
            <a:fld id="{104C84D6-FB8C-45AA-B94C-2D2B09F1CA2A}" type="datetimeFigureOut">
              <a:rPr lang="vi-VN"/>
              <a:pPr>
                <a:defRPr/>
              </a:pPr>
              <a:t>15/04/2025</a:t>
            </a:fld>
            <a:endParaRPr lang="vi-VN"/>
          </a:p>
        </p:txBody>
      </p:sp>
      <p:sp>
        <p:nvSpPr>
          <p:cNvPr id="5" name="Footer Placeholder 4">
            <a:extLst>
              <a:ext uri="{FF2B5EF4-FFF2-40B4-BE49-F238E27FC236}">
                <a16:creationId xmlns:a16="http://schemas.microsoft.com/office/drawing/2014/main" id="{84E7CC33-BFF4-46E0-B446-9D8B072A82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2CD8903-BEBF-4676-8017-4571A5D36D62}"/>
              </a:ext>
            </a:extLst>
          </p:cNvPr>
          <p:cNvSpPr>
            <a:spLocks noGrp="1"/>
          </p:cNvSpPr>
          <p:nvPr>
            <p:ph type="sldNum" sz="quarter" idx="12"/>
          </p:nvPr>
        </p:nvSpPr>
        <p:spPr/>
        <p:txBody>
          <a:bodyPr/>
          <a:lstStyle>
            <a:lvl1pPr>
              <a:defRPr/>
            </a:lvl1pPr>
          </a:lstStyle>
          <a:p>
            <a:fld id="{4F9057BA-426C-4776-9267-A30DBB8A420C}" type="slidenum">
              <a:rPr lang="vi-VN" altLang="en-US"/>
              <a:pPr/>
              <a:t>‹#›</a:t>
            </a:fld>
            <a:endParaRPr lang="vi-VN" altLang="en-US"/>
          </a:p>
        </p:txBody>
      </p:sp>
    </p:spTree>
    <p:extLst>
      <p:ext uri="{BB962C8B-B14F-4D97-AF65-F5344CB8AC3E}">
        <p14:creationId xmlns:p14="http://schemas.microsoft.com/office/powerpoint/2010/main" val="33199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1A3A31-93B7-4D39-9C93-6EB1BD25B0D9}"/>
              </a:ext>
            </a:extLst>
          </p:cNvPr>
          <p:cNvSpPr>
            <a:spLocks noGrp="1"/>
          </p:cNvSpPr>
          <p:nvPr>
            <p:ph type="dt" sz="half" idx="10"/>
          </p:nvPr>
        </p:nvSpPr>
        <p:spPr/>
        <p:txBody>
          <a:bodyPr/>
          <a:lstStyle>
            <a:lvl1pPr>
              <a:defRPr/>
            </a:lvl1pPr>
          </a:lstStyle>
          <a:p>
            <a:pPr>
              <a:defRPr/>
            </a:pPr>
            <a:fld id="{969CEE2E-A18D-4627-9E89-CEE9565292CB}" type="datetimeFigureOut">
              <a:rPr lang="vi-VN"/>
              <a:pPr>
                <a:defRPr/>
              </a:pPr>
              <a:t>15/04/2025</a:t>
            </a:fld>
            <a:endParaRPr lang="vi-VN"/>
          </a:p>
        </p:txBody>
      </p:sp>
      <p:sp>
        <p:nvSpPr>
          <p:cNvPr id="5" name="Footer Placeholder 4">
            <a:extLst>
              <a:ext uri="{FF2B5EF4-FFF2-40B4-BE49-F238E27FC236}">
                <a16:creationId xmlns:a16="http://schemas.microsoft.com/office/drawing/2014/main" id="{7C8D100C-0A0A-44A6-B3F7-A6C02A89096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4CA487D-0EB2-4D87-B3AC-8FB3558CA72E}"/>
              </a:ext>
            </a:extLst>
          </p:cNvPr>
          <p:cNvSpPr>
            <a:spLocks noGrp="1"/>
          </p:cNvSpPr>
          <p:nvPr>
            <p:ph type="sldNum" sz="quarter" idx="12"/>
          </p:nvPr>
        </p:nvSpPr>
        <p:spPr/>
        <p:txBody>
          <a:bodyPr/>
          <a:lstStyle>
            <a:lvl1pPr>
              <a:defRPr/>
            </a:lvl1pPr>
          </a:lstStyle>
          <a:p>
            <a:fld id="{AF7C8199-ED75-4504-A624-E7D034D2AE58}" type="slidenum">
              <a:rPr lang="vi-VN" altLang="en-US"/>
              <a:pPr/>
              <a:t>‹#›</a:t>
            </a:fld>
            <a:endParaRPr lang="vi-VN" altLang="en-US"/>
          </a:p>
        </p:txBody>
      </p:sp>
    </p:spTree>
    <p:extLst>
      <p:ext uri="{BB962C8B-B14F-4D97-AF65-F5344CB8AC3E}">
        <p14:creationId xmlns:p14="http://schemas.microsoft.com/office/powerpoint/2010/main" val="129818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B3C7F25-3C2F-4E74-929A-4E546AA231BE}"/>
              </a:ext>
            </a:extLst>
          </p:cNvPr>
          <p:cNvSpPr>
            <a:spLocks noGrp="1"/>
          </p:cNvSpPr>
          <p:nvPr>
            <p:ph type="dt" sz="half" idx="10"/>
          </p:nvPr>
        </p:nvSpPr>
        <p:spPr/>
        <p:txBody>
          <a:bodyPr/>
          <a:lstStyle>
            <a:lvl1pPr>
              <a:defRPr/>
            </a:lvl1pPr>
          </a:lstStyle>
          <a:p>
            <a:pPr>
              <a:defRPr/>
            </a:pPr>
            <a:fld id="{14F60C5C-B333-4CE5-B8BC-D50DA4F8D5C9}" type="datetimeFigureOut">
              <a:rPr lang="vi-VN"/>
              <a:pPr>
                <a:defRPr/>
              </a:pPr>
              <a:t>15/04/2025</a:t>
            </a:fld>
            <a:endParaRPr lang="vi-VN"/>
          </a:p>
        </p:txBody>
      </p:sp>
      <p:sp>
        <p:nvSpPr>
          <p:cNvPr id="5" name="Footer Placeholder 4">
            <a:extLst>
              <a:ext uri="{FF2B5EF4-FFF2-40B4-BE49-F238E27FC236}">
                <a16:creationId xmlns:a16="http://schemas.microsoft.com/office/drawing/2014/main" id="{B64CE883-07B7-4A60-A557-67058A4A684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AB8A8F7-589A-4F71-A21B-2580D4A6B326}"/>
              </a:ext>
            </a:extLst>
          </p:cNvPr>
          <p:cNvSpPr>
            <a:spLocks noGrp="1"/>
          </p:cNvSpPr>
          <p:nvPr>
            <p:ph type="sldNum" sz="quarter" idx="12"/>
          </p:nvPr>
        </p:nvSpPr>
        <p:spPr/>
        <p:txBody>
          <a:bodyPr/>
          <a:lstStyle>
            <a:lvl1pPr>
              <a:defRPr/>
            </a:lvl1pPr>
          </a:lstStyle>
          <a:p>
            <a:fld id="{92138A1B-D2EE-45F9-8C74-EC36DB5E1D02}" type="slidenum">
              <a:rPr lang="vi-VN" altLang="en-US"/>
              <a:pPr/>
              <a:t>‹#›</a:t>
            </a:fld>
            <a:endParaRPr lang="vi-VN" altLang="en-US"/>
          </a:p>
        </p:txBody>
      </p:sp>
    </p:spTree>
    <p:extLst>
      <p:ext uri="{BB962C8B-B14F-4D97-AF65-F5344CB8AC3E}">
        <p14:creationId xmlns:p14="http://schemas.microsoft.com/office/powerpoint/2010/main" val="69720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DBED13C-7FE7-4984-A2DE-C0D9C6908B41}"/>
              </a:ext>
            </a:extLst>
          </p:cNvPr>
          <p:cNvSpPr>
            <a:spLocks noGrp="1"/>
          </p:cNvSpPr>
          <p:nvPr>
            <p:ph type="dt" sz="half" idx="10"/>
          </p:nvPr>
        </p:nvSpPr>
        <p:spPr/>
        <p:txBody>
          <a:bodyPr/>
          <a:lstStyle>
            <a:lvl1pPr>
              <a:defRPr/>
            </a:lvl1pPr>
          </a:lstStyle>
          <a:p>
            <a:pPr>
              <a:defRPr/>
            </a:pPr>
            <a:fld id="{792F5504-D0CB-4DF8-BBEE-62C982D2C35B}" type="datetimeFigureOut">
              <a:rPr lang="vi-VN"/>
              <a:pPr>
                <a:defRPr/>
              </a:pPr>
              <a:t>15/04/2025</a:t>
            </a:fld>
            <a:endParaRPr lang="vi-VN"/>
          </a:p>
        </p:txBody>
      </p:sp>
      <p:sp>
        <p:nvSpPr>
          <p:cNvPr id="5" name="Footer Placeholder 4">
            <a:extLst>
              <a:ext uri="{FF2B5EF4-FFF2-40B4-BE49-F238E27FC236}">
                <a16:creationId xmlns:a16="http://schemas.microsoft.com/office/drawing/2014/main" id="{F3DACCAD-84DD-4FC1-B48E-C9CAB563BE1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EC98E6C-432B-46F2-9476-7CCDA8DD9B9E}"/>
              </a:ext>
            </a:extLst>
          </p:cNvPr>
          <p:cNvSpPr>
            <a:spLocks noGrp="1"/>
          </p:cNvSpPr>
          <p:nvPr>
            <p:ph type="sldNum" sz="quarter" idx="12"/>
          </p:nvPr>
        </p:nvSpPr>
        <p:spPr/>
        <p:txBody>
          <a:bodyPr/>
          <a:lstStyle>
            <a:lvl1pPr>
              <a:defRPr/>
            </a:lvl1pPr>
          </a:lstStyle>
          <a:p>
            <a:fld id="{FA59E301-7BA3-44D7-9098-AAB5C39A6794}" type="slidenum">
              <a:rPr lang="vi-VN" altLang="en-US"/>
              <a:pPr/>
              <a:t>‹#›</a:t>
            </a:fld>
            <a:endParaRPr lang="vi-VN" altLang="en-US"/>
          </a:p>
        </p:txBody>
      </p:sp>
    </p:spTree>
    <p:extLst>
      <p:ext uri="{BB962C8B-B14F-4D97-AF65-F5344CB8AC3E}">
        <p14:creationId xmlns:p14="http://schemas.microsoft.com/office/powerpoint/2010/main" val="298522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46900-7BD4-4410-8ADD-52E84E96AEAC}"/>
              </a:ext>
            </a:extLst>
          </p:cNvPr>
          <p:cNvSpPr>
            <a:spLocks noGrp="1"/>
          </p:cNvSpPr>
          <p:nvPr>
            <p:ph type="dt" sz="half" idx="10"/>
          </p:nvPr>
        </p:nvSpPr>
        <p:spPr/>
        <p:txBody>
          <a:bodyPr/>
          <a:lstStyle>
            <a:lvl1pPr>
              <a:defRPr/>
            </a:lvl1pPr>
          </a:lstStyle>
          <a:p>
            <a:pPr>
              <a:defRPr/>
            </a:pPr>
            <a:fld id="{664A604E-BD85-4C2A-8E64-6276FBFF4731}" type="datetimeFigureOut">
              <a:rPr lang="vi-VN"/>
              <a:pPr>
                <a:defRPr/>
              </a:pPr>
              <a:t>15/04/2025</a:t>
            </a:fld>
            <a:endParaRPr lang="vi-VN"/>
          </a:p>
        </p:txBody>
      </p:sp>
      <p:sp>
        <p:nvSpPr>
          <p:cNvPr id="5" name="Footer Placeholder 4">
            <a:extLst>
              <a:ext uri="{FF2B5EF4-FFF2-40B4-BE49-F238E27FC236}">
                <a16:creationId xmlns:a16="http://schemas.microsoft.com/office/drawing/2014/main" id="{8FEB28F4-1AAE-4790-B157-04BA961081A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FFFAA7-41DD-4982-912F-27CB974FD568}"/>
              </a:ext>
            </a:extLst>
          </p:cNvPr>
          <p:cNvSpPr>
            <a:spLocks noGrp="1"/>
          </p:cNvSpPr>
          <p:nvPr>
            <p:ph type="sldNum" sz="quarter" idx="12"/>
          </p:nvPr>
        </p:nvSpPr>
        <p:spPr/>
        <p:txBody>
          <a:bodyPr/>
          <a:lstStyle>
            <a:lvl1pPr>
              <a:defRPr/>
            </a:lvl1pPr>
          </a:lstStyle>
          <a:p>
            <a:fld id="{6BF7C2A3-4CF8-47C0-B9C3-560B1C9939DE}" type="slidenum">
              <a:rPr lang="vi-VN" altLang="en-US"/>
              <a:pPr/>
              <a:t>‹#›</a:t>
            </a:fld>
            <a:endParaRPr lang="vi-VN" altLang="en-US"/>
          </a:p>
        </p:txBody>
      </p:sp>
    </p:spTree>
    <p:extLst>
      <p:ext uri="{BB962C8B-B14F-4D97-AF65-F5344CB8AC3E}">
        <p14:creationId xmlns:p14="http://schemas.microsoft.com/office/powerpoint/2010/main" val="407761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99748E71-2383-496B-96CF-A35FDA981711}"/>
              </a:ext>
            </a:extLst>
          </p:cNvPr>
          <p:cNvSpPr>
            <a:spLocks noGrp="1"/>
          </p:cNvSpPr>
          <p:nvPr>
            <p:ph type="dt" sz="half" idx="10"/>
          </p:nvPr>
        </p:nvSpPr>
        <p:spPr/>
        <p:txBody>
          <a:bodyPr/>
          <a:lstStyle>
            <a:lvl1pPr>
              <a:defRPr/>
            </a:lvl1pPr>
          </a:lstStyle>
          <a:p>
            <a:pPr>
              <a:defRPr/>
            </a:pPr>
            <a:fld id="{C3EB05B4-ABC1-42D2-8076-B93B6C73B278}" type="datetimeFigureOut">
              <a:rPr lang="vi-VN"/>
              <a:pPr>
                <a:defRPr/>
              </a:pPr>
              <a:t>15/04/2025</a:t>
            </a:fld>
            <a:endParaRPr lang="vi-VN"/>
          </a:p>
        </p:txBody>
      </p:sp>
      <p:sp>
        <p:nvSpPr>
          <p:cNvPr id="6" name="Footer Placeholder 4">
            <a:extLst>
              <a:ext uri="{FF2B5EF4-FFF2-40B4-BE49-F238E27FC236}">
                <a16:creationId xmlns:a16="http://schemas.microsoft.com/office/drawing/2014/main" id="{2679D412-B061-494E-A01A-65FB3B130BB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00A4D0A-DDDF-41CE-95ED-DBCB88CFDF7E}"/>
              </a:ext>
            </a:extLst>
          </p:cNvPr>
          <p:cNvSpPr>
            <a:spLocks noGrp="1"/>
          </p:cNvSpPr>
          <p:nvPr>
            <p:ph type="sldNum" sz="quarter" idx="12"/>
          </p:nvPr>
        </p:nvSpPr>
        <p:spPr/>
        <p:txBody>
          <a:bodyPr/>
          <a:lstStyle>
            <a:lvl1pPr>
              <a:defRPr/>
            </a:lvl1pPr>
          </a:lstStyle>
          <a:p>
            <a:fld id="{E07716AF-E71F-4803-AB15-494F4233177E}" type="slidenum">
              <a:rPr lang="vi-VN" altLang="en-US"/>
              <a:pPr/>
              <a:t>‹#›</a:t>
            </a:fld>
            <a:endParaRPr lang="vi-VN" altLang="en-US"/>
          </a:p>
        </p:txBody>
      </p:sp>
    </p:spTree>
    <p:extLst>
      <p:ext uri="{BB962C8B-B14F-4D97-AF65-F5344CB8AC3E}">
        <p14:creationId xmlns:p14="http://schemas.microsoft.com/office/powerpoint/2010/main" val="131812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07A1B71C-0FA5-4F7F-BD1E-CE3F5F71B2C5}"/>
              </a:ext>
            </a:extLst>
          </p:cNvPr>
          <p:cNvSpPr>
            <a:spLocks noGrp="1"/>
          </p:cNvSpPr>
          <p:nvPr>
            <p:ph type="dt" sz="half" idx="10"/>
          </p:nvPr>
        </p:nvSpPr>
        <p:spPr/>
        <p:txBody>
          <a:bodyPr/>
          <a:lstStyle>
            <a:lvl1pPr>
              <a:defRPr/>
            </a:lvl1pPr>
          </a:lstStyle>
          <a:p>
            <a:pPr>
              <a:defRPr/>
            </a:pPr>
            <a:fld id="{42D0CD87-D84D-4E50-9FB9-D83057EC42EC}" type="datetimeFigureOut">
              <a:rPr lang="vi-VN"/>
              <a:pPr>
                <a:defRPr/>
              </a:pPr>
              <a:t>15/04/2025</a:t>
            </a:fld>
            <a:endParaRPr lang="vi-VN"/>
          </a:p>
        </p:txBody>
      </p:sp>
      <p:sp>
        <p:nvSpPr>
          <p:cNvPr id="8" name="Footer Placeholder 4">
            <a:extLst>
              <a:ext uri="{FF2B5EF4-FFF2-40B4-BE49-F238E27FC236}">
                <a16:creationId xmlns:a16="http://schemas.microsoft.com/office/drawing/2014/main" id="{1B900488-E523-4636-A45E-45EB2053E846}"/>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54CEB43F-A5BA-44FB-9459-0F1B0BAFA221}"/>
              </a:ext>
            </a:extLst>
          </p:cNvPr>
          <p:cNvSpPr>
            <a:spLocks noGrp="1"/>
          </p:cNvSpPr>
          <p:nvPr>
            <p:ph type="sldNum" sz="quarter" idx="12"/>
          </p:nvPr>
        </p:nvSpPr>
        <p:spPr/>
        <p:txBody>
          <a:bodyPr/>
          <a:lstStyle>
            <a:lvl1pPr>
              <a:defRPr/>
            </a:lvl1pPr>
          </a:lstStyle>
          <a:p>
            <a:fld id="{2B52995A-4706-45E9-84BC-B9FE7AED8528}" type="slidenum">
              <a:rPr lang="vi-VN" altLang="en-US"/>
              <a:pPr/>
              <a:t>‹#›</a:t>
            </a:fld>
            <a:endParaRPr lang="vi-VN" altLang="en-US"/>
          </a:p>
        </p:txBody>
      </p:sp>
    </p:spTree>
    <p:extLst>
      <p:ext uri="{BB962C8B-B14F-4D97-AF65-F5344CB8AC3E}">
        <p14:creationId xmlns:p14="http://schemas.microsoft.com/office/powerpoint/2010/main" val="361339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8223B2EF-0BBF-4352-AA0E-51A996A03270}"/>
              </a:ext>
            </a:extLst>
          </p:cNvPr>
          <p:cNvSpPr>
            <a:spLocks noGrp="1"/>
          </p:cNvSpPr>
          <p:nvPr>
            <p:ph type="dt" sz="half" idx="10"/>
          </p:nvPr>
        </p:nvSpPr>
        <p:spPr/>
        <p:txBody>
          <a:bodyPr/>
          <a:lstStyle>
            <a:lvl1pPr>
              <a:defRPr/>
            </a:lvl1pPr>
          </a:lstStyle>
          <a:p>
            <a:pPr>
              <a:defRPr/>
            </a:pPr>
            <a:fld id="{03A58543-B7BF-4CE2-BC6D-C549B3237D13}" type="datetimeFigureOut">
              <a:rPr lang="vi-VN"/>
              <a:pPr>
                <a:defRPr/>
              </a:pPr>
              <a:t>15/04/2025</a:t>
            </a:fld>
            <a:endParaRPr lang="vi-VN"/>
          </a:p>
        </p:txBody>
      </p:sp>
      <p:sp>
        <p:nvSpPr>
          <p:cNvPr id="4" name="Footer Placeholder 4">
            <a:extLst>
              <a:ext uri="{FF2B5EF4-FFF2-40B4-BE49-F238E27FC236}">
                <a16:creationId xmlns:a16="http://schemas.microsoft.com/office/drawing/2014/main" id="{15EACD69-AEE8-4F0F-98AD-0B3B40A51ED4}"/>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FD880C91-6929-4015-AF6E-DB3DBE7FF79B}"/>
              </a:ext>
            </a:extLst>
          </p:cNvPr>
          <p:cNvSpPr>
            <a:spLocks noGrp="1"/>
          </p:cNvSpPr>
          <p:nvPr>
            <p:ph type="sldNum" sz="quarter" idx="12"/>
          </p:nvPr>
        </p:nvSpPr>
        <p:spPr/>
        <p:txBody>
          <a:bodyPr/>
          <a:lstStyle>
            <a:lvl1pPr>
              <a:defRPr/>
            </a:lvl1pPr>
          </a:lstStyle>
          <a:p>
            <a:fld id="{AE9CD06C-BF59-4A19-B11A-698C590730DA}" type="slidenum">
              <a:rPr lang="vi-VN" altLang="en-US"/>
              <a:pPr/>
              <a:t>‹#›</a:t>
            </a:fld>
            <a:endParaRPr lang="vi-VN" altLang="en-US"/>
          </a:p>
        </p:txBody>
      </p:sp>
    </p:spTree>
    <p:extLst>
      <p:ext uri="{BB962C8B-B14F-4D97-AF65-F5344CB8AC3E}">
        <p14:creationId xmlns:p14="http://schemas.microsoft.com/office/powerpoint/2010/main" val="21811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F653D0-0023-460E-8060-88ADD2AF7BA7}"/>
              </a:ext>
            </a:extLst>
          </p:cNvPr>
          <p:cNvSpPr>
            <a:spLocks noGrp="1"/>
          </p:cNvSpPr>
          <p:nvPr>
            <p:ph type="dt" sz="half" idx="10"/>
          </p:nvPr>
        </p:nvSpPr>
        <p:spPr/>
        <p:txBody>
          <a:bodyPr/>
          <a:lstStyle>
            <a:lvl1pPr>
              <a:defRPr/>
            </a:lvl1pPr>
          </a:lstStyle>
          <a:p>
            <a:pPr>
              <a:defRPr/>
            </a:pPr>
            <a:fld id="{A5BA9673-E48E-45E5-B316-06CC98364351}" type="datetimeFigureOut">
              <a:rPr lang="vi-VN"/>
              <a:pPr>
                <a:defRPr/>
              </a:pPr>
              <a:t>15/04/2025</a:t>
            </a:fld>
            <a:endParaRPr lang="vi-VN"/>
          </a:p>
        </p:txBody>
      </p:sp>
      <p:sp>
        <p:nvSpPr>
          <p:cNvPr id="3" name="Footer Placeholder 4">
            <a:extLst>
              <a:ext uri="{FF2B5EF4-FFF2-40B4-BE49-F238E27FC236}">
                <a16:creationId xmlns:a16="http://schemas.microsoft.com/office/drawing/2014/main" id="{62CDA004-59C5-4A49-B8E0-96771AFA4A63}"/>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D604705D-0F17-4A18-8992-D9B047D9AEE9}"/>
              </a:ext>
            </a:extLst>
          </p:cNvPr>
          <p:cNvSpPr>
            <a:spLocks noGrp="1"/>
          </p:cNvSpPr>
          <p:nvPr>
            <p:ph type="sldNum" sz="quarter" idx="12"/>
          </p:nvPr>
        </p:nvSpPr>
        <p:spPr/>
        <p:txBody>
          <a:bodyPr/>
          <a:lstStyle>
            <a:lvl1pPr>
              <a:defRPr/>
            </a:lvl1pPr>
          </a:lstStyle>
          <a:p>
            <a:fld id="{2393B53A-DE0C-406D-BD30-AEB71FA37DD9}" type="slidenum">
              <a:rPr lang="vi-VN" altLang="en-US"/>
              <a:pPr/>
              <a:t>‹#›</a:t>
            </a:fld>
            <a:endParaRPr lang="vi-VN" altLang="en-US"/>
          </a:p>
        </p:txBody>
      </p:sp>
    </p:spTree>
    <p:extLst>
      <p:ext uri="{BB962C8B-B14F-4D97-AF65-F5344CB8AC3E}">
        <p14:creationId xmlns:p14="http://schemas.microsoft.com/office/powerpoint/2010/main" val="223792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C0D408-4E30-4461-B7AE-8B85013900BD}"/>
              </a:ext>
            </a:extLst>
          </p:cNvPr>
          <p:cNvSpPr>
            <a:spLocks noGrp="1"/>
          </p:cNvSpPr>
          <p:nvPr>
            <p:ph type="dt" sz="half" idx="10"/>
          </p:nvPr>
        </p:nvSpPr>
        <p:spPr/>
        <p:txBody>
          <a:bodyPr/>
          <a:lstStyle>
            <a:lvl1pPr>
              <a:defRPr/>
            </a:lvl1pPr>
          </a:lstStyle>
          <a:p>
            <a:pPr>
              <a:defRPr/>
            </a:pPr>
            <a:fld id="{50E589FE-0CE5-4C23-AAA1-FF42CA847755}" type="datetimeFigureOut">
              <a:rPr lang="vi-VN"/>
              <a:pPr>
                <a:defRPr/>
              </a:pPr>
              <a:t>15/04/2025</a:t>
            </a:fld>
            <a:endParaRPr lang="vi-VN"/>
          </a:p>
        </p:txBody>
      </p:sp>
      <p:sp>
        <p:nvSpPr>
          <p:cNvPr id="6" name="Footer Placeholder 4">
            <a:extLst>
              <a:ext uri="{FF2B5EF4-FFF2-40B4-BE49-F238E27FC236}">
                <a16:creationId xmlns:a16="http://schemas.microsoft.com/office/drawing/2014/main" id="{A01D1045-7515-49D9-A5BA-4700F6A4D8B3}"/>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E5110951-8280-4552-9A7C-56922E8E5E5A}"/>
              </a:ext>
            </a:extLst>
          </p:cNvPr>
          <p:cNvSpPr>
            <a:spLocks noGrp="1"/>
          </p:cNvSpPr>
          <p:nvPr>
            <p:ph type="sldNum" sz="quarter" idx="12"/>
          </p:nvPr>
        </p:nvSpPr>
        <p:spPr/>
        <p:txBody>
          <a:bodyPr/>
          <a:lstStyle>
            <a:lvl1pPr>
              <a:defRPr/>
            </a:lvl1pPr>
          </a:lstStyle>
          <a:p>
            <a:fld id="{C020D1FF-E66A-48C6-87EE-D648A9721363}" type="slidenum">
              <a:rPr lang="vi-VN" altLang="en-US"/>
              <a:pPr/>
              <a:t>‹#›</a:t>
            </a:fld>
            <a:endParaRPr lang="vi-VN" altLang="en-US"/>
          </a:p>
        </p:txBody>
      </p:sp>
    </p:spTree>
    <p:extLst>
      <p:ext uri="{BB962C8B-B14F-4D97-AF65-F5344CB8AC3E}">
        <p14:creationId xmlns:p14="http://schemas.microsoft.com/office/powerpoint/2010/main" val="274499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3F1060-1E28-48EB-90A4-E03553EB4076}"/>
              </a:ext>
            </a:extLst>
          </p:cNvPr>
          <p:cNvSpPr>
            <a:spLocks noGrp="1"/>
          </p:cNvSpPr>
          <p:nvPr>
            <p:ph type="dt" sz="half" idx="10"/>
          </p:nvPr>
        </p:nvSpPr>
        <p:spPr/>
        <p:txBody>
          <a:bodyPr/>
          <a:lstStyle>
            <a:lvl1pPr>
              <a:defRPr/>
            </a:lvl1pPr>
          </a:lstStyle>
          <a:p>
            <a:pPr>
              <a:defRPr/>
            </a:pPr>
            <a:fld id="{7DE4DFED-C282-489F-81F8-ADA9310D91F3}" type="datetimeFigureOut">
              <a:rPr lang="vi-VN"/>
              <a:pPr>
                <a:defRPr/>
              </a:pPr>
              <a:t>15/04/2025</a:t>
            </a:fld>
            <a:endParaRPr lang="vi-VN"/>
          </a:p>
        </p:txBody>
      </p:sp>
      <p:sp>
        <p:nvSpPr>
          <p:cNvPr id="6" name="Footer Placeholder 4">
            <a:extLst>
              <a:ext uri="{FF2B5EF4-FFF2-40B4-BE49-F238E27FC236}">
                <a16:creationId xmlns:a16="http://schemas.microsoft.com/office/drawing/2014/main" id="{356CB2BE-6E2C-42C6-995B-20C3DE2B188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2D794F6-9694-42B1-801F-A4768680C10A}"/>
              </a:ext>
            </a:extLst>
          </p:cNvPr>
          <p:cNvSpPr>
            <a:spLocks noGrp="1"/>
          </p:cNvSpPr>
          <p:nvPr>
            <p:ph type="sldNum" sz="quarter" idx="12"/>
          </p:nvPr>
        </p:nvSpPr>
        <p:spPr/>
        <p:txBody>
          <a:bodyPr/>
          <a:lstStyle>
            <a:lvl1pPr>
              <a:defRPr/>
            </a:lvl1pPr>
          </a:lstStyle>
          <a:p>
            <a:fld id="{DAEBFFF2-4F68-4031-A218-B424F7450ED8}" type="slidenum">
              <a:rPr lang="vi-VN" altLang="en-US"/>
              <a:pPr/>
              <a:t>‹#›</a:t>
            </a:fld>
            <a:endParaRPr lang="vi-VN" altLang="en-US"/>
          </a:p>
        </p:txBody>
      </p:sp>
    </p:spTree>
    <p:extLst>
      <p:ext uri="{BB962C8B-B14F-4D97-AF65-F5344CB8AC3E}">
        <p14:creationId xmlns:p14="http://schemas.microsoft.com/office/powerpoint/2010/main" val="29485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3E4FFE-537A-4917-95CC-AA2EABB5AF8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D67EC034-AF6D-4D7D-9343-1D2A43639A7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FEBA4D1E-8010-42A7-A229-B431B567C6E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C3F0312-0628-4BAC-8782-5313B701DE68}" type="datetimeFigureOut">
              <a:rPr lang="vi-VN"/>
              <a:pPr>
                <a:defRPr/>
              </a:pPr>
              <a:t>15/04/2025</a:t>
            </a:fld>
            <a:endParaRPr lang="vi-VN"/>
          </a:p>
        </p:txBody>
      </p:sp>
      <p:sp>
        <p:nvSpPr>
          <p:cNvPr id="5" name="Footer Placeholder 4">
            <a:extLst>
              <a:ext uri="{FF2B5EF4-FFF2-40B4-BE49-F238E27FC236}">
                <a16:creationId xmlns:a16="http://schemas.microsoft.com/office/drawing/2014/main" id="{C1813EDD-3DBC-4EAC-B771-95367DE3E13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F63D1573-AAF0-4396-BE4C-CA2B3F336C0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7509606A-F4A1-4A9F-BB25-6F4F451E86FA}"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D:\Ghi%20&#226;n%20video%20th&#225;ng%209\FILE_20220920_131554_15.m4a%20%20%2015.m4a" TargetMode="Externa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602_16.m4a%20%2016.m4a"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610_17.m4a%20%20%20%2017.m4a"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Ghi%20&#226;n%20video%20th&#225;ng%209\FILE_20220920_131825_8.m4a%20%208.m4a"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501_9.m4a%20%20%209.m4a"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521_11.m4a%20%20%2011.m4a"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D:\Ghi%20&#226;n%20video%20th&#225;ng%209\FILE_20220920_131532_12.m4a%20%20%2012.m4a" TargetMode="Externa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539_13.m4a%2013.m4a"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hi%20&#226;n%20video%20th&#225;ng%209\FILE_20220920_131546_14.m4a%20%2014.m4a"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B0F5F-7740-4C79-ADD9-8EA72E387189}"/>
              </a:ext>
            </a:extLst>
          </p:cNvPr>
          <p:cNvSpPr>
            <a:spLocks noGrp="1"/>
          </p:cNvSpPr>
          <p:nvPr>
            <p:ph type="subTitle" idx="1"/>
          </p:nvPr>
        </p:nvSpPr>
        <p:spPr/>
        <p:txBody>
          <a:bodyPr rtlCol="0">
            <a:normAutofit/>
          </a:bodyPr>
          <a:lstStyle/>
          <a:p>
            <a:pPr eaLnBrk="1" fontAlgn="auto" hangingPunct="1">
              <a:spcAft>
                <a:spcPts val="0"/>
              </a:spcAft>
              <a:defRPr/>
            </a:pPr>
            <a:endParaRPr lang="vi-VN"/>
          </a:p>
        </p:txBody>
      </p:sp>
      <p:pic>
        <p:nvPicPr>
          <p:cNvPr id="2051" name="Picture 2">
            <a:extLst>
              <a:ext uri="{FF2B5EF4-FFF2-40B4-BE49-F238E27FC236}">
                <a16:creationId xmlns:a16="http://schemas.microsoft.com/office/drawing/2014/main" id="{0C85EAD6-DB9A-45B5-9DB4-74FBFD2C9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4">
            <a:extLst>
              <a:ext uri="{FF2B5EF4-FFF2-40B4-BE49-F238E27FC236}">
                <a16:creationId xmlns:a16="http://schemas.microsoft.com/office/drawing/2014/main" id="{46EBB071-516B-4AFE-AE12-60E30859669E}"/>
              </a:ext>
            </a:extLst>
          </p:cNvPr>
          <p:cNvSpPr txBox="1">
            <a:spLocks noChangeArrowheads="1"/>
          </p:cNvSpPr>
          <p:nvPr/>
        </p:nvSpPr>
        <p:spPr bwMode="auto">
          <a:xfrm>
            <a:off x="3699189" y="370608"/>
            <a:ext cx="5434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000" dirty="0">
                <a:solidFill>
                  <a:schemeClr val="bg2"/>
                </a:solidFill>
              </a:rPr>
              <a:t>UBND QUẬN LONG BIÊN</a:t>
            </a:r>
          </a:p>
          <a:p>
            <a:pPr algn="ctr" eaLnBrk="1" hangingPunct="1">
              <a:spcBef>
                <a:spcPct val="0"/>
              </a:spcBef>
              <a:buFontTx/>
              <a:buNone/>
            </a:pPr>
            <a:r>
              <a:rPr lang="vi-VN" altLang="en-US" sz="2000" u="sng" dirty="0">
                <a:solidFill>
                  <a:schemeClr val="bg2"/>
                </a:solidFill>
              </a:rPr>
              <a:t>TRƯỜNG MẦM NON HOA HƯỚNG DƯƠNG</a:t>
            </a:r>
          </a:p>
        </p:txBody>
      </p:sp>
      <p:sp>
        <p:nvSpPr>
          <p:cNvPr id="4" name="TextBox 3">
            <a:extLst>
              <a:ext uri="{FF2B5EF4-FFF2-40B4-BE49-F238E27FC236}">
                <a16:creationId xmlns:a16="http://schemas.microsoft.com/office/drawing/2014/main" id="{87E2F869-D7AA-41C9-9021-2288B6E6D575}"/>
              </a:ext>
            </a:extLst>
          </p:cNvPr>
          <p:cNvSpPr txBox="1">
            <a:spLocks noChangeArrowheads="1"/>
          </p:cNvSpPr>
          <p:nvPr/>
        </p:nvSpPr>
        <p:spPr bwMode="auto">
          <a:xfrm>
            <a:off x="4132950" y="2485725"/>
            <a:ext cx="52148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4000" dirty="0">
                <a:solidFill>
                  <a:schemeClr val="bg1"/>
                </a:solidFill>
                <a:latin typeface="Calibri" panose="020F0502020204030204" pitchFamily="34" charset="0"/>
              </a:rPr>
              <a:t>PHÁT TRIỂN NGÔN NGỮ</a:t>
            </a:r>
          </a:p>
        </p:txBody>
      </p:sp>
      <p:sp>
        <p:nvSpPr>
          <p:cNvPr id="5" name="TextBox 4">
            <a:extLst>
              <a:ext uri="{FF2B5EF4-FFF2-40B4-BE49-F238E27FC236}">
                <a16:creationId xmlns:a16="http://schemas.microsoft.com/office/drawing/2014/main" id="{18E484E3-925C-4353-A75F-6D67A0CD5AB2}"/>
              </a:ext>
            </a:extLst>
          </p:cNvPr>
          <p:cNvSpPr txBox="1">
            <a:spLocks noChangeArrowheads="1"/>
          </p:cNvSpPr>
          <p:nvPr/>
        </p:nvSpPr>
        <p:spPr bwMode="auto">
          <a:xfrm>
            <a:off x="4121583" y="3347691"/>
            <a:ext cx="532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dirty="0">
                <a:solidFill>
                  <a:schemeClr val="bg1"/>
                </a:solidFill>
                <a:latin typeface="Calibri" panose="020F0502020204030204" pitchFamily="34" charset="0"/>
              </a:rPr>
              <a:t>Đề tài : Truyện : Chiếc ô của Thỏ trắng</a:t>
            </a:r>
          </a:p>
        </p:txBody>
      </p:sp>
      <p:sp>
        <p:nvSpPr>
          <p:cNvPr id="6" name="TextBox 5">
            <a:extLst>
              <a:ext uri="{FF2B5EF4-FFF2-40B4-BE49-F238E27FC236}">
                <a16:creationId xmlns:a16="http://schemas.microsoft.com/office/drawing/2014/main" id="{104940BE-02E2-4600-94C8-BDC205F3AB1C}"/>
              </a:ext>
            </a:extLst>
          </p:cNvPr>
          <p:cNvSpPr txBox="1">
            <a:spLocks noChangeArrowheads="1"/>
          </p:cNvSpPr>
          <p:nvPr/>
        </p:nvSpPr>
        <p:spPr bwMode="auto">
          <a:xfrm>
            <a:off x="4121583" y="3752115"/>
            <a:ext cx="5101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solidFill>
                  <a:schemeClr val="bg1"/>
                </a:solidFill>
                <a:latin typeface="Calibri" panose="020F0502020204030204" pitchFamily="34" charset="0"/>
              </a:rPr>
              <a:t>Lứa</a:t>
            </a:r>
            <a:r>
              <a:rPr lang="en-US" altLang="en-US" sz="2400" dirty="0">
                <a:solidFill>
                  <a:schemeClr val="bg1"/>
                </a:solidFill>
                <a:latin typeface="Calibri" panose="020F0502020204030204" pitchFamily="34" charset="0"/>
              </a:rPr>
              <a:t> </a:t>
            </a:r>
            <a:r>
              <a:rPr lang="en-US" altLang="en-US" sz="2400" dirty="0" err="1">
                <a:solidFill>
                  <a:schemeClr val="bg1"/>
                </a:solidFill>
                <a:latin typeface="Calibri" panose="020F0502020204030204" pitchFamily="34" charset="0"/>
              </a:rPr>
              <a:t>tuổi</a:t>
            </a:r>
            <a:r>
              <a:rPr lang="en-US" altLang="en-US" sz="2400" dirty="0">
                <a:solidFill>
                  <a:schemeClr val="bg1"/>
                </a:solidFill>
                <a:latin typeface="Calibri" panose="020F0502020204030204" pitchFamily="34" charset="0"/>
              </a:rPr>
              <a:t>: 24 – 36 </a:t>
            </a:r>
            <a:r>
              <a:rPr lang="en-US" altLang="en-US" sz="2400" dirty="0" err="1">
                <a:solidFill>
                  <a:schemeClr val="bg1"/>
                </a:solidFill>
                <a:latin typeface="Calibri" panose="020F0502020204030204" pitchFamily="34" charset="0"/>
              </a:rPr>
              <a:t>tháng</a:t>
            </a:r>
            <a:endParaRPr lang="en-US" altLang="en-US" sz="2400" dirty="0">
              <a:solidFill>
                <a:schemeClr val="bg1"/>
              </a:solidFill>
              <a:latin typeface="Calibri" panose="020F0502020204030204" pitchFamily="34" charset="0"/>
            </a:endParaRPr>
          </a:p>
          <a:p>
            <a:pPr eaLnBrk="1" hangingPunct="1">
              <a:spcBef>
                <a:spcPct val="0"/>
              </a:spcBef>
              <a:buFontTx/>
              <a:buNone/>
            </a:pPr>
            <a:r>
              <a:rPr lang="vi-VN" altLang="en-US" sz="2400" dirty="0">
                <a:solidFill>
                  <a:schemeClr val="bg1"/>
                </a:solidFill>
                <a:latin typeface="Calibri" panose="020F0502020204030204" pitchFamily="34" charset="0"/>
              </a:rPr>
              <a:t>Lớp : NT D1</a:t>
            </a:r>
            <a:endParaRPr lang="en-US" altLang="en-US" sz="240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8D4E19B7-E966-4831-8B2F-ECE2B16B13FB}"/>
              </a:ext>
            </a:extLst>
          </p:cNvPr>
          <p:cNvSpPr txBox="1">
            <a:spLocks noChangeArrowheads="1"/>
          </p:cNvSpPr>
          <p:nvPr/>
        </p:nvSpPr>
        <p:spPr bwMode="auto">
          <a:xfrm>
            <a:off x="4845050" y="5280025"/>
            <a:ext cx="2416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dirty="0">
                <a:solidFill>
                  <a:schemeClr val="bg1"/>
                </a:solidFill>
                <a:latin typeface="Calibri" panose="020F0502020204030204" pitchFamily="34" charset="0"/>
              </a:rPr>
              <a:t>Năm học : 2024-2025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4" grpId="0"/>
      <p:bldP spid="5" grpId="0"/>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C17CEB1-0A0D-4BA8-9C5F-6A652CD5C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199B201E-29F6-4764-9C40-31487D3A78DB}"/>
              </a:ext>
            </a:extLst>
          </p:cNvPr>
          <p:cNvSpPr/>
          <p:nvPr/>
        </p:nvSpPr>
        <p:spPr>
          <a:xfrm>
            <a:off x="3719513" y="549275"/>
            <a:ext cx="3889375"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a:t>Các con thấy bạn Thỏ trắng có tốt bụng không?</a:t>
            </a:r>
          </a:p>
        </p:txBody>
      </p:sp>
      <p:sp>
        <p:nvSpPr>
          <p:cNvPr id="6" name="Rectangle 5">
            <a:extLst>
              <a:ext uri="{FF2B5EF4-FFF2-40B4-BE49-F238E27FC236}">
                <a16:creationId xmlns:a16="http://schemas.microsoft.com/office/drawing/2014/main" id="{1B33ABCB-0DB3-472E-B31D-3A0119667AC7}"/>
              </a:ext>
            </a:extLst>
          </p:cNvPr>
          <p:cNvSpPr/>
          <p:nvPr/>
        </p:nvSpPr>
        <p:spPr>
          <a:xfrm>
            <a:off x="4800600" y="2708275"/>
            <a:ext cx="172720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A.Có ngoan</a:t>
            </a:r>
          </a:p>
        </p:txBody>
      </p:sp>
      <p:sp>
        <p:nvSpPr>
          <p:cNvPr id="11" name="Rectangle 10">
            <a:extLst>
              <a:ext uri="{FF2B5EF4-FFF2-40B4-BE49-F238E27FC236}">
                <a16:creationId xmlns:a16="http://schemas.microsoft.com/office/drawing/2014/main" id="{4B7AF6F9-2F5B-423F-AC4C-A1EE922C1096}"/>
              </a:ext>
            </a:extLst>
          </p:cNvPr>
          <p:cNvSpPr/>
          <p:nvPr/>
        </p:nvSpPr>
        <p:spPr>
          <a:xfrm>
            <a:off x="4800600" y="3860800"/>
            <a:ext cx="18716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B.Không ngoan</a:t>
            </a:r>
          </a:p>
        </p:txBody>
      </p:sp>
      <p:pic>
        <p:nvPicPr>
          <p:cNvPr id="2" name="Picture 1">
            <a:extLst>
              <a:ext uri="{FF2B5EF4-FFF2-40B4-BE49-F238E27FC236}">
                <a16:creationId xmlns:a16="http://schemas.microsoft.com/office/drawing/2014/main" id="{1AA4A793-EC12-4624-B5B8-9283095DD7E0}"/>
              </a:ext>
            </a:extLst>
          </p:cNvPr>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32625" y="2443163"/>
            <a:ext cx="12954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E67EAFC-5BC4-4B6C-9B95-EFE54649614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2163" y="3646488"/>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FILE_20220920_131554_15.m4a   15.m4a">
            <a:hlinkClick r:id="" action="ppaction://media"/>
            <a:extLst>
              <a:ext uri="{FF2B5EF4-FFF2-40B4-BE49-F238E27FC236}">
                <a16:creationId xmlns:a16="http://schemas.microsoft.com/office/drawing/2014/main" id="{EF63DA4E-9023-42E0-AE13-C3A30FADF30E}"/>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023225" y="5013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9900" fill="hold"/>
                                        <p:tgtEl>
                                          <p:spTgt spid="4"/>
                                        </p:tgtEl>
                                      </p:cBhvr>
                                    </p:cmd>
                                  </p:childTnLst>
                                </p:cTn>
                              </p:par>
                            </p:childTnLst>
                          </p:cTn>
                        </p:par>
                      </p:childTnLst>
                    </p:cTn>
                  </p:par>
                </p:childTnLst>
              </p:cTn>
              <p:nextCondLst>
                <p:cond evt="onClick" delay="0">
                  <p:tgtEl>
                    <p:spTgt spid="4"/>
                  </p:tgtEl>
                </p:cond>
              </p:nextCondLst>
            </p:seq>
            <p:audio>
              <p:cMediaNode vol="80000">
                <p:cTn id="37" fill="hold" display="0">
                  <p:stCondLst>
                    <p:cond delay="indefinite"/>
                  </p:stCondLst>
                  <p:endCondLst>
                    <p:cond evt="onStopAudio" delay="0">
                      <p:tgtEl>
                        <p:sldTgt/>
                      </p:tgtEl>
                    </p:cond>
                  </p:endCondLst>
                </p:cTn>
                <p:tgtEl>
                  <p:spTgt spid="4"/>
                </p:tgtEl>
              </p:cMediaNode>
            </p:audio>
          </p:childTnLst>
        </p:cTn>
      </p:par>
    </p:tnLst>
    <p:bldLst>
      <p:bldP spid="5"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99FD53B-F659-4458-AB6E-1F0B8CDF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a:extLst>
              <a:ext uri="{FF2B5EF4-FFF2-40B4-BE49-F238E27FC236}">
                <a16:creationId xmlns:a16="http://schemas.microsoft.com/office/drawing/2014/main" id="{03833948-FF46-4191-94E0-F79E7BD135ED}"/>
              </a:ext>
            </a:extLst>
          </p:cNvPr>
          <p:cNvSpPr>
            <a:spLocks noChangeArrowheads="1"/>
          </p:cNvSpPr>
          <p:nvPr/>
        </p:nvSpPr>
        <p:spPr bwMode="auto">
          <a:xfrm>
            <a:off x="3322638" y="1935163"/>
            <a:ext cx="57975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spcAft>
                <a:spcPts val="1200"/>
              </a:spcAft>
              <a:buFontTx/>
              <a:buNone/>
            </a:pPr>
            <a:r>
              <a:rPr lang="vi-VN" altLang="en-US" sz="2400">
                <a:solidFill>
                  <a:schemeClr val="bg2"/>
                </a:solidFill>
              </a:rPr>
              <a:t>Qua câu chuyện “ Chiếc ô của Thỏ trắng” các con nhớ là khi trời mưa các con phải che ô,mặc áo mưa để không bị ướt. Và các con hãy giúp đỡ mọi người khi gặp khó khăn nhé</a:t>
            </a:r>
            <a:r>
              <a:rPr lang="vi-VN" altLang="en-US" sz="1800"/>
              <a:t>.</a:t>
            </a:r>
          </a:p>
        </p:txBody>
      </p:sp>
      <p:sp>
        <p:nvSpPr>
          <p:cNvPr id="17412" name="TextBox 5">
            <a:extLst>
              <a:ext uri="{FF2B5EF4-FFF2-40B4-BE49-F238E27FC236}">
                <a16:creationId xmlns:a16="http://schemas.microsoft.com/office/drawing/2014/main" id="{1AD30D2C-902E-4186-BBAF-41A12C5B89C7}"/>
              </a:ext>
            </a:extLst>
          </p:cNvPr>
          <p:cNvSpPr txBox="1">
            <a:spLocks noChangeArrowheads="1"/>
          </p:cNvSpPr>
          <p:nvPr/>
        </p:nvSpPr>
        <p:spPr bwMode="auto">
          <a:xfrm>
            <a:off x="5303838" y="658813"/>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4000">
                <a:solidFill>
                  <a:schemeClr val="bg2"/>
                </a:solidFill>
              </a:rPr>
              <a:t>Giáo dục</a:t>
            </a:r>
          </a:p>
        </p:txBody>
      </p:sp>
      <p:pic>
        <p:nvPicPr>
          <p:cNvPr id="2" name="FILE_20220920_131602_16.m4a  16.m4a">
            <a:hlinkClick r:id="" action="ppaction://media"/>
            <a:extLst>
              <a:ext uri="{FF2B5EF4-FFF2-40B4-BE49-F238E27FC236}">
                <a16:creationId xmlns:a16="http://schemas.microsoft.com/office/drawing/2014/main" id="{562C60BE-9FED-4147-BA93-C2E4E6CCBF0C}"/>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50213"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0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4B6D54F-6150-472A-A5D2-114EFCC37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7-Point Star 4">
            <a:extLst>
              <a:ext uri="{FF2B5EF4-FFF2-40B4-BE49-F238E27FC236}">
                <a16:creationId xmlns:a16="http://schemas.microsoft.com/office/drawing/2014/main" id="{7FE9497B-D35E-4D34-A9C8-BE35A71B295C}"/>
              </a:ext>
            </a:extLst>
          </p:cNvPr>
          <p:cNvSpPr/>
          <p:nvPr/>
        </p:nvSpPr>
        <p:spPr>
          <a:xfrm>
            <a:off x="3833813" y="1125538"/>
            <a:ext cx="4392612" cy="38163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a:t>Cô mời các con nghe lại câu chuyện một lần nữa nhé!</a:t>
            </a:r>
          </a:p>
        </p:txBody>
      </p:sp>
      <p:pic>
        <p:nvPicPr>
          <p:cNvPr id="2" name="FILE_20220920_131610_17.m4a    17.m4a">
            <a:hlinkClick r:id="" action="ppaction://media"/>
            <a:extLst>
              <a:ext uri="{FF2B5EF4-FFF2-40B4-BE49-F238E27FC236}">
                <a16:creationId xmlns:a16="http://schemas.microsoft.com/office/drawing/2014/main" id="{5893539C-5509-4222-8B7E-7D2F951C8162}"/>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1625" y="49355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97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6709EAA4-DE4D-4ACA-921D-03F586CE59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9175" y="-112713"/>
            <a:ext cx="9648825" cy="7158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extLst>
              <a:ext uri="{FF2B5EF4-FFF2-40B4-BE49-F238E27FC236}">
                <a16:creationId xmlns:a16="http://schemas.microsoft.com/office/drawing/2014/main" id="{D8057EA6-1258-4CE3-8707-41B1186218DD}"/>
              </a:ext>
            </a:extLst>
          </p:cNvPr>
          <p:cNvSpPr/>
          <p:nvPr/>
        </p:nvSpPr>
        <p:spPr>
          <a:xfrm>
            <a:off x="3613150" y="1268413"/>
            <a:ext cx="4535488"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400">
                <a:solidFill>
                  <a:srgbClr val="FF0000"/>
                </a:solidFill>
              </a:rPr>
              <a:t>Trò chơi : Tìm bóng cho con vật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F30632-0A88-4BE6-B898-60FBFAFE8DEC}"/>
              </a:ext>
            </a:extLst>
          </p:cNvPr>
          <p:cNvSpPr/>
          <p:nvPr/>
        </p:nvSpPr>
        <p:spPr>
          <a:xfrm>
            <a:off x="3721100" y="341313"/>
            <a:ext cx="3905250" cy="28384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1507" name="Picture 5">
            <a:extLst>
              <a:ext uri="{FF2B5EF4-FFF2-40B4-BE49-F238E27FC236}">
                <a16:creationId xmlns:a16="http://schemas.microsoft.com/office/drawing/2014/main" id="{9A40E594-EACC-4D67-B19D-72E3DBA8A46B}"/>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08138" y="5397500"/>
            <a:ext cx="2112962"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5">
            <a:extLst>
              <a:ext uri="{FF2B5EF4-FFF2-40B4-BE49-F238E27FC236}">
                <a16:creationId xmlns:a16="http://schemas.microsoft.com/office/drawing/2014/main" id="{6687D849-A748-4506-BC34-7A2DAEB4D22A}"/>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60888" y="5397500"/>
            <a:ext cx="2111375"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a:extLst>
              <a:ext uri="{FF2B5EF4-FFF2-40B4-BE49-F238E27FC236}">
                <a16:creationId xmlns:a16="http://schemas.microsoft.com/office/drawing/2014/main" id="{B1D22F8D-54DB-411A-ABC6-5C510B3AED86}"/>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775575" y="5397500"/>
            <a:ext cx="211296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a:extLst>
              <a:ext uri="{FF2B5EF4-FFF2-40B4-BE49-F238E27FC236}">
                <a16:creationId xmlns:a16="http://schemas.microsoft.com/office/drawing/2014/main" id="{71FA0435-6195-4FD0-8356-499E8DA67F48}"/>
              </a:ext>
            </a:extLst>
          </p:cNvPr>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4681538" y="431800"/>
            <a:ext cx="1871662"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DC3789B-9E2A-4F19-B415-CC74C95D989D}"/>
              </a:ext>
            </a:extLst>
          </p:cNvPr>
          <p:cNvSpPr/>
          <p:nvPr/>
        </p:nvSpPr>
        <p:spPr>
          <a:xfrm>
            <a:off x="1860550" y="6076950"/>
            <a:ext cx="1368425" cy="298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FF0000"/>
                </a:solidFill>
              </a:rPr>
              <a:t>Con Thỏ</a:t>
            </a:r>
          </a:p>
        </p:txBody>
      </p:sp>
      <p:sp>
        <p:nvSpPr>
          <p:cNvPr id="13" name="Rectangle 12">
            <a:extLst>
              <a:ext uri="{FF2B5EF4-FFF2-40B4-BE49-F238E27FC236}">
                <a16:creationId xmlns:a16="http://schemas.microsoft.com/office/drawing/2014/main" id="{0E7D790A-01A3-4CBD-8CA0-891EEE8D665F}"/>
              </a:ext>
            </a:extLst>
          </p:cNvPr>
          <p:cNvSpPr/>
          <p:nvPr/>
        </p:nvSpPr>
        <p:spPr>
          <a:xfrm>
            <a:off x="8148638" y="6056313"/>
            <a:ext cx="1368425" cy="30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FF0000"/>
                </a:solidFill>
              </a:rPr>
              <a:t>Con Mèo</a:t>
            </a:r>
          </a:p>
        </p:txBody>
      </p:sp>
      <p:sp>
        <p:nvSpPr>
          <p:cNvPr id="14" name="Rectangle 13">
            <a:extLst>
              <a:ext uri="{FF2B5EF4-FFF2-40B4-BE49-F238E27FC236}">
                <a16:creationId xmlns:a16="http://schemas.microsoft.com/office/drawing/2014/main" id="{519986FA-17F8-4758-B757-4D0CB5E7585A}"/>
              </a:ext>
            </a:extLst>
          </p:cNvPr>
          <p:cNvSpPr/>
          <p:nvPr/>
        </p:nvSpPr>
        <p:spPr>
          <a:xfrm>
            <a:off x="4876800" y="6056313"/>
            <a:ext cx="1368425" cy="30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FF0000"/>
                </a:solidFill>
              </a:rPr>
              <a:t>Con Gà</a:t>
            </a:r>
          </a:p>
        </p:txBody>
      </p:sp>
      <p:pic>
        <p:nvPicPr>
          <p:cNvPr id="32772" name="Picture 4">
            <a:extLst>
              <a:ext uri="{FF2B5EF4-FFF2-40B4-BE49-F238E27FC236}">
                <a16:creationId xmlns:a16="http://schemas.microsoft.com/office/drawing/2014/main" id="{3FED642F-0404-4267-80C5-53A613165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3" y="3716338"/>
            <a:ext cx="172878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a:extLst>
              <a:ext uri="{FF2B5EF4-FFF2-40B4-BE49-F238E27FC236}">
                <a16:creationId xmlns:a16="http://schemas.microsoft.com/office/drawing/2014/main" id="{0043D2E9-1AEF-4DE7-AAA2-C94B01E222C5}"/>
              </a:ext>
            </a:extLst>
          </p:cNvPr>
          <p:cNvPicPr>
            <a:picLocks noChangeAspect="1" noChangeArrowheads="1"/>
          </p:cNvPicPr>
          <p:nvPr/>
        </p:nvPicPr>
        <p:blipFill>
          <a:blip r:embed="rId7">
            <a:clrChange>
              <a:clrFrom>
                <a:srgbClr val="F5DDB1"/>
              </a:clrFrom>
              <a:clrTo>
                <a:srgbClr val="F5DDB1">
                  <a:alpha val="0"/>
                </a:srgbClr>
              </a:clrTo>
            </a:clrChange>
            <a:extLst>
              <a:ext uri="{28A0092B-C50C-407E-A947-70E740481C1C}">
                <a14:useLocalDpi xmlns:a14="http://schemas.microsoft.com/office/drawing/2010/main" val="0"/>
              </a:ext>
            </a:extLst>
          </a:blip>
          <a:srcRect/>
          <a:stretch>
            <a:fillRect/>
          </a:stretch>
        </p:blipFill>
        <p:spPr bwMode="auto">
          <a:xfrm>
            <a:off x="4560888" y="3179763"/>
            <a:ext cx="172402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a:extLst>
              <a:ext uri="{FF2B5EF4-FFF2-40B4-BE49-F238E27FC236}">
                <a16:creationId xmlns:a16="http://schemas.microsoft.com/office/drawing/2014/main" id="{32E2298A-AA44-49DD-AABD-E8EAC14BA7E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8150" y="3340100"/>
            <a:ext cx="1871663"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64" presetClass="path" presetSubtype="0" accel="50000" autoRev="1" fill="hold" nodeType="clickEffect">
                                  <p:stCondLst>
                                    <p:cond delay="0"/>
                                  </p:stCondLst>
                                  <p:childTnLst>
                                    <p:animMotion origin="layout" path="M 0.00799 -0.02616 L -0.33854 -0.4757 " pathEditMode="relative" rAng="0" ptsTypes="AA">
                                      <p:cBhvr>
                                        <p:cTn id="6" dur="2000" fill="hold"/>
                                        <p:tgtEl>
                                          <p:spTgt spid="32772"/>
                                        </p:tgtEl>
                                        <p:attrNameLst>
                                          <p:attrName>ppt_x</p:attrName>
                                          <p:attrName>ppt_y</p:attrName>
                                        </p:attrNameLst>
                                      </p:cBhvr>
                                      <p:rCtr x="-17326" y="-22477"/>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772"/>
                  </p:tgtEl>
                </p:cond>
              </p:nextCondLst>
            </p:seq>
            <p:seq concurrent="1" nextAc="seek">
              <p:cTn id="7" restart="whenNotActive" fill="hold" evtFilter="cancelBubble" nodeType="interactiveSeq">
                <p:stCondLst>
                  <p:cond evt="onClick" delay="0">
                    <p:tgtEl>
                      <p:spTgt spid="3277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64" presetClass="path" presetSubtype="0" accel="50000" autoRev="1" fill="hold" nodeType="clickEffect">
                                  <p:stCondLst>
                                    <p:cond delay="0"/>
                                  </p:stCondLst>
                                  <p:childTnLst>
                                    <p:animMotion origin="layout" path="M 1.11111E-6 1.85185E-6 L 0.0342 -0.43773 " pathEditMode="relative" rAng="0" ptsTypes="AA">
                                      <p:cBhvr>
                                        <p:cTn id="11" dur="2000" fill="hold"/>
                                        <p:tgtEl>
                                          <p:spTgt spid="32771"/>
                                        </p:tgtEl>
                                        <p:attrNameLst>
                                          <p:attrName>ppt_x</p:attrName>
                                          <p:attrName>ppt_y</p:attrName>
                                        </p:attrNameLst>
                                      </p:cBhvr>
                                      <p:rCtr x="1701" y="-21898"/>
                                    </p:animMotion>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771"/>
                  </p:tgtEl>
                </p:cond>
              </p:nextCondLst>
            </p:seq>
            <p:seq concurrent="1" nextAc="seek">
              <p:cTn id="12" restart="whenNotActive" fill="hold" evtFilter="cancelBubble" nodeType="interactiveSeq">
                <p:stCondLst>
                  <p:cond evt="onClick" delay="0">
                    <p:tgtEl>
                      <p:spTgt spid="3277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64" presetClass="path" presetSubtype="0" accel="50000" fill="hold" nodeType="clickEffect">
                                  <p:stCondLst>
                                    <p:cond delay="0"/>
                                  </p:stCondLst>
                                  <p:childTnLst>
                                    <p:animMotion origin="layout" path="M -1.94444E-6 1.85185E-6 L 0.35695 -0.43773 " pathEditMode="relative" rAng="0" ptsTypes="AA">
                                      <p:cBhvr>
                                        <p:cTn id="16" dur="2000" fill="hold"/>
                                        <p:tgtEl>
                                          <p:spTgt spid="32770"/>
                                        </p:tgtEl>
                                        <p:attrNameLst>
                                          <p:attrName>ppt_x</p:attrName>
                                          <p:attrName>ppt_y</p:attrName>
                                        </p:attrNameLst>
                                      </p:cBhvr>
                                      <p:rCtr x="17847" y="-21898"/>
                                    </p:animMotion>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par>
                          <p:cTn id="17" fill="hold" nodeType="afterGroup">
                            <p:stCondLst>
                              <p:cond delay="2000"/>
                            </p:stCondLst>
                            <p:childTnLst>
                              <p:par>
                                <p:cTn id="18" presetID="26" presetClass="emph" presetSubtype="0" repeatCount="4000" fill="hold" nodeType="afterEffect">
                                  <p:stCondLst>
                                    <p:cond delay="0"/>
                                  </p:stCondLst>
                                  <p:childTnLst>
                                    <p:animEffect transition="out" filter="fade">
                                      <p:cBhvr>
                                        <p:cTn id="19" dur="500" tmFilter="0, 0; .2, .5; .8, .5; 1, 0"/>
                                        <p:tgtEl>
                                          <p:spTgt spid="32770"/>
                                        </p:tgtEl>
                                      </p:cBhvr>
                                    </p:animEffect>
                                    <p:animScale>
                                      <p:cBhvr>
                                        <p:cTn id="20" dur="250" autoRev="1" fill="hold"/>
                                        <p:tgtEl>
                                          <p:spTgt spid="32770"/>
                                        </p:tgtEl>
                                      </p:cBhvr>
                                      <p:by x="105000" y="105000"/>
                                    </p:animScale>
                                  </p:childTnLst>
                                </p:cTn>
                              </p:par>
                              <p:par>
                                <p:cTn id="21" presetID="1" presetClass="exit" presetSubtype="0" fill="hold" nodeType="withEffect">
                                  <p:stCondLst>
                                    <p:cond delay="0"/>
                                  </p:stCondLst>
                                  <p:childTnLst>
                                    <p:set>
                                      <p:cBhvr>
                                        <p:cTn id="22" dur="1" fill="hold">
                                          <p:stCondLst>
                                            <p:cond delay="0"/>
                                          </p:stCondLst>
                                        </p:cTn>
                                        <p:tgtEl>
                                          <p:spTgt spid="32774"/>
                                        </p:tgtEl>
                                        <p:attrNameLst>
                                          <p:attrName>style.visibility</p:attrName>
                                        </p:attrNameLst>
                                      </p:cBhvr>
                                      <p:to>
                                        <p:strVal val="hidden"/>
                                      </p:to>
                                    </p:set>
                                  </p:childTnLst>
                                </p:cTn>
                              </p:par>
                            </p:childTnLst>
                          </p:cTn>
                        </p:par>
                      </p:childTnLst>
                    </p:cTn>
                  </p:par>
                </p:childTnLst>
              </p:cTn>
              <p:nextCondLst>
                <p:cond evt="onClick" delay="0">
                  <p:tgtEl>
                    <p:spTgt spid="3277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2A08715-3696-4811-A0A4-8893BB92F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owchart: Punched Tape 1">
            <a:extLst>
              <a:ext uri="{FF2B5EF4-FFF2-40B4-BE49-F238E27FC236}">
                <a16:creationId xmlns:a16="http://schemas.microsoft.com/office/drawing/2014/main" id="{D2DDFDD2-9473-45E3-992E-337FE46C6B15}"/>
              </a:ext>
            </a:extLst>
          </p:cNvPr>
          <p:cNvSpPr/>
          <p:nvPr/>
        </p:nvSpPr>
        <p:spPr>
          <a:xfrm>
            <a:off x="3648075" y="1125538"/>
            <a:ext cx="4464050" cy="287972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a:solidFill>
                  <a:srgbClr val="FF0000"/>
                </a:solidFill>
              </a:rPr>
              <a:t>Hẹn gặp lại các con trong giờ học tiếp theo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084020-169A-4072-BB0D-75FEC19D1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a:extLst>
              <a:ext uri="{FF2B5EF4-FFF2-40B4-BE49-F238E27FC236}">
                <a16:creationId xmlns:a16="http://schemas.microsoft.com/office/drawing/2014/main" id="{332DCC57-5D15-43DD-95BE-D6A3194730E0}"/>
              </a:ext>
            </a:extLst>
          </p:cNvPr>
          <p:cNvSpPr/>
          <p:nvPr/>
        </p:nvSpPr>
        <p:spPr>
          <a:xfrm>
            <a:off x="3971925" y="827088"/>
            <a:ext cx="4427538" cy="1728787"/>
          </a:xfrm>
          <a:prstGeom prst="cloudCallout">
            <a:avLst>
              <a:gd name="adj1" fmla="val -58987"/>
              <a:gd name="adj2" fmla="val 1754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a:solidFill>
                  <a:srgbClr val="FF0000"/>
                </a:solidFill>
              </a:rPr>
              <a:t>Cô và các con cùng nghe bài hát : Chú Thỏ con nhé!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B3407EE-9078-45E5-AD3E-8462D1F84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37446C48-74C7-4398-BAB9-01D92E458D23}"/>
              </a:ext>
            </a:extLst>
          </p:cNvPr>
          <p:cNvSpPr>
            <a:spLocks noChangeArrowheads="1"/>
          </p:cNvSpPr>
          <p:nvPr/>
        </p:nvSpPr>
        <p:spPr bwMode="auto">
          <a:xfrm>
            <a:off x="3470275" y="32131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solidFill>
                  <a:schemeClr val="bg1"/>
                </a:solidFill>
              </a:rPr>
              <a:t>Cô còn biết một câu chuyện nữa cũng nói đến bạn Thỏ, để biết bạn Thỏ đã làm gì các con hãy cùng lắng nghe câu chuyện “ Chiếc ô của Thỏ trắng”.</a:t>
            </a:r>
          </a:p>
        </p:txBody>
      </p:sp>
      <p:sp>
        <p:nvSpPr>
          <p:cNvPr id="6" name="TextBox 5">
            <a:extLst>
              <a:ext uri="{FF2B5EF4-FFF2-40B4-BE49-F238E27FC236}">
                <a16:creationId xmlns:a16="http://schemas.microsoft.com/office/drawing/2014/main" id="{1E54D725-CDE2-411B-BC22-8955D4C5113C}"/>
              </a:ext>
            </a:extLst>
          </p:cNvPr>
          <p:cNvSpPr txBox="1">
            <a:spLocks noChangeArrowheads="1"/>
          </p:cNvSpPr>
          <p:nvPr/>
        </p:nvSpPr>
        <p:spPr bwMode="auto">
          <a:xfrm>
            <a:off x="3486150" y="1052513"/>
            <a:ext cx="4895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a:solidFill>
                  <a:schemeClr val="bg1"/>
                </a:solidFill>
              </a:rPr>
              <a:t>Các con vừa được  nghe bài hát gì?</a:t>
            </a:r>
          </a:p>
          <a:p>
            <a:pPr eaLnBrk="1" hangingPunct="1">
              <a:spcBef>
                <a:spcPct val="0"/>
              </a:spcBef>
              <a:buFontTx/>
              <a:buNone/>
            </a:pPr>
            <a:r>
              <a:rPr lang="vi-VN" altLang="en-US" sz="2000">
                <a:solidFill>
                  <a:schemeClr val="bg1"/>
                </a:solidFill>
              </a:rPr>
              <a:t>Cô và các con vừa được nghe bài hát : Chú Thỏ con. Trong bài hát nói về chú Thỏ con rất đáng yêu đấy</a:t>
            </a:r>
            <a:r>
              <a:rPr lang="vi-VN" altLang="en-US" sz="2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EC2AE52-5CA3-41F6-B055-07118FC72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59568213-EC02-4DCE-ABE6-3517CA096336}"/>
              </a:ext>
            </a:extLst>
          </p:cNvPr>
          <p:cNvSpPr/>
          <p:nvPr/>
        </p:nvSpPr>
        <p:spPr>
          <a:xfrm>
            <a:off x="4224338" y="404813"/>
            <a:ext cx="3311525"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Cô vừa kể cho các con nghe câu chuyện gì?</a:t>
            </a:r>
          </a:p>
        </p:txBody>
      </p:sp>
      <p:sp>
        <p:nvSpPr>
          <p:cNvPr id="6" name="Rectangle 5">
            <a:extLst>
              <a:ext uri="{FF2B5EF4-FFF2-40B4-BE49-F238E27FC236}">
                <a16:creationId xmlns:a16="http://schemas.microsoft.com/office/drawing/2014/main" id="{BC1E470F-7ED0-405D-A475-BDD9A2B3E6F5}"/>
              </a:ext>
            </a:extLst>
          </p:cNvPr>
          <p:cNvSpPr/>
          <p:nvPr/>
        </p:nvSpPr>
        <p:spPr>
          <a:xfrm>
            <a:off x="4079875" y="2570163"/>
            <a:ext cx="2808288"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 Chiếc ô của Thỏ trắng</a:t>
            </a:r>
          </a:p>
        </p:txBody>
      </p:sp>
      <p:sp>
        <p:nvSpPr>
          <p:cNvPr id="7" name="Rectangle 6">
            <a:extLst>
              <a:ext uri="{FF2B5EF4-FFF2-40B4-BE49-F238E27FC236}">
                <a16:creationId xmlns:a16="http://schemas.microsoft.com/office/drawing/2014/main" id="{0D2D4750-4CFA-43C3-A66C-0D8FD66DB297}"/>
              </a:ext>
            </a:extLst>
          </p:cNvPr>
          <p:cNvSpPr/>
          <p:nvPr/>
        </p:nvSpPr>
        <p:spPr>
          <a:xfrm>
            <a:off x="4060825" y="4075113"/>
            <a:ext cx="2808288"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B.Chú Thỏ con</a:t>
            </a:r>
          </a:p>
        </p:txBody>
      </p:sp>
      <p:pic>
        <p:nvPicPr>
          <p:cNvPr id="4" name="Picture 3">
            <a:extLst>
              <a:ext uri="{FF2B5EF4-FFF2-40B4-BE49-F238E27FC236}">
                <a16:creationId xmlns:a16="http://schemas.microsoft.com/office/drawing/2014/main" id="{73030ACB-1ED1-4D6B-BD9A-24EC71D3E4B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4688" y="2430463"/>
            <a:ext cx="10144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0347632-0A14-47D4-9A34-5AA1422B4E72}"/>
              </a:ext>
            </a:extLst>
          </p:cNvPr>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8838" y="3948113"/>
            <a:ext cx="830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31825_8.m4a  8.m4a">
            <a:hlinkClick r:id="" action="ppaction://media"/>
            <a:extLst>
              <a:ext uri="{FF2B5EF4-FFF2-40B4-BE49-F238E27FC236}">
                <a16:creationId xmlns:a16="http://schemas.microsoft.com/office/drawing/2014/main" id="{15940A42-9A10-4C61-8919-1AFC2237E02D}"/>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000375" y="5013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0434"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9534539-4985-4E50-8177-B35510BF2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FILE_20220920_131501_9.m4a   9.m4a">
            <a:hlinkClick r:id="" action="ppaction://media"/>
            <a:extLst>
              <a:ext uri="{FF2B5EF4-FFF2-40B4-BE49-F238E27FC236}">
                <a16:creationId xmlns:a16="http://schemas.microsoft.com/office/drawing/2014/main" id="{2C75F501-319D-4DE0-A4AC-06BF5A7FFF84}"/>
              </a:ext>
            </a:extLst>
          </p:cNvPr>
          <p:cNvPicPr>
            <a:picLocks noGrp="1" noRot="1" noChangeAspect="1" noChangeArrowheads="1"/>
          </p:cNvPicPr>
          <p:nvPr>
            <p:ph idx="1"/>
            <a:audioFile r:link="rId1"/>
          </p:nvPr>
        </p:nvPicPr>
        <p:blipFill>
          <a:blip r:embed="rId4">
            <a:extLst>
              <a:ext uri="{28A0092B-C50C-407E-A947-70E740481C1C}">
                <a14:useLocalDpi xmlns:a14="http://schemas.microsoft.com/office/drawing/2010/main" val="0"/>
              </a:ext>
            </a:extLst>
          </a:blip>
          <a:srcRect/>
          <a:stretch>
            <a:fillRect/>
          </a:stretch>
        </p:blipFill>
        <p:spPr>
          <a:xfrm>
            <a:off x="5791200" y="3557588"/>
            <a:ext cx="609600" cy="609600"/>
          </a:xfrm>
        </p:spPr>
      </p:pic>
      <p:sp>
        <p:nvSpPr>
          <p:cNvPr id="5" name="Flowchart: Punched Tape 4">
            <a:extLst>
              <a:ext uri="{FF2B5EF4-FFF2-40B4-BE49-F238E27FC236}">
                <a16:creationId xmlns:a16="http://schemas.microsoft.com/office/drawing/2014/main" id="{61DD9622-1941-474B-80DF-6D23A04838C0}"/>
              </a:ext>
            </a:extLst>
          </p:cNvPr>
          <p:cNvSpPr/>
          <p:nvPr/>
        </p:nvSpPr>
        <p:spPr>
          <a:xfrm>
            <a:off x="3792538" y="1557338"/>
            <a:ext cx="3887787" cy="201612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a:t>Các con cùng nghe lại câu chuyện một lần nữa nhé !</a:t>
            </a:r>
          </a:p>
        </p:txBody>
      </p:sp>
      <p:pic>
        <p:nvPicPr>
          <p:cNvPr id="3" name="FILE_20220920_131501_9.m4a   9.m4a">
            <a:hlinkClick r:id="" action="ppaction://media"/>
            <a:extLst>
              <a:ext uri="{FF2B5EF4-FFF2-40B4-BE49-F238E27FC236}">
                <a16:creationId xmlns:a16="http://schemas.microsoft.com/office/drawing/2014/main" id="{D209D521-D0B9-4431-9B3E-DE1F327B4C3D}"/>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99463" y="4941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2"/>
                </p:tgtEl>
              </p:cMediaNode>
            </p:audio>
            <p:seq concurrent="1" nextAc="seek">
              <p:cTn id="9" restart="whenNotActive" fill="hold" evtFilter="cancelBubble" nodeType="interactiveSeq">
                <p:stCondLst>
                  <p:cond evt="onClick" delay="0">
                    <p:tgtEl>
                      <p:spTgt spid="3"/>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4157"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823DBCA-8072-4F03-BF56-47CA281A1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a:extLst>
              <a:ext uri="{FF2B5EF4-FFF2-40B4-BE49-F238E27FC236}">
                <a16:creationId xmlns:a16="http://schemas.microsoft.com/office/drawing/2014/main" id="{0CD1117D-C64B-45E9-8AC3-D6632347A104}"/>
              </a:ext>
            </a:extLst>
          </p:cNvPr>
          <p:cNvSpPr/>
          <p:nvPr/>
        </p:nvSpPr>
        <p:spPr>
          <a:xfrm>
            <a:off x="4008438" y="476250"/>
            <a:ext cx="3743325" cy="12969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a:t>Trong câu chuyện có những nhân vật nào?</a:t>
            </a:r>
          </a:p>
        </p:txBody>
      </p:sp>
      <p:sp>
        <p:nvSpPr>
          <p:cNvPr id="6" name="Câu A">
            <a:extLst>
              <a:ext uri="{FF2B5EF4-FFF2-40B4-BE49-F238E27FC236}">
                <a16:creationId xmlns:a16="http://schemas.microsoft.com/office/drawing/2014/main" id="{7E0F0552-2A8D-4CD6-97EF-FE637CA74B6C}"/>
              </a:ext>
            </a:extLst>
          </p:cNvPr>
          <p:cNvSpPr/>
          <p:nvPr/>
        </p:nvSpPr>
        <p:spPr>
          <a:xfrm>
            <a:off x="3719513" y="2425700"/>
            <a:ext cx="18716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 Thỏ trắng</a:t>
            </a:r>
          </a:p>
        </p:txBody>
      </p:sp>
      <p:sp>
        <p:nvSpPr>
          <p:cNvPr id="10" name="Câu B">
            <a:extLst>
              <a:ext uri="{FF2B5EF4-FFF2-40B4-BE49-F238E27FC236}">
                <a16:creationId xmlns:a16="http://schemas.microsoft.com/office/drawing/2014/main" id="{A0EF8132-2FE5-4174-9299-91FC9C56C0E0}"/>
              </a:ext>
            </a:extLst>
          </p:cNvPr>
          <p:cNvSpPr/>
          <p:nvPr/>
        </p:nvSpPr>
        <p:spPr>
          <a:xfrm>
            <a:off x="6024563" y="2425700"/>
            <a:ext cx="18716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B.Mèo con</a:t>
            </a:r>
          </a:p>
        </p:txBody>
      </p:sp>
      <p:sp>
        <p:nvSpPr>
          <p:cNvPr id="11" name="Câu D">
            <a:extLst>
              <a:ext uri="{FF2B5EF4-FFF2-40B4-BE49-F238E27FC236}">
                <a16:creationId xmlns:a16="http://schemas.microsoft.com/office/drawing/2014/main" id="{2265DA87-3E19-42FD-8B65-E731EE58CBB5}"/>
              </a:ext>
            </a:extLst>
          </p:cNvPr>
          <p:cNvSpPr/>
          <p:nvPr/>
        </p:nvSpPr>
        <p:spPr>
          <a:xfrm>
            <a:off x="6024563" y="4003675"/>
            <a:ext cx="1871662"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D.Chó con</a:t>
            </a:r>
          </a:p>
        </p:txBody>
      </p:sp>
      <p:sp>
        <p:nvSpPr>
          <p:cNvPr id="12" name="Câu C">
            <a:extLst>
              <a:ext uri="{FF2B5EF4-FFF2-40B4-BE49-F238E27FC236}">
                <a16:creationId xmlns:a16="http://schemas.microsoft.com/office/drawing/2014/main" id="{513AF91C-A1B2-4773-B24C-B98C1C8B8F2E}"/>
              </a:ext>
            </a:extLst>
          </p:cNvPr>
          <p:cNvSpPr/>
          <p:nvPr/>
        </p:nvSpPr>
        <p:spPr>
          <a:xfrm>
            <a:off x="3754438" y="4003675"/>
            <a:ext cx="1873250"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C.Gà con</a:t>
            </a:r>
          </a:p>
        </p:txBody>
      </p:sp>
      <p:sp>
        <p:nvSpPr>
          <p:cNvPr id="2" name="Horizontal Scroll 1">
            <a:extLst>
              <a:ext uri="{FF2B5EF4-FFF2-40B4-BE49-F238E27FC236}">
                <a16:creationId xmlns:a16="http://schemas.microsoft.com/office/drawing/2014/main" id="{3A8C16A6-8373-4838-B9AA-021837DDEF1F}"/>
              </a:ext>
            </a:extLst>
          </p:cNvPr>
          <p:cNvSpPr/>
          <p:nvPr/>
        </p:nvSpPr>
        <p:spPr>
          <a:xfrm>
            <a:off x="4051300" y="2852738"/>
            <a:ext cx="1143000" cy="103346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sp>
        <p:nvSpPr>
          <p:cNvPr id="9" name="Horizontal Scroll 8">
            <a:extLst>
              <a:ext uri="{FF2B5EF4-FFF2-40B4-BE49-F238E27FC236}">
                <a16:creationId xmlns:a16="http://schemas.microsoft.com/office/drawing/2014/main" id="{A21B7CC9-31C8-41E1-9189-045006E628D3}"/>
              </a:ext>
            </a:extLst>
          </p:cNvPr>
          <p:cNvSpPr/>
          <p:nvPr/>
        </p:nvSpPr>
        <p:spPr>
          <a:xfrm>
            <a:off x="6321425" y="2820988"/>
            <a:ext cx="1143000" cy="103187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sp>
        <p:nvSpPr>
          <p:cNvPr id="13" name="Horizontal Scroll 12">
            <a:extLst>
              <a:ext uri="{FF2B5EF4-FFF2-40B4-BE49-F238E27FC236}">
                <a16:creationId xmlns:a16="http://schemas.microsoft.com/office/drawing/2014/main" id="{13CBF731-7110-469F-A161-6F2A1935CFD7}"/>
              </a:ext>
            </a:extLst>
          </p:cNvPr>
          <p:cNvSpPr/>
          <p:nvPr/>
        </p:nvSpPr>
        <p:spPr>
          <a:xfrm>
            <a:off x="4224338" y="4652963"/>
            <a:ext cx="1143000" cy="103346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sp>
        <p:nvSpPr>
          <p:cNvPr id="14" name="Horizontal Scroll 13">
            <a:extLst>
              <a:ext uri="{FF2B5EF4-FFF2-40B4-BE49-F238E27FC236}">
                <a16:creationId xmlns:a16="http://schemas.microsoft.com/office/drawing/2014/main" id="{3EF78D18-0D03-4F1C-916A-3FD0F5C42A3A}"/>
              </a:ext>
            </a:extLst>
          </p:cNvPr>
          <p:cNvSpPr/>
          <p:nvPr/>
        </p:nvSpPr>
        <p:spPr>
          <a:xfrm>
            <a:off x="6583363" y="4652963"/>
            <a:ext cx="1143000" cy="10334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Sai</a:t>
            </a:r>
          </a:p>
        </p:txBody>
      </p:sp>
      <p:pic>
        <p:nvPicPr>
          <p:cNvPr id="3" name="FILE_20220920_131521_11.m4a   11.m4a">
            <a:hlinkClick r:id="" action="ppaction://media"/>
            <a:extLst>
              <a:ext uri="{FF2B5EF4-FFF2-40B4-BE49-F238E27FC236}">
                <a16:creationId xmlns:a16="http://schemas.microsoft.com/office/drawing/2014/main" id="{DF707087-D489-48B4-A5F5-7DC8B19E303F}"/>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256588" y="5135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FF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23" presetClass="entr" presetSubtype="3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mph" presetSubtype="2" fill="hold" nodeType="clickEffect">
                                  <p:stCondLst>
                                    <p:cond delay="0"/>
                                  </p:stCondLst>
                                  <p:childTnLst>
                                    <p:animClr clrSpc="rgb" dir="cw">
                                      <p:cBhvr>
                                        <p:cTn id="19" dur="2000" fill="hold"/>
                                        <p:tgtEl>
                                          <p:spTgt spid="10"/>
                                        </p:tgtEl>
                                        <p:attrNameLst>
                                          <p:attrName>fillcolor</p:attrName>
                                        </p:attrNameLst>
                                      </p:cBhvr>
                                      <p:to>
                                        <a:srgbClr val="FFFF00"/>
                                      </p:to>
                                    </p:animClr>
                                    <p:set>
                                      <p:cBhvr>
                                        <p:cTn id="20" dur="2000" fill="hold"/>
                                        <p:tgtEl>
                                          <p:spTgt spid="10"/>
                                        </p:tgtEl>
                                        <p:attrNameLst>
                                          <p:attrName>fill.type</p:attrName>
                                        </p:attrNameLst>
                                      </p:cBhvr>
                                      <p:to>
                                        <p:strVal val="solid"/>
                                      </p:to>
                                    </p:set>
                                    <p:set>
                                      <p:cBhvr>
                                        <p:cTn id="21" dur="2000" fill="hold"/>
                                        <p:tgtEl>
                                          <p:spTgt spid="10"/>
                                        </p:tgtEl>
                                        <p:attrNameLst>
                                          <p:attrName>fill.on</p:attrName>
                                        </p:attrNameLst>
                                      </p:cBhvr>
                                      <p:to>
                                        <p:strVal val="true"/>
                                      </p:to>
                                    </p:set>
                                  </p:childTnLst>
                                </p:cTn>
                              </p:par>
                              <p:par>
                                <p:cTn id="22" presetID="23" presetClass="entr" presetSubtype="3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6*min(max(#ppt_w*#ppt_h,.3),1)-7.4)/-.7*#ppt_w"/>
                                          </p:val>
                                        </p:tav>
                                        <p:tav tm="100000">
                                          <p:val>
                                            <p:strVal val="#ppt_w"/>
                                          </p:val>
                                        </p:tav>
                                      </p:tavLst>
                                    </p:anim>
                                    <p:anim calcmode="lin" valueType="num">
                                      <p:cBhvr>
                                        <p:cTn id="25" dur="500" fill="hold"/>
                                        <p:tgtEl>
                                          <p:spTgt spid="9"/>
                                        </p:tgtEl>
                                        <p:attrNameLst>
                                          <p:attrName>ppt_h</p:attrName>
                                        </p:attrNameLst>
                                      </p:cBhvr>
                                      <p:tavLst>
                                        <p:tav tm="0">
                                          <p:val>
                                            <p:strVal val="(6*min(max(#ppt_w*#ppt_h,.3),1)-7.4)/-.7*#ppt_h"/>
                                          </p:val>
                                        </p:tav>
                                        <p:tav tm="100000">
                                          <p:val>
                                            <p:strVal val="#ppt_h"/>
                                          </p:val>
                                        </p:tav>
                                      </p:tavLst>
                                    </p:anim>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000" fill="hold"/>
                                        <p:tgtEl>
                                          <p:spTgt spid="12"/>
                                        </p:tgtEl>
                                        <p:attrNameLst>
                                          <p:attrName>fillcolor</p:attrName>
                                        </p:attrNameLst>
                                      </p:cBhvr>
                                      <p:to>
                                        <a:srgbClr val="FFFF00"/>
                                      </p:to>
                                    </p:animClr>
                                    <p:set>
                                      <p:cBhvr>
                                        <p:cTn id="33" dur="2000" fill="hold"/>
                                        <p:tgtEl>
                                          <p:spTgt spid="12"/>
                                        </p:tgtEl>
                                        <p:attrNameLst>
                                          <p:attrName>fill.type</p:attrName>
                                        </p:attrNameLst>
                                      </p:cBhvr>
                                      <p:to>
                                        <p:strVal val="solid"/>
                                      </p:to>
                                    </p:set>
                                    <p:set>
                                      <p:cBhvr>
                                        <p:cTn id="34" dur="2000" fill="hold"/>
                                        <p:tgtEl>
                                          <p:spTgt spid="12"/>
                                        </p:tgtEl>
                                        <p:attrNameLst>
                                          <p:attrName>fill.on</p:attrName>
                                        </p:attrNameLst>
                                      </p:cBhvr>
                                      <p:to>
                                        <p:strVal val="true"/>
                                      </p:to>
                                    </p:set>
                                  </p:childTnLst>
                                </p:cTn>
                              </p:par>
                              <p:par>
                                <p:cTn id="35" presetID="23" presetClass="entr" presetSubtype="3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6*min(max(#ppt_w*#ppt_h,.3),1)-7.4)/-.7*#ppt_w"/>
                                          </p:val>
                                        </p:tav>
                                        <p:tav tm="100000">
                                          <p:val>
                                            <p:strVal val="#ppt_w"/>
                                          </p:val>
                                        </p:tav>
                                      </p:tavLst>
                                    </p:anim>
                                    <p:anim calcmode="lin" valueType="num">
                                      <p:cBhvr>
                                        <p:cTn id="38" dur="500" fill="hold"/>
                                        <p:tgtEl>
                                          <p:spTgt spid="13"/>
                                        </p:tgtEl>
                                        <p:attrNameLst>
                                          <p:attrName>ppt_h</p:attrName>
                                        </p:attrNameLst>
                                      </p:cBhvr>
                                      <p:tavLst>
                                        <p:tav tm="0">
                                          <p:val>
                                            <p:strVal val="(6*min(max(#ppt_w*#ppt_h,.3),1)-7.4)/-.7*#ppt_h"/>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 presetClass="emph" presetSubtype="2" fill="hold" nodeType="clickEffect">
                                  <p:stCondLst>
                                    <p:cond delay="0"/>
                                  </p:stCondLst>
                                  <p:childTnLst>
                                    <p:animClr clrSpc="rgb" dir="cw">
                                      <p:cBhvr>
                                        <p:cTn id="45" dur="2000" fill="hold"/>
                                        <p:tgtEl>
                                          <p:spTgt spid="11"/>
                                        </p:tgtEl>
                                        <p:attrNameLst>
                                          <p:attrName>fillcolor</p:attrName>
                                        </p:attrNameLst>
                                      </p:cBhvr>
                                      <p:to>
                                        <a:srgbClr val="FF0000"/>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par>
                                <p:cTn id="48" presetID="23" presetClass="entr" presetSubtype="3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6*min(max(#ppt_w*#ppt_h,.3),1)-7.4)/-.7*#ppt_w"/>
                                          </p:val>
                                        </p:tav>
                                        <p:tav tm="100000">
                                          <p:val>
                                            <p:strVal val="#ppt_w"/>
                                          </p:val>
                                        </p:tav>
                                      </p:tavLst>
                                    </p:anim>
                                    <p:anim calcmode="lin" valueType="num">
                                      <p:cBhvr>
                                        <p:cTn id="51" dur="500" fill="hold"/>
                                        <p:tgtEl>
                                          <p:spTgt spid="14"/>
                                        </p:tgtEl>
                                        <p:attrNameLst>
                                          <p:attrName>ppt_h</p:attrName>
                                        </p:attrNameLst>
                                      </p:cBhvr>
                                      <p:tavLst>
                                        <p:tav tm="0">
                                          <p:val>
                                            <p:strVal val="(6*min(max(#ppt_w*#ppt_h,.3),1)-7.4)/-.7*#ppt_h"/>
                                          </p:val>
                                        </p:tav>
                                        <p:tav tm="100000">
                                          <p:val>
                                            <p:strVal val="#ppt_h"/>
                                          </p:val>
                                        </p:tav>
                                      </p:tavLst>
                                    </p:anim>
                                    <p:anim calcmode="lin" valueType="num">
                                      <p:cBhvr>
                                        <p:cTn id="52" dur="500" fill="hold"/>
                                        <p:tgtEl>
                                          <p:spTgt spid="14"/>
                                        </p:tgtEl>
                                        <p:attrNameLst>
                                          <p:attrName>ppt_x</p:attrName>
                                        </p:attrNameLst>
                                      </p:cBhvr>
                                      <p:tavLst>
                                        <p:tav tm="0">
                                          <p:val>
                                            <p:fltVal val="0.5"/>
                                          </p:val>
                                        </p:tav>
                                        <p:tav tm="100000">
                                          <p:val>
                                            <p:strVal val="#ppt_x"/>
                                          </p:val>
                                        </p:tav>
                                      </p:tavLst>
                                    </p:anim>
                                    <p:anim calcmode="lin" valueType="num">
                                      <p:cBhvr>
                                        <p:cTn id="5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3"/>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mediacall" presetSubtype="0" fill="hold" nodeType="clickEffect">
                                  <p:stCondLst>
                                    <p:cond delay="0"/>
                                  </p:stCondLst>
                                  <p:childTnLst>
                                    <p:cmd type="call" cmd="playFrom(0.0)">
                                      <p:cBhvr>
                                        <p:cTn id="58" dur="24683" fill="hold"/>
                                        <p:tgtEl>
                                          <p:spTgt spid="3"/>
                                        </p:tgtEl>
                                      </p:cBhvr>
                                    </p:cmd>
                                  </p:childTnLst>
                                </p:cTn>
                              </p:par>
                            </p:childTnLst>
                          </p:cTn>
                        </p:par>
                      </p:childTnLst>
                    </p:cTn>
                  </p:par>
                </p:childTnLst>
              </p:cTn>
              <p:nextCondLst>
                <p:cond evt="onClick" delay="0">
                  <p:tgtEl>
                    <p:spTgt spid="3"/>
                  </p:tgtEl>
                </p:cond>
              </p:nextCondLst>
            </p:seq>
            <p:audio>
              <p:cMediaNode vol="80000">
                <p:cTn id="59" fill="hold" display="0">
                  <p:stCondLst>
                    <p:cond delay="indefinite"/>
                  </p:stCondLst>
                  <p:endCondLst>
                    <p:cond evt="onStopAudio" delay="0">
                      <p:tgtEl>
                        <p:sldTgt/>
                      </p:tgtEl>
                    </p:cond>
                  </p:endCondLst>
                </p:cTn>
                <p:tgtEl>
                  <p:spTgt spid="3"/>
                </p:tgtEl>
              </p:cMediaNode>
            </p:audio>
          </p:childTnLst>
        </p:cTn>
      </p:par>
    </p:tnLst>
    <p:bldLst>
      <p:bldP spid="2" grpId="0" animBg="1"/>
      <p:bldP spid="9"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2A62F31-AD8E-4C64-9FD8-829E97603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a:extLst>
              <a:ext uri="{FF2B5EF4-FFF2-40B4-BE49-F238E27FC236}">
                <a16:creationId xmlns:a16="http://schemas.microsoft.com/office/drawing/2014/main" id="{596EBDDD-2EE2-4CFE-BF5E-C7FF8C90F5CF}"/>
              </a:ext>
            </a:extLst>
          </p:cNvPr>
          <p:cNvSpPr/>
          <p:nvPr/>
        </p:nvSpPr>
        <p:spPr>
          <a:xfrm>
            <a:off x="3648075" y="404813"/>
            <a:ext cx="4319588" cy="15843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a:t>Khi gặp trời mưa Thỏ lấy gì để che đầu?</a:t>
            </a:r>
          </a:p>
        </p:txBody>
      </p:sp>
      <p:sp>
        <p:nvSpPr>
          <p:cNvPr id="7" name="Rectangle 6">
            <a:extLst>
              <a:ext uri="{FF2B5EF4-FFF2-40B4-BE49-F238E27FC236}">
                <a16:creationId xmlns:a16="http://schemas.microsoft.com/office/drawing/2014/main" id="{E35DD797-302E-4B28-B3E0-6EC12402610E}"/>
              </a:ext>
            </a:extLst>
          </p:cNvPr>
          <p:cNvSpPr/>
          <p:nvPr/>
        </p:nvSpPr>
        <p:spPr>
          <a:xfrm>
            <a:off x="3863975" y="2636838"/>
            <a:ext cx="3240088"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A.Bẻ lá cây to làm ô che đầu.</a:t>
            </a:r>
          </a:p>
        </p:txBody>
      </p:sp>
      <p:sp>
        <p:nvSpPr>
          <p:cNvPr id="8" name="Rectangle 7">
            <a:extLst>
              <a:ext uri="{FF2B5EF4-FFF2-40B4-BE49-F238E27FC236}">
                <a16:creationId xmlns:a16="http://schemas.microsoft.com/office/drawing/2014/main" id="{F7F9C951-EA5E-42A1-AB42-35A6A8D05F53}"/>
              </a:ext>
            </a:extLst>
          </p:cNvPr>
          <p:cNvSpPr/>
          <p:nvPr/>
        </p:nvSpPr>
        <p:spPr>
          <a:xfrm>
            <a:off x="3935413" y="3465513"/>
            <a:ext cx="18732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b.Đội mũ</a:t>
            </a:r>
          </a:p>
        </p:txBody>
      </p:sp>
      <p:sp>
        <p:nvSpPr>
          <p:cNvPr id="9" name="Rectangle 8">
            <a:extLst>
              <a:ext uri="{FF2B5EF4-FFF2-40B4-BE49-F238E27FC236}">
                <a16:creationId xmlns:a16="http://schemas.microsoft.com/office/drawing/2014/main" id="{7457FA83-268B-4702-B1C7-12A6752DFC6A}"/>
              </a:ext>
            </a:extLst>
          </p:cNvPr>
          <p:cNvSpPr/>
          <p:nvPr/>
        </p:nvSpPr>
        <p:spPr>
          <a:xfrm>
            <a:off x="3952875" y="4437063"/>
            <a:ext cx="18732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C.Che ô</a:t>
            </a:r>
          </a:p>
        </p:txBody>
      </p:sp>
      <p:pic>
        <p:nvPicPr>
          <p:cNvPr id="2" name="Picture 1">
            <a:extLst>
              <a:ext uri="{FF2B5EF4-FFF2-40B4-BE49-F238E27FC236}">
                <a16:creationId xmlns:a16="http://schemas.microsoft.com/office/drawing/2014/main" id="{D38D1865-4337-45BD-A5F5-E123E6F4225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5650" y="2566988"/>
            <a:ext cx="1073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2C86F32-B72F-4789-A6A9-FBF7CE246F3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538" y="3387725"/>
            <a:ext cx="8048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D80FE59-AA19-4503-9A75-1791731DE04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738" y="4343400"/>
            <a:ext cx="8048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FILE_20220920_131532_12.m4a   12.m4a">
            <a:hlinkClick r:id="" action="ppaction://media"/>
            <a:extLst>
              <a:ext uri="{FF2B5EF4-FFF2-40B4-BE49-F238E27FC236}">
                <a16:creationId xmlns:a16="http://schemas.microsoft.com/office/drawing/2014/main" id="{65291B1A-EAE8-46B1-AA00-B83221F92531}"/>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7874000" y="4941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 presetClass="mediacall" presetSubtype="0" fill="hold" nodeType="clickEffect">
                                  <p:stCondLst>
                                    <p:cond delay="0"/>
                                  </p:stCondLst>
                                  <p:childTnLst>
                                    <p:cmd type="call" cmd="playFrom(0.0)">
                                      <p:cBhvr>
                                        <p:cTn id="45" dur="26378" fill="hold"/>
                                        <p:tgtEl>
                                          <p:spTgt spid="4"/>
                                        </p:tgtEl>
                                      </p:cBhvr>
                                    </p:cmd>
                                  </p:childTnLst>
                                </p:cTn>
                              </p:par>
                            </p:childTnLst>
                          </p:cTn>
                        </p:par>
                      </p:childTnLst>
                    </p:cTn>
                  </p:par>
                </p:childTnLst>
              </p:cTn>
              <p:nextCondLst>
                <p:cond evt="onClick" delay="0">
                  <p:tgtEl>
                    <p:spTgt spid="4"/>
                  </p:tgtEl>
                </p:cond>
              </p:nextCondLst>
            </p:seq>
            <p:audio>
              <p:cMediaNode vol="80000">
                <p:cTn id="46"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308B61D-BFA1-4E06-9B00-691D2C874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a:extLst>
              <a:ext uri="{FF2B5EF4-FFF2-40B4-BE49-F238E27FC236}">
                <a16:creationId xmlns:a16="http://schemas.microsoft.com/office/drawing/2014/main" id="{3D0C1C14-0EA9-4CAC-9932-932E01035FD5}"/>
              </a:ext>
            </a:extLst>
          </p:cNvPr>
          <p:cNvSpPr/>
          <p:nvPr/>
        </p:nvSpPr>
        <p:spPr>
          <a:xfrm>
            <a:off x="4295775" y="404813"/>
            <a:ext cx="3168650" cy="1295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a:t>Thỏ trắng gặp những ai?</a:t>
            </a:r>
          </a:p>
        </p:txBody>
      </p:sp>
      <p:sp>
        <p:nvSpPr>
          <p:cNvPr id="6" name="Câu A">
            <a:extLst>
              <a:ext uri="{FF2B5EF4-FFF2-40B4-BE49-F238E27FC236}">
                <a16:creationId xmlns:a16="http://schemas.microsoft.com/office/drawing/2014/main" id="{DD83C587-DF36-4027-BD4A-5C41EC63977A}"/>
              </a:ext>
            </a:extLst>
          </p:cNvPr>
          <p:cNvSpPr/>
          <p:nvPr/>
        </p:nvSpPr>
        <p:spPr>
          <a:xfrm>
            <a:off x="4041775" y="2420938"/>
            <a:ext cx="1871663"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A.Gà con</a:t>
            </a:r>
          </a:p>
        </p:txBody>
      </p:sp>
      <p:sp>
        <p:nvSpPr>
          <p:cNvPr id="7" name="Câu B">
            <a:extLst>
              <a:ext uri="{FF2B5EF4-FFF2-40B4-BE49-F238E27FC236}">
                <a16:creationId xmlns:a16="http://schemas.microsoft.com/office/drawing/2014/main" id="{A78114CC-B597-496B-B58C-19CCD75D5F57}"/>
              </a:ext>
            </a:extLst>
          </p:cNvPr>
          <p:cNvSpPr/>
          <p:nvPr/>
        </p:nvSpPr>
        <p:spPr>
          <a:xfrm>
            <a:off x="6292850" y="2397125"/>
            <a:ext cx="18732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B.Mèo con</a:t>
            </a:r>
          </a:p>
        </p:txBody>
      </p:sp>
      <p:sp>
        <p:nvSpPr>
          <p:cNvPr id="8" name="Câu C">
            <a:extLst>
              <a:ext uri="{FF2B5EF4-FFF2-40B4-BE49-F238E27FC236}">
                <a16:creationId xmlns:a16="http://schemas.microsoft.com/office/drawing/2014/main" id="{ED2842E9-ED18-4BCC-A776-263A3BE13A91}"/>
              </a:ext>
            </a:extLst>
          </p:cNvPr>
          <p:cNvSpPr/>
          <p:nvPr/>
        </p:nvSpPr>
        <p:spPr>
          <a:xfrm>
            <a:off x="4943475" y="4221163"/>
            <a:ext cx="18732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C.Chó con</a:t>
            </a:r>
          </a:p>
        </p:txBody>
      </p:sp>
      <p:sp>
        <p:nvSpPr>
          <p:cNvPr id="3" name="Oval 2">
            <a:extLst>
              <a:ext uri="{FF2B5EF4-FFF2-40B4-BE49-F238E27FC236}">
                <a16:creationId xmlns:a16="http://schemas.microsoft.com/office/drawing/2014/main" id="{E1B67A18-0764-4874-8717-F37E054C7269}"/>
              </a:ext>
            </a:extLst>
          </p:cNvPr>
          <p:cNvSpPr/>
          <p:nvPr/>
        </p:nvSpPr>
        <p:spPr>
          <a:xfrm>
            <a:off x="4440238" y="3284538"/>
            <a:ext cx="1439862"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sp>
        <p:nvSpPr>
          <p:cNvPr id="9" name="Oval 8">
            <a:extLst>
              <a:ext uri="{FF2B5EF4-FFF2-40B4-BE49-F238E27FC236}">
                <a16:creationId xmlns:a16="http://schemas.microsoft.com/office/drawing/2014/main" id="{C6FB5D19-15E1-4E22-B190-3F273743EAEE}"/>
              </a:ext>
            </a:extLst>
          </p:cNvPr>
          <p:cNvSpPr/>
          <p:nvPr/>
        </p:nvSpPr>
        <p:spPr>
          <a:xfrm>
            <a:off x="6508750" y="3282950"/>
            <a:ext cx="1441450"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sp>
        <p:nvSpPr>
          <p:cNvPr id="10" name="Oval 9">
            <a:extLst>
              <a:ext uri="{FF2B5EF4-FFF2-40B4-BE49-F238E27FC236}">
                <a16:creationId xmlns:a16="http://schemas.microsoft.com/office/drawing/2014/main" id="{553EA3C6-CA78-4E81-94A4-08E280502A2E}"/>
              </a:ext>
            </a:extLst>
          </p:cNvPr>
          <p:cNvSpPr/>
          <p:nvPr/>
        </p:nvSpPr>
        <p:spPr>
          <a:xfrm>
            <a:off x="5159375" y="5013325"/>
            <a:ext cx="1441450" cy="5762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chemeClr val="tx1"/>
                </a:solidFill>
              </a:rPr>
              <a:t>Đúng</a:t>
            </a:r>
          </a:p>
        </p:txBody>
      </p:sp>
      <p:pic>
        <p:nvPicPr>
          <p:cNvPr id="2" name="FILE_20220920_131539_13.m4a 13.m4a">
            <a:hlinkClick r:id="" action="ppaction://media"/>
            <a:extLst>
              <a:ext uri="{FF2B5EF4-FFF2-40B4-BE49-F238E27FC236}">
                <a16:creationId xmlns:a16="http://schemas.microsoft.com/office/drawing/2014/main" id="{DDBCEB52-CF7D-4A7E-A000-F1F205EAA8DA}"/>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80375" y="4941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FF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FFF00"/>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23" presetClass="entr" presetSubtype="3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6*min(max(#ppt_w*#ppt_h,.3),1)-7.4)/-.7*#ppt_w"/>
                                          </p:val>
                                        </p:tav>
                                        <p:tav tm="100000">
                                          <p:val>
                                            <p:strVal val="#ppt_w"/>
                                          </p:val>
                                        </p:tav>
                                      </p:tavLst>
                                    </p:anim>
                                    <p:anim calcmode="lin" valueType="num">
                                      <p:cBhvr>
                                        <p:cTn id="18" dur="500" fill="hold"/>
                                        <p:tgtEl>
                                          <p:spTgt spid="9"/>
                                        </p:tgtEl>
                                        <p:attrNameLst>
                                          <p:attrName>ppt_h</p:attrName>
                                        </p:attrNameLst>
                                      </p:cBhvr>
                                      <p:tavLst>
                                        <p:tav tm="0">
                                          <p:val>
                                            <p:strVal val="(6*min(max(#ppt_w*#ppt_h,.3),1)-7.4)/-.7*#ppt_h"/>
                                          </p:val>
                                        </p:tav>
                                        <p:tav tm="100000">
                                          <p:val>
                                            <p:strVal val="#ppt_h"/>
                                          </p:val>
                                        </p:tav>
                                      </p:tavLst>
                                    </p:anim>
                                    <p:anim calcmode="lin" valueType="num">
                                      <p:cBhvr>
                                        <p:cTn id="19" dur="500" fill="hold"/>
                                        <p:tgtEl>
                                          <p:spTgt spid="9"/>
                                        </p:tgtEl>
                                        <p:attrNameLst>
                                          <p:attrName>ppt_x</p:attrName>
                                        </p:attrNameLst>
                                      </p:cBhvr>
                                      <p:tavLst>
                                        <p:tav tm="0">
                                          <p:val>
                                            <p:fltVal val="0.5"/>
                                          </p:val>
                                        </p:tav>
                                        <p:tav tm="100000">
                                          <p:val>
                                            <p:strVal val="#ppt_x"/>
                                          </p:val>
                                        </p:tav>
                                      </p:tavLst>
                                    </p:anim>
                                    <p:anim calcmode="lin" valueType="num">
                                      <p:cBhvr>
                                        <p:cTn id="2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8"/>
                                        </p:tgtEl>
                                        <p:attrNameLst>
                                          <p:attrName>fillcolor</p:attrName>
                                        </p:attrNameLst>
                                      </p:cBhvr>
                                      <p:to>
                                        <a:srgbClr val="FF0000"/>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par>
                                <p:cTn id="27" presetID="23" presetClass="entr" presetSubtype="3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6*min(max(#ppt_w*#ppt_h,.3),1)-7.4)/-.7*#ppt_w"/>
                                          </p:val>
                                        </p:tav>
                                        <p:tav tm="100000">
                                          <p:val>
                                            <p:strVal val="#ppt_w"/>
                                          </p:val>
                                        </p:tav>
                                      </p:tavLst>
                                    </p:anim>
                                    <p:anim calcmode="lin" valueType="num">
                                      <p:cBhvr>
                                        <p:cTn id="30" dur="500" fill="hold"/>
                                        <p:tgtEl>
                                          <p:spTgt spid="10"/>
                                        </p:tgtEl>
                                        <p:attrNameLst>
                                          <p:attrName>ppt_h</p:attrName>
                                        </p:attrNameLst>
                                      </p:cBhvr>
                                      <p:tavLst>
                                        <p:tav tm="0">
                                          <p:val>
                                            <p:strVal val="(6*min(max(#ppt_w*#ppt_h,.3),1)-7.4)/-.7*#ppt_h"/>
                                          </p:val>
                                        </p:tav>
                                        <p:tav tm="100000">
                                          <p:val>
                                            <p:strVal val="#ppt_h"/>
                                          </p:val>
                                        </p:tav>
                                      </p:tavLst>
                                    </p:anim>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4172"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E251513-A3DE-4EB2-B71F-458E75BD8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275" cy="728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a:extLst>
              <a:ext uri="{FF2B5EF4-FFF2-40B4-BE49-F238E27FC236}">
                <a16:creationId xmlns:a16="http://schemas.microsoft.com/office/drawing/2014/main" id="{230CB136-1A0B-4143-882F-F3ECE2344240}"/>
              </a:ext>
            </a:extLst>
          </p:cNvPr>
          <p:cNvSpPr/>
          <p:nvPr/>
        </p:nvSpPr>
        <p:spPr>
          <a:xfrm>
            <a:off x="3719513" y="549275"/>
            <a:ext cx="4392612" cy="18002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a:t>Khi trời mưa Thỏ gặp Gà con , Mèo con thì Thỏ đã làm gì?</a:t>
            </a:r>
          </a:p>
        </p:txBody>
      </p:sp>
      <p:sp>
        <p:nvSpPr>
          <p:cNvPr id="6" name="Rectangle 5">
            <a:extLst>
              <a:ext uri="{FF2B5EF4-FFF2-40B4-BE49-F238E27FC236}">
                <a16:creationId xmlns:a16="http://schemas.microsoft.com/office/drawing/2014/main" id="{9C61C5D4-EA3A-460C-8756-738FBC3ADDAD}"/>
              </a:ext>
            </a:extLst>
          </p:cNvPr>
          <p:cNvSpPr/>
          <p:nvPr/>
        </p:nvSpPr>
        <p:spPr>
          <a:xfrm>
            <a:off x="4151313" y="2997200"/>
            <a:ext cx="2592387"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A. Rủ 2 bạn đi chơi</a:t>
            </a:r>
          </a:p>
        </p:txBody>
      </p:sp>
      <p:sp>
        <p:nvSpPr>
          <p:cNvPr id="7" name="Rectangle 6">
            <a:extLst>
              <a:ext uri="{FF2B5EF4-FFF2-40B4-BE49-F238E27FC236}">
                <a16:creationId xmlns:a16="http://schemas.microsoft.com/office/drawing/2014/main" id="{81B3FF57-D28B-49C9-9ED2-6C12D5CB9097}"/>
              </a:ext>
            </a:extLst>
          </p:cNvPr>
          <p:cNvSpPr/>
          <p:nvPr/>
        </p:nvSpPr>
        <p:spPr>
          <a:xfrm>
            <a:off x="4151313" y="3933825"/>
            <a:ext cx="374491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a:t>B.Cho Mèo con và Gà con cùng che mưa</a:t>
            </a:r>
          </a:p>
        </p:txBody>
      </p:sp>
      <p:pic>
        <p:nvPicPr>
          <p:cNvPr id="2" name="FILE_20220920_131546_14.m4a  14.m4a">
            <a:hlinkClick r:id="" action="ppaction://media"/>
            <a:extLst>
              <a:ext uri="{FF2B5EF4-FFF2-40B4-BE49-F238E27FC236}">
                <a16:creationId xmlns:a16="http://schemas.microsoft.com/office/drawing/2014/main" id="{B7D77E54-62DB-4694-BFC6-6071DADC020E}"/>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23238" y="5157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FFF00"/>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26100"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376</Words>
  <Application>Microsoft Office PowerPoint</Application>
  <PresentationFormat>Widescreen</PresentationFormat>
  <Paragraphs>49</Paragraphs>
  <Slides>15</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86</cp:revision>
  <cp:lastPrinted>2022-09-20T03:00:44Z</cp:lastPrinted>
  <dcterms:created xsi:type="dcterms:W3CDTF">2022-09-15T06:28:53Z</dcterms:created>
  <dcterms:modified xsi:type="dcterms:W3CDTF">2025-04-15T19:13:36Z</dcterms:modified>
</cp:coreProperties>
</file>