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6"/>
  </p:notesMasterIdLst>
  <p:sldIdLst>
    <p:sldId id="277" r:id="rId3"/>
    <p:sldId id="259" r:id="rId4"/>
    <p:sldId id="268" r:id="rId5"/>
    <p:sldId id="261" r:id="rId6"/>
    <p:sldId id="262" r:id="rId7"/>
    <p:sldId id="265" r:id="rId8"/>
    <p:sldId id="274" r:id="rId9"/>
    <p:sldId id="276" r:id="rId10"/>
    <p:sldId id="275" r:id="rId11"/>
    <p:sldId id="266" r:id="rId12"/>
    <p:sldId id="271" r:id="rId13"/>
    <p:sldId id="273" r:id="rId14"/>
    <p:sldId id="27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6FCD7-EFBD-4423-A572-392E990DAE12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7FF0D-3108-4406-A6C2-4DB64F824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6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4/15/2025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98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BF543-A3BD-421F-876C-1939A42B4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71A23-C041-417C-B519-802BAB593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8CAB0E-1AB2-4697-981E-9CEED76251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5138EE-6D9B-40CE-B2B6-0DD6C0C13C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79275C-1CF9-411C-96FC-5311F90B42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8D47A-3338-4966-B6BC-8183D68CF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56F3-24BB-45BE-BD1E-E26A863B0966}" type="datetime1">
              <a:rPr lang="en-US" smtClean="0"/>
              <a:t>4/15/2025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03E1FD-424A-46E2-9E37-ABFAC5799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0C57F2-5518-4AB7-93EC-ECC2866F5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9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EAA2E-4234-4746-A9C1-1FB5273A9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6E4BCC-92FE-44F8-B6CB-0B6F70878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38A9-B139-4FBA-BD61-A63595AC75F4}" type="datetime1">
              <a:rPr lang="en-US" smtClean="0"/>
              <a:t>4/15/2025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6070D3-D412-4D85-AA7D-3B8C3B558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117B22-0243-4B1B-AA4A-C69D3D12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644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9989D4-ED90-4AF6-8BE4-E14F8E560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9DCA-20B6-4A7F-9287-D29CBE4F4E3E}" type="datetime1">
              <a:rPr lang="en-US" smtClean="0"/>
              <a:t>4/15/2025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0A95EC-3B27-4D55-A125-91BD6E2B8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DDB516-8449-4C02-B990-64373DB5E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1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9EFE9-AE5E-4846-8F3F-561341D3E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F5DA9F-72BE-453E-9BA1-B1B6EEF90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3E682-CEF3-4B89-941A-29ADEB8BF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5A87F-90AF-4464-A736-52D1CADA2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CC13-3719-4BC0-9941-BCD22F2E39BB}" type="datetime1">
              <a:rPr lang="en-US" smtClean="0"/>
              <a:t>4/15/2025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4EBDCA-0095-4A53-94F3-518715A4F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FE2551-6974-4065-A0C0-CB1CA6E2E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03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5C63D-F4C2-42EB-AB85-4385DC8EB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9BF71D-974F-427F-88EF-05F2879D11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E09DA1-225C-43B3-B889-B760CD46C9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0C8C3-A384-4E63-8E44-19B65F56A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C473A-74A1-46F3-8D2E-10C923B7E154}" type="datetime1">
              <a:rPr lang="en-US" smtClean="0"/>
              <a:t>4/15/2025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4CA027-00E7-494D-8C76-AD52846B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015811-59EC-4D1D-959F-17DBEBBA4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82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DCB1E-B8B3-4099-9998-B1DEAD5C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C9C89E-B954-4BBD-8FC6-63D9712106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13943-8E2C-479E-A890-4082F72A6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4B6EE-3F1C-40A8-BAA7-D8D1D25FA34D}" type="datetime1">
              <a:rPr lang="en-US" smtClean="0"/>
              <a:t>4/15/2025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604B0-3DBA-4D52-ADB2-DC5CEF441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61FA0-D26F-4FFC-8850-74922A33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217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F595F7-9D7D-4C85-9C99-BE194AFE63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49E8BE-C4BA-4237-B360-FC4943A313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0A49F-B64E-4D0D-BB32-EA3E8F264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9DCD-488C-48E6-B562-9E2144C6FF46}" type="datetime1">
              <a:rPr lang="en-US" smtClean="0"/>
              <a:t>4/15/2025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DC6AD-EC63-4D87-9E40-7B7D6340B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CB9E5-01A1-4ED1-B801-129D0CB75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722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203219-0ED5-4CAD-8F16-4E3B3502C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7D59-6977-44DD-8E4E-5EC5FBCC1A34}" type="datetime1">
              <a:rPr lang="en-US" smtClean="0"/>
              <a:t>4/15/2025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89BAB-B41F-4760-996E-A658ABD61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5E896-6A31-4981-B626-05CE0AE3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76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454484-8038-40A1-A8F6-6E672B55E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9C2E-4D1E-4F59-91D1-95B83ABEEBF7}" type="datetime1">
              <a:rPr lang="en-US" smtClean="0"/>
              <a:t>4/15/2025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C74CE-79B6-4B2B-9C3C-FB9E11250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F9EEF-DFF9-4634-AC52-6B7FC573C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765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0CB401-6D82-4712-B9E2-C59E35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46A1F-9E99-4E72-9D09-5F6A6C41B36D}" type="datetime1">
              <a:rPr lang="en-US" smtClean="0"/>
              <a:t>4/15/2025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04DB14-2C5A-43F3-8064-E7F713324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2E516-77F2-401D-B9B5-9210EF44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96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139E17-5C6E-4A2B-BB0E-4DAE9E5CD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F7B2-BB06-4C2C-A0BF-C3C4D1F4133B}" type="datetime1">
              <a:rPr lang="en-US" smtClean="0"/>
              <a:t>4/15/2025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4A3704-8A44-465E-8FF3-26CB1F40A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5BFB1-52BA-4AC8-85AB-F8756C77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5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8B41A-B8E0-4D65-9AD5-CAC9AA410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CD7B-49F3-41C3-A3E5-03BD917896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90928-7051-4176-AF43-FB46B448A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70B8-96F8-42D0-9FB1-FD414F8B4E30}" type="datetime1">
              <a:rPr lang="en-US" smtClean="0"/>
              <a:t>4/15/2025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6C36D-9F2D-4132-AB2A-99D6F38ED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FC725-0F22-43D9-B218-40E06E243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85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35215-4EEE-4E5B-A968-79EEC7C78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3A29C-F7DB-4788-8BFD-3796BE902E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1FF36-8A8A-49C7-B10C-E9298B9F8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8F3F0-BBE0-4656-ADE2-E0CA7BB6F2D1}" type="datetime1">
              <a:rPr lang="en-US" smtClean="0"/>
              <a:t>4/15/2025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E83C5-6936-478A-8D83-F825DE29E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DB84EC-5F9A-4E4C-8B42-FC4F667B9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89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4D7F6-D75A-44EA-A35D-0A6458C35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560A9-2DB3-411B-B47C-0D03D5797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83081-7714-467D-8131-EC28D3DB5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D7EF-0440-4F9E-A644-D13ECD56D55F}" type="datetime1">
              <a:rPr lang="en-US" smtClean="0"/>
              <a:t>4/15/2025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76F7C4-14FF-4DDF-8AAB-8F35F2219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BBDED-11BF-46B1-929F-41D6C52E5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30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6A8D6-8773-47F2-B37A-8E0E3DEB9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D80F6-1881-4E46-91CF-00CA3FCDDF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360777-F38E-4CA0-AE52-BCAD86D9ED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82D241-6FC2-4676-9A13-420AA9F4C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E9FF7-F5C4-4B75-B312-7A2B0AADEC3E}" type="datetime1">
              <a:rPr lang="en-US" smtClean="0"/>
              <a:t>4/15/2025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8356D7-FCE6-410D-A92A-7A8BA8D35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912A7-36BF-4DAA-9399-2C862647D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96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D17E59-F326-4EAB-9A75-5C024FF7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682C1-B5B6-47C4-AB88-E170BB98F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4B4C99-2FF9-45BC-82B2-7B0E0F9BFE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E9974-F0DC-4DB8-9A38-2F8F55216D11}" type="datetime1">
              <a:rPr lang="en-US" smtClean="0"/>
              <a:t>4/15/2025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E8F89-1436-48C4-AAF8-D8D1255553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E6940-2BBF-4D0B-8591-39778A538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2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7" r:id="rId4"/>
    <p:sldLayoutId id="2147483658" r:id="rId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F7A23B-7F37-4255-B1AA-6F4081D05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39551-9BB0-410A-86D9-5F41F65ED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7D216-8D82-4854-8FCC-50474F3940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0DC4E-CFE1-4DE4-BA6A-B2F2775B3CE8}" type="datetime1">
              <a:rPr lang="en-US" smtClean="0"/>
              <a:t>4/15/2025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CE85E-C533-43BA-A8ED-7511E82A3D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4C941-975F-4FB1-8A2A-DB7E54D44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0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88377" y="1342349"/>
            <a:ext cx="5177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</a:t>
            </a:r>
          </a:p>
          <a:p>
            <a:pPr algn="ctr"/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vi-VN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HƯỚNG DƯƠNG</a:t>
            </a:r>
            <a:endParaRPr lang="en-US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 rot="10800000" flipV="1">
            <a:off x="3657600" y="3098435"/>
            <a:ext cx="5913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NGÔN NGỮ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98125" y="3746526"/>
            <a:ext cx="46895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endParaRPr lang="en-US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24- 36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B9BA60-A09A-43BC-9D3C-C3AAFD14E9E2}"/>
              </a:ext>
            </a:extLst>
          </p:cNvPr>
          <p:cNvSpPr txBox="1"/>
          <p:nvPr/>
        </p:nvSpPr>
        <p:spPr>
          <a:xfrm>
            <a:off x="4464050" y="6397215"/>
            <a:ext cx="326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202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- 202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04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C5770B-089E-4A08-BF8C-ECCD399FF55A}"/>
              </a:ext>
            </a:extLst>
          </p:cNvPr>
          <p:cNvSpPr txBox="1"/>
          <p:nvPr/>
        </p:nvSpPr>
        <p:spPr>
          <a:xfrm>
            <a:off x="3854481" y="0"/>
            <a:ext cx="4586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 err="1">
                <a:solidFill>
                  <a:srgbClr val="000099"/>
                </a:solidFill>
              </a:rPr>
              <a:t>Thỏ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mẹ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bảo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Thỏ</a:t>
            </a:r>
            <a:r>
              <a:rPr lang="en-US" sz="2000" b="1" dirty="0">
                <a:solidFill>
                  <a:srgbClr val="000099"/>
                </a:solidFill>
              </a:rPr>
              <a:t> con </a:t>
            </a:r>
            <a:r>
              <a:rPr lang="en-US" sz="2000" b="1" dirty="0" err="1">
                <a:solidFill>
                  <a:srgbClr val="000099"/>
                </a:solidFill>
              </a:rPr>
              <a:t>làm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gì</a:t>
            </a:r>
            <a:r>
              <a:rPr lang="en-US" sz="2000" b="1" dirty="0">
                <a:solidFill>
                  <a:srgbClr val="000099"/>
                </a:solidFill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7EE3CA-7828-43B5-80DB-924E71FD8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84" y="400110"/>
            <a:ext cx="8955600" cy="57061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1174B4-C637-4E97-95E5-55A9F05AE804}"/>
              </a:ext>
            </a:extLst>
          </p:cNvPr>
          <p:cNvSpPr txBox="1"/>
          <p:nvPr/>
        </p:nvSpPr>
        <p:spPr>
          <a:xfrm>
            <a:off x="656823" y="6246417"/>
            <a:ext cx="1062507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0099"/>
                </a:solidFill>
              </a:rPr>
              <a:t>Thỏ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mẹ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cười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và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nói</a:t>
            </a:r>
            <a:r>
              <a:rPr lang="en-US" sz="1600" b="1" dirty="0">
                <a:solidFill>
                  <a:srgbClr val="000099"/>
                </a:solidFill>
              </a:rPr>
              <a:t> con </a:t>
            </a:r>
            <a:r>
              <a:rPr lang="en-US" sz="1600" b="1" dirty="0" err="1">
                <a:solidFill>
                  <a:srgbClr val="000099"/>
                </a:solidFill>
              </a:rPr>
              <a:t>thử</a:t>
            </a:r>
            <a:r>
              <a:rPr lang="en-US" sz="1600" b="1" dirty="0">
                <a:solidFill>
                  <a:srgbClr val="000099"/>
                </a:solidFill>
              </a:rPr>
              <a:t> soi </a:t>
            </a:r>
            <a:r>
              <a:rPr lang="en-US" sz="1600" b="1" dirty="0" err="1">
                <a:solidFill>
                  <a:srgbClr val="000099"/>
                </a:solidFill>
              </a:rPr>
              <a:t>gương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xem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nào</a:t>
            </a:r>
            <a:r>
              <a:rPr lang="en-US" sz="1600" b="1" dirty="0">
                <a:solidFill>
                  <a:srgbClr val="000099"/>
                </a:solidFill>
              </a:rPr>
              <a:t>, </a:t>
            </a:r>
            <a:r>
              <a:rPr lang="en-US" sz="1600" b="1" dirty="0" err="1">
                <a:solidFill>
                  <a:srgbClr val="000099"/>
                </a:solidFill>
              </a:rPr>
              <a:t>và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thật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kỳ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lạ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trong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gương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chú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thấy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mình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đã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mọc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rất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nhiều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chiếc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lông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màu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xám</a:t>
            </a:r>
            <a:r>
              <a:rPr lang="en-US" sz="1600" b="1" dirty="0">
                <a:solidFill>
                  <a:srgbClr val="000099"/>
                </a:solidFill>
              </a:rPr>
              <a:t>, </a:t>
            </a:r>
            <a:r>
              <a:rPr lang="en-US" sz="1600" b="1" dirty="0" err="1">
                <a:solidFill>
                  <a:srgbClr val="000099"/>
                </a:solidFill>
              </a:rPr>
              <a:t>thỏ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xung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sướng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reo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lên</a:t>
            </a:r>
            <a:r>
              <a:rPr lang="en-US" sz="1600" b="1" dirty="0">
                <a:solidFill>
                  <a:srgbClr val="000099"/>
                </a:solidFill>
              </a:rPr>
              <a:t> con </a:t>
            </a:r>
            <a:r>
              <a:rPr lang="en-US" sz="1600" b="1" dirty="0" err="1">
                <a:solidFill>
                  <a:srgbClr val="000099"/>
                </a:solidFill>
              </a:rPr>
              <a:t>đã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mặc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quần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áo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mùa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xuân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rồi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mẹ</a:t>
            </a:r>
            <a:r>
              <a:rPr lang="en-US" sz="1600" b="1" dirty="0">
                <a:solidFill>
                  <a:srgbClr val="000099"/>
                </a:solidFill>
              </a:rPr>
              <a:t> ạ.</a:t>
            </a:r>
          </a:p>
        </p:txBody>
      </p:sp>
    </p:spTree>
    <p:extLst>
      <p:ext uri="{BB962C8B-B14F-4D97-AF65-F5344CB8AC3E}">
        <p14:creationId xmlns:p14="http://schemas.microsoft.com/office/powerpoint/2010/main" val="605006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flowers&#10;&#10;Description automatically generated with low confidence">
            <a:extLst>
              <a:ext uri="{FF2B5EF4-FFF2-40B4-BE49-F238E27FC236}">
                <a16:creationId xmlns:a16="http://schemas.microsoft.com/office/drawing/2014/main" id="{3BAC9A38-A1A4-408C-AEDF-79A99B405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C5770B-089E-4A08-BF8C-ECCD399FF55A}"/>
              </a:ext>
            </a:extLst>
          </p:cNvPr>
          <p:cNvSpPr txBox="1"/>
          <p:nvPr/>
        </p:nvSpPr>
        <p:spPr>
          <a:xfrm>
            <a:off x="2560320" y="1922957"/>
            <a:ext cx="66446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chồi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khoe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Anh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  <a:p>
            <a:pPr algn="just"/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mẻ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endParaRPr lang="en-US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687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âu huyện chiếc áo mùa xuân">
            <a:hlinkClick r:id="" action="ppaction://media"/>
            <a:extLst>
              <a:ext uri="{FF2B5EF4-FFF2-40B4-BE49-F238E27FC236}">
                <a16:creationId xmlns:a16="http://schemas.microsoft.com/office/drawing/2014/main" id="{C60F1BFA-20BB-47EC-A09D-77A6B2A6F3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75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27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flowers&#10;&#10;Description automatically generated with low confidence">
            <a:extLst>
              <a:ext uri="{FF2B5EF4-FFF2-40B4-BE49-F238E27FC236}">
                <a16:creationId xmlns:a16="http://schemas.microsoft.com/office/drawing/2014/main" id="{3BAC9A38-A1A4-408C-AEDF-79A99B405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17074" y="2076994"/>
            <a:ext cx="78899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algn="ctr"/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477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âu huyện chiếc áo mùa xuân">
            <a:hlinkClick r:id="" action="ppaction://media"/>
            <a:extLst>
              <a:ext uri="{FF2B5EF4-FFF2-40B4-BE49-F238E27FC236}">
                <a16:creationId xmlns:a16="http://schemas.microsoft.com/office/drawing/2014/main" id="{C60F1BFA-20BB-47EC-A09D-77A6B2A6F3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3266"/>
            <a:ext cx="12192000" cy="689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7F451E-D3F1-4E66-9775-B54A704CF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184" y="388704"/>
            <a:ext cx="10020435" cy="64692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982331-0C58-4456-9620-98A5EE3F36D7}"/>
              </a:ext>
            </a:extLst>
          </p:cNvPr>
          <p:cNvSpPr txBox="1"/>
          <p:nvPr/>
        </p:nvSpPr>
        <p:spPr>
          <a:xfrm>
            <a:off x="3841602" y="12879"/>
            <a:ext cx="5521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 err="1">
                <a:solidFill>
                  <a:srgbClr val="000099"/>
                </a:solidFill>
              </a:rPr>
              <a:t>Các</a:t>
            </a:r>
            <a:r>
              <a:rPr lang="en-US" sz="2000" b="1" dirty="0">
                <a:solidFill>
                  <a:srgbClr val="000099"/>
                </a:solidFill>
              </a:rPr>
              <a:t> con </a:t>
            </a:r>
            <a:r>
              <a:rPr lang="en-US" sz="2000" b="1" dirty="0" err="1">
                <a:solidFill>
                  <a:srgbClr val="000099"/>
                </a:solidFill>
              </a:rPr>
              <a:t>vừa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lắng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nghe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câu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truyện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gì</a:t>
            </a:r>
            <a:r>
              <a:rPr lang="en-US" sz="2000" b="1" dirty="0">
                <a:solidFill>
                  <a:srgbClr val="000099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24740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12BF35-9B56-434E-9126-090B69B2DEE1}"/>
              </a:ext>
            </a:extLst>
          </p:cNvPr>
          <p:cNvSpPr txBox="1"/>
          <p:nvPr/>
        </p:nvSpPr>
        <p:spPr>
          <a:xfrm>
            <a:off x="2937121" y="125265"/>
            <a:ext cx="5640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 err="1">
                <a:solidFill>
                  <a:srgbClr val="000099"/>
                </a:solidFill>
              </a:rPr>
              <a:t>Trong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câu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chuyện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có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những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nhân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vật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nào</a:t>
            </a:r>
            <a:r>
              <a:rPr lang="en-US" sz="2000" b="1" dirty="0">
                <a:solidFill>
                  <a:srgbClr val="000099"/>
                </a:solidFill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30AA97-0926-4D71-B173-A3D8F135B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65" y="637969"/>
            <a:ext cx="3077004" cy="2867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32DE01-62D7-47FC-965C-1D057EDF0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410" y="125265"/>
            <a:ext cx="3234700" cy="2804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524B10-BDFD-4D65-94A9-E0773F8A3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936" y="1918632"/>
            <a:ext cx="2814116" cy="35885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939CA23-763C-498E-B9AA-3C7E298F8F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02" y="3543642"/>
            <a:ext cx="4040636" cy="26510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16CD458-D6A2-4762-B40F-7D9BF8703D02}"/>
              </a:ext>
            </a:extLst>
          </p:cNvPr>
          <p:cNvSpPr txBox="1"/>
          <p:nvPr/>
        </p:nvSpPr>
        <p:spPr>
          <a:xfrm>
            <a:off x="377026" y="3712920"/>
            <a:ext cx="2221228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0099"/>
                </a:solidFill>
              </a:rPr>
              <a:t>Thỏ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mẹ</a:t>
            </a:r>
            <a:r>
              <a:rPr lang="en-US" sz="1600" b="1" dirty="0">
                <a:solidFill>
                  <a:srgbClr val="000099"/>
                </a:solidFill>
              </a:rPr>
              <a:t>, </a:t>
            </a:r>
            <a:r>
              <a:rPr lang="en-US" sz="1600" b="1" dirty="0" err="1">
                <a:solidFill>
                  <a:srgbClr val="000099"/>
                </a:solidFill>
              </a:rPr>
              <a:t>thỏ</a:t>
            </a:r>
            <a:r>
              <a:rPr lang="en-US" sz="1600" b="1" dirty="0">
                <a:solidFill>
                  <a:srgbClr val="000099"/>
                </a:solidFill>
              </a:rPr>
              <a:t> con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E6DF62-03F3-43A4-AF23-95E1A0A94F4D}"/>
              </a:ext>
            </a:extLst>
          </p:cNvPr>
          <p:cNvSpPr txBox="1"/>
          <p:nvPr/>
        </p:nvSpPr>
        <p:spPr>
          <a:xfrm>
            <a:off x="9666036" y="3067639"/>
            <a:ext cx="1649760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0099"/>
                </a:solidFill>
              </a:rPr>
              <a:t>Cô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Gà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Gô</a:t>
            </a:r>
            <a:endParaRPr lang="en-US" sz="1600" b="1" dirty="0">
              <a:solidFill>
                <a:srgbClr val="000099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8CC14D-6B9F-406C-BBC0-B5BBB1ED4075}"/>
              </a:ext>
            </a:extLst>
          </p:cNvPr>
          <p:cNvSpPr txBox="1"/>
          <p:nvPr/>
        </p:nvSpPr>
        <p:spPr>
          <a:xfrm>
            <a:off x="3825414" y="5755281"/>
            <a:ext cx="2510992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0099"/>
                </a:solidFill>
              </a:rPr>
              <a:t>Bạn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Nhái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Bén</a:t>
            </a:r>
            <a:endParaRPr lang="en-US" sz="1600" b="1" dirty="0">
              <a:solidFill>
                <a:srgbClr val="000099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92828F-9BF8-4413-A1D0-06B28BD228FE}"/>
              </a:ext>
            </a:extLst>
          </p:cNvPr>
          <p:cNvSpPr txBox="1"/>
          <p:nvPr/>
        </p:nvSpPr>
        <p:spPr>
          <a:xfrm>
            <a:off x="7867246" y="6368733"/>
            <a:ext cx="2435851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99"/>
                </a:solidFill>
              </a:rPr>
              <a:t>Anh </a:t>
            </a:r>
            <a:r>
              <a:rPr lang="en-US" sz="1600" b="1" dirty="0" err="1">
                <a:solidFill>
                  <a:srgbClr val="000099"/>
                </a:solidFill>
              </a:rPr>
              <a:t>Châu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Chấu</a:t>
            </a:r>
            <a:endParaRPr lang="en-US" sz="16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28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21057AA-C975-49B4-A38D-78EDEE4B9867}"/>
              </a:ext>
            </a:extLst>
          </p:cNvPr>
          <p:cNvSpPr txBox="1"/>
          <p:nvPr/>
        </p:nvSpPr>
        <p:spPr>
          <a:xfrm>
            <a:off x="3048064" y="241175"/>
            <a:ext cx="5773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 err="1">
                <a:solidFill>
                  <a:srgbClr val="000099"/>
                </a:solidFill>
              </a:rPr>
              <a:t>Mùa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xuân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đến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trong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rừng</a:t>
            </a:r>
            <a:r>
              <a:rPr lang="en-US" sz="2000" b="1" dirty="0">
                <a:solidFill>
                  <a:srgbClr val="000099"/>
                </a:solidFill>
              </a:rPr>
              <a:t> ai </a:t>
            </a:r>
            <a:r>
              <a:rPr lang="en-US" sz="2000" b="1" dirty="0" err="1">
                <a:solidFill>
                  <a:srgbClr val="000099"/>
                </a:solidFill>
              </a:rPr>
              <a:t>đã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thay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áo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mới</a:t>
            </a:r>
            <a:r>
              <a:rPr lang="en-US" sz="2000" b="1" dirty="0">
                <a:solidFill>
                  <a:srgbClr val="000099"/>
                </a:solidFill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F92816-376C-490C-A2ED-A00A338DF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424" y="718928"/>
            <a:ext cx="3850004" cy="33384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921369-3BA2-4722-9BF9-DECBE7BE9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28" y="1356289"/>
            <a:ext cx="3204252" cy="40860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B4E89B-707E-4EF2-92B7-CC315A2ED2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196" y="1905335"/>
            <a:ext cx="3888553" cy="25513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C9DA600-E2A4-4472-A8E9-075E3A3C5D61}"/>
              </a:ext>
            </a:extLst>
          </p:cNvPr>
          <p:cNvSpPr txBox="1"/>
          <p:nvPr/>
        </p:nvSpPr>
        <p:spPr>
          <a:xfrm>
            <a:off x="4618349" y="4276345"/>
            <a:ext cx="2420153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0099"/>
                </a:solidFill>
              </a:rPr>
              <a:t>Cô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Gà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Gô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thay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áo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hoa</a:t>
            </a:r>
            <a:endParaRPr lang="en-US" sz="1600" b="1" dirty="0">
              <a:solidFill>
                <a:srgbClr val="000099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4E1B6B-A314-4EEA-B590-1BF9BB91CEE9}"/>
              </a:ext>
            </a:extLst>
          </p:cNvPr>
          <p:cNvSpPr txBox="1"/>
          <p:nvPr/>
        </p:nvSpPr>
        <p:spPr>
          <a:xfrm>
            <a:off x="614713" y="5572597"/>
            <a:ext cx="259728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0099"/>
                </a:solidFill>
              </a:rPr>
              <a:t>Bạn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Nhái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Bén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thay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áo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xanh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ánh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như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cây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cỏ</a:t>
            </a:r>
            <a:endParaRPr lang="en-US" sz="1600" b="1" dirty="0">
              <a:solidFill>
                <a:srgbClr val="000099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09CE2B-7EBC-44ED-B9A1-F30387DA5AD2}"/>
              </a:ext>
            </a:extLst>
          </p:cNvPr>
          <p:cNvSpPr txBox="1"/>
          <p:nvPr/>
        </p:nvSpPr>
        <p:spPr>
          <a:xfrm>
            <a:off x="8168032" y="4741600"/>
            <a:ext cx="350088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99"/>
                </a:solidFill>
              </a:rPr>
              <a:t>Anh </a:t>
            </a:r>
            <a:r>
              <a:rPr lang="en-US" sz="1600" b="1" dirty="0" err="1">
                <a:solidFill>
                  <a:srgbClr val="000099"/>
                </a:solidFill>
              </a:rPr>
              <a:t>Châu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Chấu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thay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áo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anh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khi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nhảy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trên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bãi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cỏ</a:t>
            </a:r>
            <a:r>
              <a:rPr lang="en-US" sz="1600" b="1" dirty="0">
                <a:solidFill>
                  <a:srgbClr val="000099"/>
                </a:solidFill>
              </a:rPr>
              <a:t>, </a:t>
            </a:r>
            <a:r>
              <a:rPr lang="en-US" sz="1600" b="1" dirty="0" err="1">
                <a:solidFill>
                  <a:srgbClr val="000099"/>
                </a:solidFill>
              </a:rPr>
              <a:t>áo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nâu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khi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nhảy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trên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bãi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đất</a:t>
            </a:r>
            <a:r>
              <a:rPr lang="en-US" sz="1600" b="1" dirty="0">
                <a:solidFill>
                  <a:srgbClr val="000099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389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044F72-0EBA-44FF-A643-00C1B307C87B}"/>
              </a:ext>
            </a:extLst>
          </p:cNvPr>
          <p:cNvSpPr txBox="1"/>
          <p:nvPr/>
        </p:nvSpPr>
        <p:spPr>
          <a:xfrm>
            <a:off x="4056781" y="89627"/>
            <a:ext cx="275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 err="1">
                <a:solidFill>
                  <a:srgbClr val="000099"/>
                </a:solidFill>
              </a:rPr>
              <a:t>Thỏ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mặc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áo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màu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gì</a:t>
            </a:r>
            <a:r>
              <a:rPr lang="en-US" sz="2000" b="1" dirty="0">
                <a:solidFill>
                  <a:srgbClr val="000099"/>
                </a:solidFill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834D79-6B4E-472D-8EE2-FBE1F2C8B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110" y="648020"/>
            <a:ext cx="7773682" cy="53096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ABAADE-4C8B-4089-89E1-AD62A7924932}"/>
              </a:ext>
            </a:extLst>
          </p:cNvPr>
          <p:cNvSpPr txBox="1"/>
          <p:nvPr/>
        </p:nvSpPr>
        <p:spPr>
          <a:xfrm>
            <a:off x="4885923" y="6299145"/>
            <a:ext cx="2777007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0099"/>
                </a:solidFill>
              </a:rPr>
              <a:t>Thỏ</a:t>
            </a:r>
            <a:r>
              <a:rPr lang="en-US" sz="1600" b="1" dirty="0">
                <a:solidFill>
                  <a:srgbClr val="000099"/>
                </a:solidFill>
              </a:rPr>
              <a:t> con </a:t>
            </a:r>
            <a:r>
              <a:rPr lang="en-US" sz="1600" b="1" dirty="0" err="1">
                <a:solidFill>
                  <a:srgbClr val="000099"/>
                </a:solidFill>
              </a:rPr>
              <a:t>mặc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áo</a:t>
            </a:r>
            <a:r>
              <a:rPr lang="en-US" sz="1600" b="1" dirty="0">
                <a:solidFill>
                  <a:srgbClr val="000099"/>
                </a:solidFill>
              </a:rPr>
              <a:t> da </a:t>
            </a:r>
            <a:r>
              <a:rPr lang="en-US" sz="1600" b="1" dirty="0" err="1">
                <a:solidFill>
                  <a:srgbClr val="000099"/>
                </a:solidFill>
              </a:rPr>
              <a:t>trắng</a:t>
            </a:r>
            <a:endParaRPr lang="en-US" sz="16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99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044F72-0EBA-44FF-A643-00C1B307C87B}"/>
              </a:ext>
            </a:extLst>
          </p:cNvPr>
          <p:cNvSpPr txBox="1"/>
          <p:nvPr/>
        </p:nvSpPr>
        <p:spPr>
          <a:xfrm>
            <a:off x="4671913" y="89627"/>
            <a:ext cx="2772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 err="1">
                <a:solidFill>
                  <a:srgbClr val="000099"/>
                </a:solidFill>
              </a:rPr>
              <a:t>Thỏ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mặc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áo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màu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gì</a:t>
            </a:r>
            <a:r>
              <a:rPr lang="en-US" sz="2000" b="1" dirty="0">
                <a:solidFill>
                  <a:srgbClr val="000099"/>
                </a:solidFill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834D79-6B4E-472D-8EE2-FBE1F2C8B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075" y="489737"/>
            <a:ext cx="8616455" cy="58853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ABAADE-4C8B-4089-89E1-AD62A7924932}"/>
              </a:ext>
            </a:extLst>
          </p:cNvPr>
          <p:cNvSpPr txBox="1"/>
          <p:nvPr/>
        </p:nvSpPr>
        <p:spPr>
          <a:xfrm>
            <a:off x="4821529" y="6519446"/>
            <a:ext cx="2957311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0099"/>
                </a:solidFill>
              </a:rPr>
              <a:t>Thỏ</a:t>
            </a:r>
            <a:r>
              <a:rPr lang="en-US" sz="1600" b="1" dirty="0">
                <a:solidFill>
                  <a:srgbClr val="000099"/>
                </a:solidFill>
              </a:rPr>
              <a:t> con </a:t>
            </a:r>
            <a:r>
              <a:rPr lang="en-US" sz="1600" b="1" dirty="0" err="1">
                <a:solidFill>
                  <a:srgbClr val="000099"/>
                </a:solidFill>
              </a:rPr>
              <a:t>mặc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áo</a:t>
            </a:r>
            <a:r>
              <a:rPr lang="en-US" sz="1600" b="1" dirty="0">
                <a:solidFill>
                  <a:srgbClr val="000099"/>
                </a:solidFill>
              </a:rPr>
              <a:t> da </a:t>
            </a:r>
            <a:r>
              <a:rPr lang="en-US" sz="1600" b="1" dirty="0" err="1">
                <a:solidFill>
                  <a:srgbClr val="000099"/>
                </a:solidFill>
              </a:rPr>
              <a:t>trắng</a:t>
            </a:r>
            <a:endParaRPr lang="en-US" sz="16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611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044F72-0EBA-44FF-A643-00C1B307C87B}"/>
              </a:ext>
            </a:extLst>
          </p:cNvPr>
          <p:cNvSpPr txBox="1"/>
          <p:nvPr/>
        </p:nvSpPr>
        <p:spPr>
          <a:xfrm>
            <a:off x="4407695" y="39972"/>
            <a:ext cx="3130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>
                <a:solidFill>
                  <a:srgbClr val="000099"/>
                </a:solidFill>
              </a:rPr>
              <a:t>Ai </a:t>
            </a:r>
            <a:r>
              <a:rPr lang="en-US" sz="2000" b="1" dirty="0" err="1">
                <a:solidFill>
                  <a:srgbClr val="000099"/>
                </a:solidFill>
              </a:rPr>
              <a:t>chế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giễu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Thỏ</a:t>
            </a:r>
            <a:r>
              <a:rPr lang="en-US" sz="2000" b="1" dirty="0">
                <a:solidFill>
                  <a:srgbClr val="000099"/>
                </a:solidFill>
              </a:rPr>
              <a:t> con?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834D79-6B4E-472D-8EE2-FBE1F2C8B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123" y="440082"/>
            <a:ext cx="8583337" cy="58626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ABAADE-4C8B-4089-89E1-AD62A7924932}"/>
              </a:ext>
            </a:extLst>
          </p:cNvPr>
          <p:cNvSpPr txBox="1"/>
          <p:nvPr/>
        </p:nvSpPr>
        <p:spPr>
          <a:xfrm>
            <a:off x="1625858" y="6382198"/>
            <a:ext cx="8693863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99"/>
                </a:solidFill>
              </a:rPr>
              <a:t>Anh </a:t>
            </a:r>
            <a:r>
              <a:rPr lang="en-US" sz="1600" b="1" dirty="0" err="1">
                <a:solidFill>
                  <a:srgbClr val="000099"/>
                </a:solidFill>
              </a:rPr>
              <a:t>Châu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Chấu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chế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diễu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Thỏ</a:t>
            </a:r>
            <a:r>
              <a:rPr lang="en-US" sz="1600" b="1" dirty="0">
                <a:solidFill>
                  <a:srgbClr val="000099"/>
                </a:solidFill>
              </a:rPr>
              <a:t> con: Ha </a:t>
            </a:r>
            <a:r>
              <a:rPr lang="en-US" sz="1600" b="1" dirty="0" err="1">
                <a:solidFill>
                  <a:srgbClr val="000099"/>
                </a:solidFill>
              </a:rPr>
              <a:t>ha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mùa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xuân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mà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vẫn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mặc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áo</a:t>
            </a:r>
            <a:r>
              <a:rPr lang="en-US" sz="1600" b="1" dirty="0">
                <a:solidFill>
                  <a:srgbClr val="000099"/>
                </a:solidFill>
              </a:rPr>
              <a:t> da </a:t>
            </a:r>
            <a:r>
              <a:rPr lang="en-US" sz="1600" b="1" dirty="0" err="1">
                <a:solidFill>
                  <a:srgbClr val="000099"/>
                </a:solidFill>
              </a:rPr>
              <a:t>trắng</a:t>
            </a:r>
            <a:r>
              <a:rPr lang="en-US" sz="1600" b="1" dirty="0">
                <a:solidFill>
                  <a:srgbClr val="000099"/>
                </a:solidFill>
              </a:rPr>
              <a:t> à?</a:t>
            </a:r>
          </a:p>
        </p:txBody>
      </p:sp>
    </p:spTree>
    <p:extLst>
      <p:ext uri="{BB962C8B-B14F-4D97-AF65-F5344CB8AC3E}">
        <p14:creationId xmlns:p14="http://schemas.microsoft.com/office/powerpoint/2010/main" val="3823777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044F72-0EBA-44FF-A643-00C1B307C87B}"/>
              </a:ext>
            </a:extLst>
          </p:cNvPr>
          <p:cNvSpPr txBox="1"/>
          <p:nvPr/>
        </p:nvSpPr>
        <p:spPr>
          <a:xfrm>
            <a:off x="3043183" y="0"/>
            <a:ext cx="6649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>
                <a:solidFill>
                  <a:srgbClr val="000099"/>
                </a:solidFill>
              </a:rPr>
              <a:t>Khi </a:t>
            </a:r>
            <a:r>
              <a:rPr lang="en-US" sz="2000" b="1" dirty="0" err="1">
                <a:solidFill>
                  <a:srgbClr val="000099"/>
                </a:solidFill>
              </a:rPr>
              <a:t>bị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anh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Châu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Chấu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chế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diễu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Thỏ</a:t>
            </a:r>
            <a:r>
              <a:rPr lang="en-US" sz="2000" b="1" dirty="0">
                <a:solidFill>
                  <a:srgbClr val="000099"/>
                </a:solidFill>
              </a:rPr>
              <a:t> con </a:t>
            </a:r>
            <a:r>
              <a:rPr lang="en-US" sz="2000" b="1" dirty="0" err="1">
                <a:solidFill>
                  <a:srgbClr val="000099"/>
                </a:solidFill>
              </a:rPr>
              <a:t>đã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làm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gì</a:t>
            </a:r>
            <a:r>
              <a:rPr lang="en-US" sz="2000" b="1" dirty="0">
                <a:solidFill>
                  <a:srgbClr val="000099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BAADE-4C8B-4089-89E1-AD62A7924932}"/>
              </a:ext>
            </a:extLst>
          </p:cNvPr>
          <p:cNvSpPr txBox="1"/>
          <p:nvPr/>
        </p:nvSpPr>
        <p:spPr>
          <a:xfrm>
            <a:off x="1621983" y="6519446"/>
            <a:ext cx="9491728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0099"/>
                </a:solidFill>
              </a:rPr>
              <a:t>Thỏ</a:t>
            </a:r>
            <a:r>
              <a:rPr lang="en-US" sz="1600" b="1" dirty="0">
                <a:solidFill>
                  <a:srgbClr val="000099"/>
                </a:solidFill>
              </a:rPr>
              <a:t> con </a:t>
            </a:r>
            <a:r>
              <a:rPr lang="en-US" sz="1600" b="1" dirty="0" err="1">
                <a:solidFill>
                  <a:srgbClr val="000099"/>
                </a:solidFill>
              </a:rPr>
              <a:t>xấu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hổ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quá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đã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chạy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thẳng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một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mạch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về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nhà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nằng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nặc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đòi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mẹ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thay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quần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áo</a:t>
            </a:r>
            <a:r>
              <a:rPr lang="en-US" sz="1600" b="1" dirty="0">
                <a:solidFill>
                  <a:srgbClr val="000099"/>
                </a:solidFill>
              </a:rPr>
              <a:t> </a:t>
            </a:r>
            <a:r>
              <a:rPr lang="en-US" sz="1600" b="1" dirty="0" err="1">
                <a:solidFill>
                  <a:srgbClr val="000099"/>
                </a:solidFill>
              </a:rPr>
              <a:t>cho</a:t>
            </a:r>
            <a:endParaRPr lang="en-US" sz="1600" b="1" dirty="0">
              <a:solidFill>
                <a:srgbClr val="000099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139D37-DAC5-4282-9C22-FB0485676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30" y="400110"/>
            <a:ext cx="8888245" cy="582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20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lor of 2020">
      <a:dk1>
        <a:srgbClr val="3F3F3F"/>
      </a:dk1>
      <a:lt1>
        <a:sysClr val="window" lastClr="FFFFFF"/>
      </a:lt1>
      <a:dk2>
        <a:srgbClr val="1D4E89"/>
      </a:dk2>
      <a:lt2>
        <a:srgbClr val="E7E6E6"/>
      </a:lt2>
      <a:accent1>
        <a:srgbClr val="4FC1E9"/>
      </a:accent1>
      <a:accent2>
        <a:srgbClr val="48CFAD"/>
      </a:accent2>
      <a:accent3>
        <a:srgbClr val="A0D468"/>
      </a:accent3>
      <a:accent4>
        <a:srgbClr val="FFCE54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Custom 5">
      <a:majorFont>
        <a:latin typeface="A3.OpenSansBold-San"/>
        <a:ea typeface=""/>
        <a:cs typeface=""/>
      </a:majorFont>
      <a:minorFont>
        <a:latin typeface="A3.OpenSans-S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36CCA3C8-FB70-425A-B14B-971518CD6F9B}" vid="{79AB96CF-892F-4ED8-95E7-AFCB2B327C5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6CCA3C8-FB70-425A-B14B-971518CD6F9B}" vid="{8B8E1547-395E-4517-8FD5-2495E28BE1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126</TotalTime>
  <Words>397</Words>
  <Application>Microsoft Office PowerPoint</Application>
  <PresentationFormat>Widescreen</PresentationFormat>
  <Paragraphs>32</Paragraphs>
  <Slides>13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A3.OpenSansBold-San</vt:lpstr>
      <vt:lpstr>A3.OpenSans-San</vt:lpstr>
      <vt:lpstr>Arial</vt:lpstr>
      <vt:lpstr>Calibri</vt:lpstr>
      <vt:lpstr>Calibri Light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Hà</dc:creator>
  <cp:lastModifiedBy>Admin</cp:lastModifiedBy>
  <cp:revision>14</cp:revision>
  <dcterms:created xsi:type="dcterms:W3CDTF">2022-02-15T03:17:25Z</dcterms:created>
  <dcterms:modified xsi:type="dcterms:W3CDTF">2025-04-15T14:49:06Z</dcterms:modified>
</cp:coreProperties>
</file>