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6" r:id="rId9"/>
    <p:sldId id="265" r:id="rId10"/>
    <p:sldId id="274" r:id="rId11"/>
    <p:sldId id="284" r:id="rId12"/>
    <p:sldId id="268" r:id="rId13"/>
    <p:sldId id="269" r:id="rId14"/>
    <p:sldId id="276" r:id="rId15"/>
    <p:sldId id="273" r:id="rId16"/>
    <p:sldId id="267" r:id="rId17"/>
    <p:sldId id="270" r:id="rId18"/>
    <p:sldId id="285" r:id="rId19"/>
    <p:sldId id="277" r:id="rId20"/>
    <p:sldId id="272" r:id="rId21"/>
    <p:sldId id="278" r:id="rId22"/>
    <p:sldId id="279" r:id="rId23"/>
    <p:sldId id="263" r:id="rId24"/>
    <p:sldId id="28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0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8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2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3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3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1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5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CEF6-1C4B-4477-BDF7-6D58A2CC70D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4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5605" y="6134396"/>
            <a:ext cx="470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06547-AD62-485C-9021-740EE5B319A0}"/>
              </a:ext>
            </a:extLst>
          </p:cNvPr>
          <p:cNvSpPr txBox="1"/>
          <p:nvPr/>
        </p:nvSpPr>
        <p:spPr>
          <a:xfrm>
            <a:off x="3978820" y="14497"/>
            <a:ext cx="619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2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9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u vong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0"/>
            <a:ext cx="11054659" cy="586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0776" y="6024282"/>
            <a:ext cx="643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ua rao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871"/>
            <a:ext cx="12066494" cy="571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2894" y="6006353"/>
            <a:ext cx="8086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01505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ve cau v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3765" y="5468471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05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2220686" y="901337"/>
            <a:ext cx="8172994" cy="4741817"/>
          </a:xfrm>
          <a:prstGeom prst="cloudCallout">
            <a:avLst>
              <a:gd name="adj1" fmla="val -28699"/>
              <a:gd name="adj2" fmla="val 24213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vồng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miêu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56919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au_vong_rainb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8" y="303349"/>
            <a:ext cx="10397777" cy="52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4046" y="5844988"/>
            <a:ext cx="971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35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u von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37" y="0"/>
            <a:ext cx="10095654" cy="557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6767" y="5576047"/>
            <a:ext cx="3905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9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60320" y="1240971"/>
            <a:ext cx="6792686" cy="44674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66606" y="2495006"/>
            <a:ext cx="45328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58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424953" y="0"/>
            <a:ext cx="7467600" cy="1295400"/>
          </a:xfrm>
          <a:prstGeom prst="rect">
            <a:avLst/>
          </a:prstGeom>
          <a:solidFill>
            <a:srgbClr val="CC99FF"/>
          </a:solidFill>
          <a:ln w="38100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2438400" y="1295400"/>
            <a:ext cx="7467600" cy="1295400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Rectangle 12"/>
          <p:cNvSpPr>
            <a:spLocks noChangeArrowheads="1"/>
          </p:cNvSpPr>
          <p:nvPr/>
        </p:nvSpPr>
        <p:spPr bwMode="auto">
          <a:xfrm>
            <a:off x="2438400" y="2590800"/>
            <a:ext cx="7467600" cy="12954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2438400" y="3886200"/>
            <a:ext cx="7467600" cy="12954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959429" y="538189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23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17520" y="1005840"/>
            <a:ext cx="7197634" cy="4467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4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 cau vo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9853749" cy="537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0823" y="5525588"/>
            <a:ext cx="6021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130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2166426" y="2204150"/>
            <a:ext cx="6991642" cy="38979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4548" y="3460652"/>
            <a:ext cx="4164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191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220686" y="1240971"/>
            <a:ext cx="7576457" cy="462425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6216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cau vong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07121" cy="570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1200" y="1219200"/>
            <a:ext cx="8229600" cy="1447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4000" kern="0" dirty="0">
              <a:solidFill>
                <a:schemeClr val="accent4">
                  <a:lumMod val="95000"/>
                  <a:lumOff val="5000"/>
                </a:schemeClr>
              </a:solidFill>
              <a:latin typeface="VNI-Auchon" pitchFamily="2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4703" y="5814432"/>
            <a:ext cx="8575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0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46366" y="1515291"/>
            <a:ext cx="8098971" cy="3683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1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5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14800" y="2209800"/>
            <a:ext cx="31638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Mưa rào vừa tạnh</a:t>
            </a:r>
            <a:r>
              <a:rPr lang="en-US" altLang="en-US" sz="2800">
                <a:solidFill>
                  <a:srgbClr val="002060"/>
                </a:solidFill>
              </a:rPr>
              <a:t>,</a:t>
            </a:r>
          </a:p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Có cái cầu vồng</a:t>
            </a:r>
            <a:r>
              <a:rPr lang="en-US" altLang="en-US" sz="2800">
                <a:solidFill>
                  <a:srgbClr val="002060"/>
                </a:solidFill>
              </a:rPr>
              <a:t>.</a:t>
            </a:r>
            <a:endParaRPr lang="vi-VN" altLang="en-US" sz="2800">
              <a:solidFill>
                <a:srgbClr val="002060"/>
              </a:solidFill>
            </a:endParaRPr>
          </a:p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Ai vẽ cong cong</a:t>
            </a:r>
            <a:r>
              <a:rPr lang="en-US" altLang="en-US" sz="2800">
                <a:solidFill>
                  <a:srgbClr val="002060"/>
                </a:solidFill>
              </a:rPr>
              <a:t>,</a:t>
            </a:r>
            <a:r>
              <a:rPr lang="vi-VN" altLang="en-US" sz="2800">
                <a:solidFill>
                  <a:srgbClr val="002060"/>
                </a:solidFill>
              </a:rPr>
              <a:t> </a:t>
            </a:r>
            <a:endParaRPr lang="en-US" altLang="en-US" sz="2800">
              <a:solidFill>
                <a:srgbClr val="002060"/>
              </a:solidFill>
            </a:endParaRPr>
          </a:p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Tô màu rực rỡ</a:t>
            </a:r>
            <a:r>
              <a:rPr lang="en-US" altLang="en-US" sz="2800">
                <a:solidFill>
                  <a:srgbClr val="002060"/>
                </a:solidFill>
              </a:rPr>
              <a:t>.</a:t>
            </a:r>
            <a:endParaRPr lang="vi-VN" altLang="en-US" sz="2800">
              <a:solidFill>
                <a:srgbClr val="002060"/>
              </a:solidFill>
            </a:endParaRPr>
          </a:p>
        </p:txBody>
      </p:sp>
      <p:pic>
        <p:nvPicPr>
          <p:cNvPr id="11268" name="Picture 30" descr="gif_icon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0574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00601" y="4114801"/>
            <a:ext cx="45942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Tím</a:t>
            </a:r>
            <a:r>
              <a:rPr lang="en-US" altLang="en-US" sz="2800">
                <a:solidFill>
                  <a:srgbClr val="002060"/>
                </a:solidFill>
              </a:rPr>
              <a:t>,</a:t>
            </a:r>
            <a:r>
              <a:rPr lang="vi-VN" altLang="en-US" sz="2800">
                <a:solidFill>
                  <a:srgbClr val="002060"/>
                </a:solidFill>
              </a:rPr>
              <a:t>xanh</a:t>
            </a:r>
            <a:r>
              <a:rPr lang="en-US" altLang="en-US" sz="2800">
                <a:solidFill>
                  <a:srgbClr val="002060"/>
                </a:solidFill>
              </a:rPr>
              <a:t>,</a:t>
            </a:r>
            <a:r>
              <a:rPr lang="vi-VN" altLang="en-US" sz="2800">
                <a:solidFill>
                  <a:srgbClr val="002060"/>
                </a:solidFill>
              </a:rPr>
              <a:t>vàng</a:t>
            </a:r>
            <a:r>
              <a:rPr lang="en-US" altLang="en-US" sz="2800">
                <a:solidFill>
                  <a:srgbClr val="002060"/>
                </a:solidFill>
              </a:rPr>
              <a:t>,</a:t>
            </a:r>
            <a:r>
              <a:rPr lang="vi-VN" altLang="en-US" sz="2800">
                <a:solidFill>
                  <a:srgbClr val="002060"/>
                </a:solidFill>
              </a:rPr>
              <a:t>đỏ</a:t>
            </a:r>
            <a:r>
              <a:rPr lang="en-US" altLang="en-US" sz="2800">
                <a:solidFill>
                  <a:srgbClr val="002060"/>
                </a:solidFill>
              </a:rPr>
              <a:t>…</a:t>
            </a:r>
            <a:r>
              <a:rPr lang="vi-VN" altLang="en-US" sz="2800">
                <a:solidFill>
                  <a:srgbClr val="002060"/>
                </a:solidFill>
              </a:rPr>
              <a:t> </a:t>
            </a:r>
            <a:endParaRPr lang="en-US" altLang="en-US" sz="280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800">
                <a:solidFill>
                  <a:srgbClr val="002060"/>
                </a:solidFill>
              </a:rPr>
              <a:t>Ồ</a:t>
            </a:r>
            <a:r>
              <a:rPr lang="vi-VN" altLang="en-US" sz="2800">
                <a:solidFill>
                  <a:srgbClr val="002060"/>
                </a:solidFill>
              </a:rPr>
              <a:t> ! hai cái cơ</a:t>
            </a:r>
            <a:r>
              <a:rPr lang="en-US" altLang="en-US" sz="2800">
                <a:solidFill>
                  <a:srgbClr val="002060"/>
                </a:solidFill>
              </a:rPr>
              <a:t>.</a:t>
            </a:r>
            <a:endParaRPr lang="vi-VN" altLang="en-US" sz="2800">
              <a:solidFill>
                <a:srgbClr val="002060"/>
              </a:solidFill>
            </a:endParaRPr>
          </a:p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Cái rõ, cái mờ</a:t>
            </a:r>
            <a:r>
              <a:rPr lang="en-US" altLang="en-US" sz="2800">
                <a:solidFill>
                  <a:srgbClr val="002060"/>
                </a:solidFill>
              </a:rPr>
              <a:t>,</a:t>
            </a:r>
            <a:r>
              <a:rPr lang="vi-VN" altLang="en-US" sz="2800">
                <a:solidFill>
                  <a:srgbClr val="002060"/>
                </a:solidFill>
              </a:rPr>
              <a:t> </a:t>
            </a:r>
            <a:endParaRPr lang="en-US" altLang="en-US" sz="2800">
              <a:solidFill>
                <a:srgbClr val="002060"/>
              </a:solidFill>
            </a:endParaRPr>
          </a:p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Ai tài thế nhỉ ?</a:t>
            </a:r>
            <a:endParaRPr lang="en-US" altLang="en-US" sz="280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800"/>
              <a:t>	</a:t>
            </a:r>
            <a:r>
              <a:rPr lang="en-US" altLang="en-US" sz="2800">
                <a:solidFill>
                  <a:srgbClr val="FF3300"/>
                </a:solidFill>
              </a:rPr>
              <a:t>Tác giả : Nhược Thủy</a:t>
            </a:r>
            <a:endParaRPr lang="vi-VN" altLang="en-US" sz="2800">
              <a:solidFill>
                <a:srgbClr val="FF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8602" y="457200"/>
            <a:ext cx="33088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CẦU VỒNG</a:t>
            </a:r>
          </a:p>
        </p:txBody>
      </p:sp>
    </p:spTree>
    <p:extLst>
      <p:ext uri="{BB962C8B-B14F-4D97-AF65-F5344CB8AC3E}">
        <p14:creationId xmlns:p14="http://schemas.microsoft.com/office/powerpoint/2010/main" val="42435301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5624" y="1057835"/>
            <a:ext cx="61856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04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39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82889" y="1916113"/>
            <a:ext cx="6192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820988" y="2300238"/>
            <a:ext cx="74517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  <p:pic>
        <p:nvPicPr>
          <p:cNvPr id="16389" name="Picture 5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661026"/>
            <a:ext cx="523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5876926"/>
            <a:ext cx="523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5734050"/>
            <a:ext cx="5238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6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5445126"/>
            <a:ext cx="5238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5876926"/>
            <a:ext cx="523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4724400"/>
            <a:ext cx="5238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th_thL1_88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886201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th_thL1_88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191001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762001"/>
            <a:ext cx="7651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914401"/>
            <a:ext cx="7651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"/>
            <a:ext cx="1447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4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2mate.com - Bài thơ Cầu vồng Thơ cho bé Thơ thiếu nhi Thơ mầm non Giáo dục trẻ em Bookid_1080p (online-video-cutter.com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14370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993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y2mate.com - Bài thơ Cầu vồng Thơ cho bé Thơ thiếu nhi Thơ mầm non Giáo dục trẻ em Bookid_1080p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1" y="7063813"/>
            <a:ext cx="2008094" cy="11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662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ua rao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3" y="309489"/>
            <a:ext cx="10156872" cy="503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7422" y="5347208"/>
            <a:ext cx="5233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98369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905000" y="4114801"/>
            <a:ext cx="8153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vồng</a:t>
            </a: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821475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980254094,D:\BichMy\Bai gang E pp\Ga trong choai\Ga trong choai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503</Words>
  <Application>Microsoft Office PowerPoint</Application>
  <PresentationFormat>Widescreen</PresentationFormat>
  <Paragraphs>58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VNI-Auchon</vt:lpstr>
      <vt:lpstr>Office Theme</vt:lpstr>
      <vt:lpstr>LĨNH VỰC PHÁT TRIỂN NGÔN NGỮ</vt:lpstr>
      <vt:lpstr>* Cô đố trẻ câu đố: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Admin</dc:creator>
  <cp:lastModifiedBy>Admin</cp:lastModifiedBy>
  <cp:revision>35</cp:revision>
  <dcterms:created xsi:type="dcterms:W3CDTF">2021-05-09T07:34:28Z</dcterms:created>
  <dcterms:modified xsi:type="dcterms:W3CDTF">2025-04-15T14:48:15Z</dcterms:modified>
</cp:coreProperties>
</file>