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3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1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2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2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14F0-6741-4D52-B0A6-E7744A5847A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AD9B8-5E2B-49D4-B8B3-142E2EDF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00218" y="205262"/>
            <a:ext cx="6594764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783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HOA HƯỚNG DƯƠNG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06109" y="828508"/>
            <a:ext cx="227214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5968" y="2491031"/>
            <a:ext cx="5912427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7830" y="3143434"/>
            <a:ext cx="6320849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defTabSz="685783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783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Thị Thanh Tâm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769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03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51100" y="2544906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240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5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0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6582" y="1805998"/>
            <a:ext cx="8552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9262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2833" y="2055813"/>
            <a:ext cx="7594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10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09983" y="2011073"/>
            <a:ext cx="732674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hevron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4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5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9186" y="982802"/>
            <a:ext cx="4113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defTabSz="685783">
              <a:buFont typeface="+mj-lt"/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080" y="1769756"/>
            <a:ext cx="560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304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3011" y="2104519"/>
            <a:ext cx="65886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Bắp cải xanh - Thơ cho bé - Thơ thiếu nhi - Thơ mầm non - Giáo dục trẻ em - Bookid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6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80673" y="2286289"/>
            <a:ext cx="8056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Các con cùng tìm hiểu nội dung bài thơ với cô nhé.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3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4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6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76237" y="2452543"/>
            <a:ext cx="72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0336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5775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Bắp cải xanh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xanh man mát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hơ cho bé mầm non Bài thơ bắp cải xanh || Đọc thơ thiếu nhi thơ trẻ em hay  cho bé yêu | GD trẻ 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7552"/>
          <a:stretch/>
        </p:blipFill>
        <p:spPr bwMode="auto">
          <a:xfrm>
            <a:off x="2927927" y="1842800"/>
            <a:ext cx="6659418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6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214</Words>
  <Application>Microsoft Office PowerPoint</Application>
  <PresentationFormat>Widescreen</PresentationFormat>
  <Paragraphs>23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</cp:revision>
  <dcterms:created xsi:type="dcterms:W3CDTF">2025-02-07T03:23:02Z</dcterms:created>
  <dcterms:modified xsi:type="dcterms:W3CDTF">2025-04-15T17:43:12Z</dcterms:modified>
</cp:coreProperties>
</file>