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44" r:id="rId3"/>
    <p:sldId id="330" r:id="rId4"/>
    <p:sldId id="334" r:id="rId5"/>
    <p:sldId id="312" r:id="rId6"/>
    <p:sldId id="335" r:id="rId7"/>
    <p:sldId id="318" r:id="rId8"/>
    <p:sldId id="321" r:id="rId9"/>
    <p:sldId id="341" r:id="rId10"/>
    <p:sldId id="342" r:id="rId11"/>
    <p:sldId id="324" r:id="rId12"/>
    <p:sldId id="336" r:id="rId13"/>
    <p:sldId id="339" r:id="rId14"/>
    <p:sldId id="316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  <p:bold r:id="rId18"/>
    </p:embeddedFont>
    <p:embeddedFont>
      <p:font typeface="宋体" panose="02010600030101010101" pitchFamily="2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FFC"/>
    <a:srgbClr val="D5FFF1"/>
    <a:srgbClr val="CFFFF0"/>
    <a:srgbClr val="43A081"/>
    <a:srgbClr val="89FFD8"/>
    <a:srgbClr val="B6B0D6"/>
    <a:srgbClr val="FDDB87"/>
    <a:srgbClr val="FABABB"/>
    <a:srgbClr val="F7898C"/>
    <a:srgbClr val="FDE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9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80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74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158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5AB2A-5850-4018-89D9-D0CE1ABCD9BF}"/>
              </a:ext>
            </a:extLst>
          </p:cNvPr>
          <p:cNvSpPr txBox="1"/>
          <p:nvPr/>
        </p:nvSpPr>
        <p:spPr>
          <a:xfrm>
            <a:off x="4350665" y="2531494"/>
            <a:ext cx="476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6782F-392D-4018-A6BB-8D2468862079}"/>
              </a:ext>
            </a:extLst>
          </p:cNvPr>
          <p:cNvSpPr txBox="1"/>
          <p:nvPr/>
        </p:nvSpPr>
        <p:spPr>
          <a:xfrm>
            <a:off x="4710689" y="3447294"/>
            <a:ext cx="57019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32054-9F5A-4B15-95DB-9E71B6F18A5B}"/>
              </a:ext>
            </a:extLst>
          </p:cNvPr>
          <p:cNvSpPr txBox="1"/>
          <p:nvPr/>
        </p:nvSpPr>
        <p:spPr>
          <a:xfrm>
            <a:off x="6096000" y="5343287"/>
            <a:ext cx="2279374" cy="37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D5DB96-48C9-4945-B2CC-5A62C730119D}"/>
              </a:ext>
            </a:extLst>
          </p:cNvPr>
          <p:cNvSpPr txBox="1"/>
          <p:nvPr/>
        </p:nvSpPr>
        <p:spPr>
          <a:xfrm>
            <a:off x="3626048" y="1155291"/>
            <a:ext cx="547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>
        <p:random/>
      </p:transition>
    </mc:Choice>
    <mc:Fallback xmlns="">
      <p:transition spd="slow" advClick="0" advTm="1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ild, person, bedroom&#10;&#10;Description automatically generated">
            <a:extLst>
              <a:ext uri="{FF2B5EF4-FFF2-40B4-BE49-F238E27FC236}">
                <a16:creationId xmlns:a16="http://schemas.microsoft.com/office/drawing/2014/main" id="{6BFD088E-E28D-4EDE-B068-C67EAF62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09278"/>
            <a:ext cx="3799595" cy="5072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D426A-2371-4C8F-AED6-DED89C7C44E5}"/>
              </a:ext>
            </a:extLst>
          </p:cNvPr>
          <p:cNvSpPr txBox="1"/>
          <p:nvPr/>
        </p:nvSpPr>
        <p:spPr>
          <a:xfrm>
            <a:off x="1695746" y="2568388"/>
            <a:ext cx="529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20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702BB479-6890-4758-9ACE-F720D6EEA713}"/>
              </a:ext>
            </a:extLst>
          </p:cNvPr>
          <p:cNvSpPr/>
          <p:nvPr/>
        </p:nvSpPr>
        <p:spPr>
          <a:xfrm>
            <a:off x="2183642" y="2099603"/>
            <a:ext cx="7902054" cy="265879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838221"/>
      </p:ext>
    </p:extLst>
  </p:cSld>
  <p:clrMapOvr>
    <a:masterClrMapping/>
  </p:clrMapOvr>
  <p:transition spd="slow" advClick="0" advTm="1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64A4D-D0B6-44BA-B99E-D165E5E90E00}"/>
              </a:ext>
            </a:extLst>
          </p:cNvPr>
          <p:cNvSpPr txBox="1"/>
          <p:nvPr/>
        </p:nvSpPr>
        <p:spPr>
          <a:xfrm>
            <a:off x="926592" y="720837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ạ!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791DD-747E-425C-BBDA-58C558EC2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54" y="2638202"/>
            <a:ext cx="4864492" cy="36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CDBF1605-8A55-413F-B8BA-27D1AE41E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BEB69-20F0-4486-88D7-255B319D395B}"/>
              </a:ext>
            </a:extLst>
          </p:cNvPr>
          <p:cNvSpPr txBox="1"/>
          <p:nvPr/>
        </p:nvSpPr>
        <p:spPr>
          <a:xfrm>
            <a:off x="4373217" y="5155095"/>
            <a:ext cx="247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55900" y="2719705"/>
            <a:ext cx="6269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THANK YOU</a:t>
            </a:r>
            <a:endParaRPr kumimoji="1"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18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71C669-EEE8-42E5-BB39-9C161901C19D}"/>
              </a:ext>
            </a:extLst>
          </p:cNvPr>
          <p:cNvSpPr txBox="1"/>
          <p:nvPr/>
        </p:nvSpPr>
        <p:spPr>
          <a:xfrm>
            <a:off x="3657599" y="969855"/>
            <a:ext cx="5194853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trẻ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hát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nhạc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hát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图片 2069" descr="3">
            <a:extLst>
              <a:ext uri="{FF2B5EF4-FFF2-40B4-BE49-F238E27FC236}">
                <a16:creationId xmlns:a16="http://schemas.microsoft.com/office/drawing/2014/main" id="{8A0CB238-4B78-4B73-9E17-ABCCC1EB7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3215">
            <a:off x="1827037" y="3964110"/>
            <a:ext cx="8358121" cy="269716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39448284"/>
      </p:ext>
    </p:extLst>
  </p:cSld>
  <p:clrMapOvr>
    <a:masterClrMapping/>
  </p:clrMapOvr>
  <p:transition spd="slow" advClick="0" advTm="4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4" name="Cloud 33">
            <a:extLst>
              <a:ext uri="{FF2B5EF4-FFF2-40B4-BE49-F238E27FC236}">
                <a16:creationId xmlns:a16="http://schemas.microsoft.com/office/drawing/2014/main" id="{5F222CF9-4F15-407D-AAE8-B7FFFF434731}"/>
              </a:ext>
            </a:extLst>
          </p:cNvPr>
          <p:cNvSpPr/>
          <p:nvPr/>
        </p:nvSpPr>
        <p:spPr>
          <a:xfrm>
            <a:off x="2883876" y="2029265"/>
            <a:ext cx="7360054" cy="328485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FF00"/>
              </a:highlight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71C669-EEE8-42E5-BB39-9C161901C19D}"/>
              </a:ext>
            </a:extLst>
          </p:cNvPr>
          <p:cNvSpPr txBox="1"/>
          <p:nvPr/>
        </p:nvSpPr>
        <p:spPr>
          <a:xfrm>
            <a:off x="3277772" y="2785403"/>
            <a:ext cx="6462576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v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ừa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1719884"/>
      </p:ext>
    </p:extLst>
  </p:cSld>
  <p:clrMapOvr>
    <a:masterClrMapping/>
  </p:clrMapOvr>
  <p:transition spd="slow" advClick="0" advTm="4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CDBF1605-8A55-413F-B8BA-27D1AE41E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BEB69-20F0-4486-88D7-255B319D395B}"/>
              </a:ext>
            </a:extLst>
          </p:cNvPr>
          <p:cNvSpPr txBox="1"/>
          <p:nvPr/>
        </p:nvSpPr>
        <p:spPr>
          <a:xfrm>
            <a:off x="4280452" y="5155095"/>
            <a:ext cx="247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4" name="Cloud 33">
            <a:extLst>
              <a:ext uri="{FF2B5EF4-FFF2-40B4-BE49-F238E27FC236}">
                <a16:creationId xmlns:a16="http://schemas.microsoft.com/office/drawing/2014/main" id="{5F222CF9-4F15-407D-AAE8-B7FFFF434731}"/>
              </a:ext>
            </a:extLst>
          </p:cNvPr>
          <p:cNvSpPr/>
          <p:nvPr/>
        </p:nvSpPr>
        <p:spPr>
          <a:xfrm>
            <a:off x="2883876" y="2029264"/>
            <a:ext cx="6625883" cy="2799471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71C669-EEE8-42E5-BB39-9C161901C19D}"/>
              </a:ext>
            </a:extLst>
          </p:cNvPr>
          <p:cNvSpPr txBox="1"/>
          <p:nvPr/>
        </p:nvSpPr>
        <p:spPr>
          <a:xfrm>
            <a:off x="3657600" y="2785403"/>
            <a:ext cx="5176911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 advClick="0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A601C7-FB54-4CAF-A07C-DC0A967B1E74}"/>
              </a:ext>
            </a:extLst>
          </p:cNvPr>
          <p:cNvSpPr txBox="1"/>
          <p:nvPr/>
        </p:nvSpPr>
        <p:spPr>
          <a:xfrm>
            <a:off x="1490869" y="2491409"/>
            <a:ext cx="950882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7298D-60BD-4E1C-BE81-D15FD465E9BA}"/>
              </a:ext>
            </a:extLst>
          </p:cNvPr>
          <p:cNvSpPr txBox="1"/>
          <p:nvPr/>
        </p:nvSpPr>
        <p:spPr>
          <a:xfrm>
            <a:off x="3892231" y="888271"/>
            <a:ext cx="600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0E572CA9-63D2-4407-921D-DA953FBE5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15" y="1721223"/>
            <a:ext cx="5142091" cy="3206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2231" y="5392271"/>
            <a:ext cx="440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0371309"/>
      </p:ext>
    </p:extLst>
  </p:cSld>
  <p:clrMapOvr>
    <a:masterClrMapping/>
  </p:clrMapOvr>
  <p:transition spd="slow" advClick="0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241436" y="0"/>
            <a:ext cx="1848964" cy="1411491"/>
          </a:xfrm>
          <a:prstGeom prst="rect">
            <a:avLst/>
          </a:prstGeom>
        </p:spPr>
      </p:pic>
      <p:pic>
        <p:nvPicPr>
          <p:cNvPr id="3" name="Picture 2" descr="A picture containing tree, outdoor, branch&#10;&#10;Description automatically generated">
            <a:extLst>
              <a:ext uri="{FF2B5EF4-FFF2-40B4-BE49-F238E27FC236}">
                <a16:creationId xmlns:a16="http://schemas.microsoft.com/office/drawing/2014/main" id="{76D126B9-621A-4C65-BAEE-703878587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404520"/>
            <a:ext cx="5290980" cy="609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62F15-40DA-44E5-B764-D1EFDC9BA932}"/>
              </a:ext>
            </a:extLst>
          </p:cNvPr>
          <p:cNvSpPr txBox="1"/>
          <p:nvPr/>
        </p:nvSpPr>
        <p:spPr>
          <a:xfrm>
            <a:off x="1311965" y="2592518"/>
            <a:ext cx="3999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49087"/>
      </p:ext>
    </p:extLst>
  </p:cSld>
  <p:clrMapOvr>
    <a:masterClrMapping/>
  </p:clrMapOvr>
  <p:transition spd="slow" advClick="0" advTm="3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204F6-632A-44D5-A9C5-64A1A810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94" y="338417"/>
            <a:ext cx="6181165" cy="6181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9B75D-BB25-4863-82EE-5EA8E9753419}"/>
              </a:ext>
            </a:extLst>
          </p:cNvPr>
          <p:cNvSpPr txBox="1"/>
          <p:nvPr/>
        </p:nvSpPr>
        <p:spPr>
          <a:xfrm>
            <a:off x="856129" y="2474893"/>
            <a:ext cx="450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88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微软雅黑</vt:lpstr>
      <vt:lpstr>宋体</vt:lpstr>
      <vt:lpstr>Times New Roman</vt:lpstr>
      <vt:lpstr>Calibri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2022-06-04T08:38:12Z</dcterms:created>
  <dcterms:modified xsi:type="dcterms:W3CDTF">2025-04-15T17:47:33Z</dcterms:modified>
</cp:coreProperties>
</file>