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2" r:id="rId9"/>
    <p:sldId id="264" r:id="rId10"/>
    <p:sldId id="263" r:id="rId11"/>
    <p:sldId id="266" r:id="rId12"/>
    <p:sldId id="274" r:id="rId13"/>
    <p:sldId id="272" r:id="rId14"/>
    <p:sldId id="268" r:id="rId15"/>
    <p:sldId id="269" r:id="rId16"/>
    <p:sldId id="275" r:id="rId17"/>
    <p:sldId id="276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0B7B-FC89-4981-A937-066B858C1E6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89EC-47E9-4A82-A239-BDDB1D2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jpeg"/><Relationship Id="rId5" Type="http://schemas.openxmlformats.org/officeDocument/2006/relationships/image" Target="../media/image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6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44348"/>
            <a:ext cx="9144000" cy="1233591"/>
          </a:xfrm>
        </p:spPr>
        <p:txBody>
          <a:bodyPr>
            <a:noAutofit/>
          </a:bodyPr>
          <a:lstStyle/>
          <a:p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87230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24- 36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" y="5993675"/>
            <a:ext cx="609600" cy="6096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F4DB188-B6F8-4985-8953-BD530B12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888644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DE560-DA6E-461A-B31C-B69E40B436B3}"/>
              </a:ext>
            </a:extLst>
          </p:cNvPr>
          <p:cNvSpPr txBox="1"/>
          <p:nvPr/>
        </p:nvSpPr>
        <p:spPr>
          <a:xfrm>
            <a:off x="3667364" y="6098420"/>
            <a:ext cx="367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- 202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2FDB8-D017-408D-AF31-8D746D957927}"/>
              </a:ext>
            </a:extLst>
          </p:cNvPr>
          <p:cNvSpPr txBox="1"/>
          <p:nvPr/>
        </p:nvSpPr>
        <p:spPr>
          <a:xfrm>
            <a:off x="3342902" y="370554"/>
            <a:ext cx="550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99" y="365125"/>
            <a:ext cx="6041411" cy="5811838"/>
          </a:xfrm>
        </p:spPr>
      </p:pic>
      <p:sp>
        <p:nvSpPr>
          <p:cNvPr id="5" name="TextBox 4"/>
          <p:cNvSpPr txBox="1"/>
          <p:nvPr/>
        </p:nvSpPr>
        <p:spPr>
          <a:xfrm>
            <a:off x="4536190" y="5475029"/>
            <a:ext cx="279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4952" y="585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9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723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102012009 copy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86" y="1690688"/>
            <a:ext cx="3830119" cy="44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95" y="1690688"/>
            <a:ext cx="3943962" cy="43513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79" y="2110154"/>
            <a:ext cx="2469784" cy="3769428"/>
          </a:xfrm>
          <a:prstGeom prst="rect">
            <a:avLst/>
          </a:prstGeom>
        </p:spPr>
      </p:pic>
      <p:pic>
        <p:nvPicPr>
          <p:cNvPr id="7" name="Sl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6157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85" y="1150997"/>
            <a:ext cx="4351338" cy="4351338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2" y="1268351"/>
            <a:ext cx="2795955" cy="4116631"/>
          </a:xfrm>
          <a:prstGeom prst="rect">
            <a:avLst/>
          </a:prstGeom>
        </p:spPr>
      </p:pic>
      <p:pic>
        <p:nvPicPr>
          <p:cNvPr id="5" name="Sl15 l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4885" y="5709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04185"/>
          </a:xfrm>
        </p:spPr>
      </p:pic>
      <p:sp>
        <p:nvSpPr>
          <p:cNvPr id="5" name="TextBox 4"/>
          <p:cNvSpPr txBox="1"/>
          <p:nvPr/>
        </p:nvSpPr>
        <p:spPr>
          <a:xfrm>
            <a:off x="838200" y="2971800"/>
            <a:ext cx="937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endParaRPr lang="en-US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1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88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94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 descr="hoa hong do da 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89">
            <a:off x="4406519" y="36346"/>
            <a:ext cx="36052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682035" y="140677"/>
            <a:ext cx="2538413" cy="2831366"/>
            <a:chOff x="3216" y="576"/>
            <a:chExt cx="1983" cy="1585"/>
          </a:xfrm>
        </p:grpSpPr>
        <p:pic>
          <p:nvPicPr>
            <p:cNvPr id="11" name="Picture 6" descr="hoa xanh c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77184">
              <a:off x="3625" y="167"/>
              <a:ext cx="1165" cy="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uong ho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905">
              <a:off x="3360" y="1584"/>
              <a:ext cx="1624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28102012009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18" y="3092833"/>
            <a:ext cx="3214963" cy="38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17" y="-24119"/>
            <a:ext cx="3516214" cy="3428642"/>
          </a:xfrm>
          <a:prstGeom prst="rect">
            <a:avLst/>
          </a:prstGeom>
        </p:spPr>
      </p:pic>
      <p:pic>
        <p:nvPicPr>
          <p:cNvPr id="6" name="Sl1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5166" y="6062419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24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59" y="3264599"/>
            <a:ext cx="2222579" cy="3351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53" y="-164043"/>
            <a:ext cx="3516214" cy="3428642"/>
          </a:xfrm>
          <a:prstGeom prst="rect">
            <a:avLst/>
          </a:prstGeom>
        </p:spPr>
      </p:pic>
      <p:pic>
        <p:nvPicPr>
          <p:cNvPr id="4" name="Picture 4" descr="hoa hong do da 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89">
            <a:off x="189281" y="27710"/>
            <a:ext cx="36052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682035" y="140677"/>
            <a:ext cx="2538413" cy="2831366"/>
            <a:chOff x="3216" y="576"/>
            <a:chExt cx="1983" cy="1585"/>
          </a:xfrm>
        </p:grpSpPr>
        <p:pic>
          <p:nvPicPr>
            <p:cNvPr id="6" name="Picture 6" descr="hoa xanh c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77184">
              <a:off x="3625" y="167"/>
              <a:ext cx="1165" cy="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uong ho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905">
              <a:off x="3360" y="1584"/>
              <a:ext cx="1624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Sl18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1323" y="6006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13772" y="0"/>
            <a:ext cx="2538413" cy="2831366"/>
            <a:chOff x="3216" y="576"/>
            <a:chExt cx="1983" cy="1585"/>
          </a:xfrm>
        </p:grpSpPr>
        <p:pic>
          <p:nvPicPr>
            <p:cNvPr id="3" name="Picture 6" descr="hoa xanh 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77184">
              <a:off x="3625" y="167"/>
              <a:ext cx="1165" cy="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7" descr="cuong ho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905">
              <a:off x="3360" y="1584"/>
              <a:ext cx="1624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22" y="2772863"/>
            <a:ext cx="3761440" cy="4085138"/>
          </a:xfrm>
          <a:prstGeom prst="rect">
            <a:avLst/>
          </a:prstGeom>
        </p:spPr>
      </p:pic>
      <p:pic>
        <p:nvPicPr>
          <p:cNvPr id="6" name="Picture 4" descr="hoa hong do da 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89">
            <a:off x="189281" y="27710"/>
            <a:ext cx="36052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80" y="0"/>
            <a:ext cx="3516214" cy="3428642"/>
          </a:xfrm>
          <a:prstGeom prst="rect">
            <a:avLst/>
          </a:prstGeom>
        </p:spPr>
      </p:pic>
      <p:pic>
        <p:nvPicPr>
          <p:cNvPr id="8" name="Sl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2384" y="5920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56338" y="3341076"/>
            <a:ext cx="8212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Sl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832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2659"/>
            <a:ext cx="10515600" cy="5880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025160" y="1102659"/>
            <a:ext cx="8141677" cy="38389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5005" y="2023375"/>
            <a:ext cx="38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s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6446" y="5849815"/>
            <a:ext cx="609600" cy="609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646" y="1697771"/>
            <a:ext cx="7321062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3584087"/>
            <a:ext cx="9009185" cy="706560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38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8102012009 copy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83" y="146037"/>
            <a:ext cx="5820229" cy="63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0318" y="5663387"/>
            <a:ext cx="400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150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6" y="678426"/>
            <a:ext cx="5728494" cy="5409180"/>
          </a:xfrm>
        </p:spPr>
      </p:pic>
      <p:sp>
        <p:nvSpPr>
          <p:cNvPr id="3" name="TextBox 2"/>
          <p:cNvSpPr txBox="1"/>
          <p:nvPr/>
        </p:nvSpPr>
        <p:spPr>
          <a:xfrm>
            <a:off x="4976446" y="5622965"/>
            <a:ext cx="3006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6087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1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1" y="653196"/>
            <a:ext cx="3265091" cy="5167311"/>
          </a:xfrm>
        </p:spPr>
      </p:pic>
      <p:sp>
        <p:nvSpPr>
          <p:cNvPr id="3" name="TextBox 2"/>
          <p:cNvSpPr txBox="1"/>
          <p:nvPr/>
        </p:nvSpPr>
        <p:spPr>
          <a:xfrm>
            <a:off x="4202723" y="5923912"/>
            <a:ext cx="3499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492" y="5619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1" y="1027906"/>
            <a:ext cx="4284930" cy="529773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7" y="857495"/>
            <a:ext cx="4678044" cy="4762500"/>
          </a:xfrm>
          <a:prstGeom prst="rect">
            <a:avLst/>
          </a:prstGeom>
        </p:spPr>
      </p:pic>
      <p:pic>
        <p:nvPicPr>
          <p:cNvPr id="3" name="sl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209110" y="5619995"/>
            <a:ext cx="1014681" cy="10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a hong do da 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89">
            <a:off x="3241675" y="196823"/>
            <a:ext cx="57086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4238" y="5398654"/>
            <a:ext cx="2373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47" y="5584667"/>
            <a:ext cx="609600" cy="609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oa xanh 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2816">
            <a:off x="4027488" y="828676"/>
            <a:ext cx="4175125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022725" y="330994"/>
            <a:ext cx="4184650" cy="5180013"/>
            <a:chOff x="1584" y="528"/>
            <a:chExt cx="2636" cy="3263"/>
          </a:xfrm>
        </p:grpSpPr>
        <p:pic>
          <p:nvPicPr>
            <p:cNvPr id="13314" name="Picture 2" descr="cuong ho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905">
              <a:off x="1675" y="2464"/>
              <a:ext cx="2116" cy="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hoa xanh 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77184">
              <a:off x="1587" y="525"/>
              <a:ext cx="2630" cy="2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382964" y="5757080"/>
            <a:ext cx="346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646" y="5836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8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137</Words>
  <Application>Microsoft Office PowerPoint</Application>
  <PresentationFormat>Widescreen</PresentationFormat>
  <Paragraphs>21</Paragraphs>
  <Slides>18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  Nhận biết phân biệt 3 màu: xanh, đỏ, vàng </vt:lpstr>
      <vt:lpstr>PowerPoint Presentation</vt:lpstr>
      <vt:lpstr>Cô và các con vừa hát bài gì?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2021-02-20T08:22:41Z</dcterms:created>
  <dcterms:modified xsi:type="dcterms:W3CDTF">2025-04-15T17:50:50Z</dcterms:modified>
</cp:coreProperties>
</file>