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7" r:id="rId3"/>
    <p:sldId id="278" r:id="rId4"/>
    <p:sldId id="279" r:id="rId5"/>
    <p:sldId id="280" r:id="rId6"/>
    <p:sldId id="281" r:id="rId7"/>
    <p:sldId id="282" r:id="rId8"/>
    <p:sldId id="283" r:id="rId9"/>
    <p:sldId id="266" r:id="rId10"/>
    <p:sldId id="284" r:id="rId11"/>
    <p:sldId id="270" r:id="rId12"/>
  </p:sldIdLst>
  <p:sldSz cx="12192000" cy="6858000"/>
  <p:notesSz cx="6858000" cy="9144000"/>
  <p:custDataLst>
    <p:tags r:id="rId1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896" autoAdjust="0"/>
    <p:restoredTop sz="94660"/>
  </p:normalViewPr>
  <p:slideViewPr>
    <p:cSldViewPr snapToGrid="0">
      <p:cViewPr varScale="1">
        <p:scale>
          <a:sx n="83" d="100"/>
          <a:sy n="83" d="100"/>
        </p:scale>
        <p:origin x="600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gs" Target="tags/tag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70B7B-FC89-4981-A937-066B858C1E62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A89EC-47E9-4A82-A239-BDDB1D2BB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2962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70B7B-FC89-4981-A937-066B858C1E62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A89EC-47E9-4A82-A239-BDDB1D2BB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9067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70B7B-FC89-4981-A937-066B858C1E62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A89EC-47E9-4A82-A239-BDDB1D2BB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5727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70B7B-FC89-4981-A937-066B858C1E62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A89EC-47E9-4A82-A239-BDDB1D2BB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3698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70B7B-FC89-4981-A937-066B858C1E62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A89EC-47E9-4A82-A239-BDDB1D2BB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0268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70B7B-FC89-4981-A937-066B858C1E62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A89EC-47E9-4A82-A239-BDDB1D2BB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8617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70B7B-FC89-4981-A937-066B858C1E62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A89EC-47E9-4A82-A239-BDDB1D2BB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3453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70B7B-FC89-4981-A937-066B858C1E62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A89EC-47E9-4A82-A239-BDDB1D2BB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897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70B7B-FC89-4981-A937-066B858C1E62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A89EC-47E9-4A82-A239-BDDB1D2BB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6962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70B7B-FC89-4981-A937-066B858C1E62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A89EC-47E9-4A82-A239-BDDB1D2BB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552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70B7B-FC89-4981-A937-066B858C1E62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A89EC-47E9-4A82-A239-BDDB1D2BB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8875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70B7B-FC89-4981-A937-066B858C1E62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A89EC-47E9-4A82-A239-BDDB1D2BB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5693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70B7B-FC89-4981-A937-066B858C1E62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A89EC-47E9-4A82-A239-BDDB1D2BB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6958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70B7B-FC89-4981-A937-066B858C1E62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A89EC-47E9-4A82-A239-BDDB1D2BB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0909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70B7B-FC89-4981-A937-066B858C1E62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A89EC-47E9-4A82-A239-BDDB1D2BB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3289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70B7B-FC89-4981-A937-066B858C1E62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A89EC-47E9-4A82-A239-BDDB1D2BB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5810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70B7B-FC89-4981-A937-066B858C1E62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A89EC-47E9-4A82-A239-BDDB1D2BB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3955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70B7B-FC89-4981-A937-066B858C1E62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A89EC-47E9-4A82-A239-BDDB1D2BB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0664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70B7B-FC89-4981-A937-066B858C1E62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A89EC-47E9-4A82-A239-BDDB1D2BB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8970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70B7B-FC89-4981-A937-066B858C1E62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A89EC-47E9-4A82-A239-BDDB1D2BB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4045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70B7B-FC89-4981-A937-066B858C1E62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A89EC-47E9-4A82-A239-BDDB1D2BB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5491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70B7B-FC89-4981-A937-066B858C1E62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A89EC-47E9-4A82-A239-BDDB1D2BB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2849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70B7B-FC89-4981-A937-066B858C1E62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A89EC-47E9-4A82-A239-BDDB1D2BB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03471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70B7B-FC89-4981-A937-066B858C1E62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A89EC-47E9-4A82-A239-BDDB1D2BB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0827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70B7B-FC89-4981-A937-066B858C1E62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A89EC-47E9-4A82-A239-BDDB1D2BB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6129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70B7B-FC89-4981-A937-066B858C1E62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A89EC-47E9-4A82-A239-BDDB1D2BB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5804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70B7B-FC89-4981-A937-066B858C1E62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A89EC-47E9-4A82-A239-BDDB1D2BB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4552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70B7B-FC89-4981-A937-066B858C1E62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A89EC-47E9-4A82-A239-BDDB1D2BB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9477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70B7B-FC89-4981-A937-066B858C1E62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A89EC-47E9-4A82-A239-BDDB1D2BB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43537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70B7B-FC89-4981-A937-066B858C1E62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A89EC-47E9-4A82-A239-BDDB1D2BB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53176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70B7B-FC89-4981-A937-066B858C1E62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A89EC-47E9-4A82-A239-BDDB1D2BB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22872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70B7B-FC89-4981-A937-066B858C1E62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A89EC-47E9-4A82-A239-BDDB1D2BB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18978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70B7B-FC89-4981-A937-066B858C1E62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A89EC-47E9-4A82-A239-BDDB1D2BB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6930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70B7B-FC89-4981-A937-066B858C1E62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A89EC-47E9-4A82-A239-BDDB1D2BB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02637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70B7B-FC89-4981-A937-066B858C1E62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A89EC-47E9-4A82-A239-BDDB1D2BB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45507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70B7B-FC89-4981-A937-066B858C1E62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A89EC-47E9-4A82-A239-BDDB1D2BB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30253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70B7B-FC89-4981-A937-066B858C1E62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A89EC-47E9-4A82-A239-BDDB1D2BB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36133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70B7B-FC89-4981-A937-066B858C1E62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A89EC-47E9-4A82-A239-BDDB1D2BB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98475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70B7B-FC89-4981-A937-066B858C1E62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A89EC-47E9-4A82-A239-BDDB1D2BB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45041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70B7B-FC89-4981-A937-066B858C1E62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A89EC-47E9-4A82-A239-BDDB1D2BB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56033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70B7B-FC89-4981-A937-066B858C1E62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A89EC-47E9-4A82-A239-BDDB1D2BB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59631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70B7B-FC89-4981-A937-066B858C1E62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A89EC-47E9-4A82-A239-BDDB1D2BB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92763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70B7B-FC89-4981-A937-066B858C1E62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A89EC-47E9-4A82-A239-BDDB1D2BB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0634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70B7B-FC89-4981-A937-066B858C1E62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A89EC-47E9-4A82-A239-BDDB1D2BB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7125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70B7B-FC89-4981-A937-066B858C1E62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A89EC-47E9-4A82-A239-BDDB1D2BB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8756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70B7B-FC89-4981-A937-066B858C1E62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A89EC-47E9-4A82-A239-BDDB1D2BB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91102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70B7B-FC89-4981-A937-066B858C1E62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A89EC-47E9-4A82-A239-BDDB1D2BB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10069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70B7B-FC89-4981-A937-066B858C1E62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A89EC-47E9-4A82-A239-BDDB1D2BB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34893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70B7B-FC89-4981-A937-066B858C1E62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A89EC-47E9-4A82-A239-BDDB1D2BB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25921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70B7B-FC89-4981-A937-066B858C1E62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A89EC-47E9-4A82-A239-BDDB1D2BB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78657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70B7B-FC89-4981-A937-066B858C1E62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A89EC-47E9-4A82-A239-BDDB1D2BB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51079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70B7B-FC89-4981-A937-066B858C1E62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A89EC-47E9-4A82-A239-BDDB1D2BB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01268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70B7B-FC89-4981-A937-066B858C1E62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A89EC-47E9-4A82-A239-BDDB1D2BB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07620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70B7B-FC89-4981-A937-066B858C1E62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A89EC-47E9-4A82-A239-BDDB1D2BB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77584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70B7B-FC89-4981-A937-066B858C1E62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A89EC-47E9-4A82-A239-BDDB1D2BB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8658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70B7B-FC89-4981-A937-066B858C1E62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A89EC-47E9-4A82-A239-BDDB1D2BB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38090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70B7B-FC89-4981-A937-066B858C1E62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A89EC-47E9-4A82-A239-BDDB1D2BB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13846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70B7B-FC89-4981-A937-066B858C1E62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A89EC-47E9-4A82-A239-BDDB1D2BB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18685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70B7B-FC89-4981-A937-066B858C1E62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A89EC-47E9-4A82-A239-BDDB1D2BB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87858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70B7B-FC89-4981-A937-066B858C1E62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A89EC-47E9-4A82-A239-BDDB1D2BB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21957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70B7B-FC89-4981-A937-066B858C1E62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A89EC-47E9-4A82-A239-BDDB1D2BB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44760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70B7B-FC89-4981-A937-066B858C1E62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A89EC-47E9-4A82-A239-BDDB1D2BB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87191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70B7B-FC89-4981-A937-066B858C1E62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A89EC-47E9-4A82-A239-BDDB1D2BB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01378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70B7B-FC89-4981-A937-066B858C1E62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A89EC-47E9-4A82-A239-BDDB1D2BB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98787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70B7B-FC89-4981-A937-066B858C1E62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A89EC-47E9-4A82-A239-BDDB1D2BB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8482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70B7B-FC89-4981-A937-066B858C1E62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A89EC-47E9-4A82-A239-BDDB1D2BB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5864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70B7B-FC89-4981-A937-066B858C1E62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A89EC-47E9-4A82-A239-BDDB1D2BB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48627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70B7B-FC89-4981-A937-066B858C1E62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A89EC-47E9-4A82-A239-BDDB1D2BB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02184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70B7B-FC89-4981-A937-066B858C1E62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A89EC-47E9-4A82-A239-BDDB1D2BB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45933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70B7B-FC89-4981-A937-066B858C1E62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A89EC-47E9-4A82-A239-BDDB1D2BB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08078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70B7B-FC89-4981-A937-066B858C1E62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A89EC-47E9-4A82-A239-BDDB1D2BB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82543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70B7B-FC89-4981-A937-066B858C1E62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A89EC-47E9-4A82-A239-BDDB1D2BB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66021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70B7B-FC89-4981-A937-066B858C1E62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A89EC-47E9-4A82-A239-BDDB1D2BB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51677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70B7B-FC89-4981-A937-066B858C1E62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A89EC-47E9-4A82-A239-BDDB1D2BB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84636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70B7B-FC89-4981-A937-066B858C1E62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A89EC-47E9-4A82-A239-BDDB1D2BB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98897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70B7B-FC89-4981-A937-066B858C1E62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A89EC-47E9-4A82-A239-BDDB1D2BB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52060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70B7B-FC89-4981-A937-066B858C1E62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A89EC-47E9-4A82-A239-BDDB1D2BB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1237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70B7B-FC89-4981-A937-066B858C1E62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A89EC-47E9-4A82-A239-BDDB1D2BB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6943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70B7B-FC89-4981-A937-066B858C1E62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A89EC-47E9-4A82-A239-BDDB1D2BB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776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1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670B7B-FC89-4981-A937-066B858C1E62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9A89EC-47E9-4A82-A239-BDDB1D2BB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592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04" r:id="rId2"/>
    <p:sldLayoutId id="2147483694" r:id="rId3"/>
    <p:sldLayoutId id="2147483684" r:id="rId4"/>
    <p:sldLayoutId id="2147483677" r:id="rId5"/>
    <p:sldLayoutId id="2147483676" r:id="rId6"/>
    <p:sldLayoutId id="2147483675" r:id="rId7"/>
    <p:sldLayoutId id="2147483674" r:id="rId8"/>
    <p:sldLayoutId id="2147483650" r:id="rId9"/>
    <p:sldLayoutId id="2147483727" r:id="rId10"/>
    <p:sldLayoutId id="2147483726" r:id="rId11"/>
    <p:sldLayoutId id="2147483725" r:id="rId12"/>
    <p:sldLayoutId id="2147483724" r:id="rId13"/>
    <p:sldLayoutId id="2147483723" r:id="rId14"/>
    <p:sldLayoutId id="2147483722" r:id="rId15"/>
    <p:sldLayoutId id="2147483721" r:id="rId16"/>
    <p:sldLayoutId id="2147483720" r:id="rId17"/>
    <p:sldLayoutId id="2147483719" r:id="rId18"/>
    <p:sldLayoutId id="2147483718" r:id="rId19"/>
    <p:sldLayoutId id="2147483717" r:id="rId20"/>
    <p:sldLayoutId id="2147483716" r:id="rId21"/>
    <p:sldLayoutId id="2147483715" r:id="rId22"/>
    <p:sldLayoutId id="2147483714" r:id="rId23"/>
    <p:sldLayoutId id="2147483713" r:id="rId24"/>
    <p:sldLayoutId id="2147483712" r:id="rId25"/>
    <p:sldLayoutId id="2147483711" r:id="rId26"/>
    <p:sldLayoutId id="2147483710" r:id="rId27"/>
    <p:sldLayoutId id="2147483709" r:id="rId28"/>
    <p:sldLayoutId id="2147483708" r:id="rId29"/>
    <p:sldLayoutId id="2147483707" r:id="rId30"/>
    <p:sldLayoutId id="2147483706" r:id="rId31"/>
    <p:sldLayoutId id="2147483705" r:id="rId32"/>
    <p:sldLayoutId id="2147483703" r:id="rId33"/>
    <p:sldLayoutId id="2147483702" r:id="rId34"/>
    <p:sldLayoutId id="2147483701" r:id="rId35"/>
    <p:sldLayoutId id="2147483700" r:id="rId36"/>
    <p:sldLayoutId id="2147483699" r:id="rId37"/>
    <p:sldLayoutId id="2147483698" r:id="rId38"/>
    <p:sldLayoutId id="2147483697" r:id="rId39"/>
    <p:sldLayoutId id="2147483696" r:id="rId40"/>
    <p:sldLayoutId id="2147483695" r:id="rId41"/>
    <p:sldLayoutId id="2147483693" r:id="rId42"/>
    <p:sldLayoutId id="2147483692" r:id="rId43"/>
    <p:sldLayoutId id="2147483691" r:id="rId44"/>
    <p:sldLayoutId id="2147483690" r:id="rId45"/>
    <p:sldLayoutId id="2147483689" r:id="rId46"/>
    <p:sldLayoutId id="2147483688" r:id="rId47"/>
    <p:sldLayoutId id="2147483687" r:id="rId48"/>
    <p:sldLayoutId id="2147483686" r:id="rId49"/>
    <p:sldLayoutId id="2147483685" r:id="rId50"/>
    <p:sldLayoutId id="2147483683" r:id="rId51"/>
    <p:sldLayoutId id="2147483682" r:id="rId52"/>
    <p:sldLayoutId id="2147483681" r:id="rId53"/>
    <p:sldLayoutId id="2147483680" r:id="rId54"/>
    <p:sldLayoutId id="2147483679" r:id="rId55"/>
    <p:sldLayoutId id="2147483678" r:id="rId56"/>
    <p:sldLayoutId id="2147483673" r:id="rId57"/>
    <p:sldLayoutId id="2147483672" r:id="rId58"/>
    <p:sldLayoutId id="2147483671" r:id="rId59"/>
    <p:sldLayoutId id="2147483670" r:id="rId60"/>
    <p:sldLayoutId id="2147483669" r:id="rId61"/>
    <p:sldLayoutId id="2147483668" r:id="rId62"/>
    <p:sldLayoutId id="2147483667" r:id="rId63"/>
    <p:sldLayoutId id="2147483666" r:id="rId64"/>
    <p:sldLayoutId id="2147483665" r:id="rId65"/>
    <p:sldLayoutId id="2147483664" r:id="rId66"/>
    <p:sldLayoutId id="2147483663" r:id="rId67"/>
    <p:sldLayoutId id="2147483662" r:id="rId68"/>
    <p:sldLayoutId id="2147483661" r:id="rId69"/>
    <p:sldLayoutId id="2147483660" r:id="rId70"/>
    <p:sldLayoutId id="2147483651" r:id="rId71"/>
    <p:sldLayoutId id="2147483652" r:id="rId72"/>
    <p:sldLayoutId id="2147483653" r:id="rId73"/>
    <p:sldLayoutId id="2147483654" r:id="rId74"/>
    <p:sldLayoutId id="2147483655" r:id="rId75"/>
    <p:sldLayoutId id="2147483656" r:id="rId76"/>
    <p:sldLayoutId id="2147483657" r:id="rId77"/>
    <p:sldLayoutId id="2147483658" r:id="rId78"/>
    <p:sldLayoutId id="2147483659" r:id="rId7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2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p3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fif"/><Relationship Id="rId7" Type="http://schemas.openxmlformats.org/officeDocument/2006/relationships/image" Target="../media/image20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9.jpe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2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9.pn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fif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f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fif"/><Relationship Id="rId7" Type="http://schemas.openxmlformats.org/officeDocument/2006/relationships/image" Target="../media/image18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7.jpeg"/><Relationship Id="rId5" Type="http://schemas.openxmlformats.org/officeDocument/2006/relationships/image" Target="../media/image15.jpg"/><Relationship Id="rId4" Type="http://schemas.openxmlformats.org/officeDocument/2006/relationships/image" Target="../media/image14.jf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094198" y="297792"/>
            <a:ext cx="78855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algn="ctr"/>
            <a:r>
              <a:rPr lang="en-US" sz="20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</a:t>
            </a:r>
            <a:r>
              <a:rPr lang="vi-VN" sz="20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HƯỚNG DƯƠNG</a:t>
            </a:r>
            <a:endParaRPr lang="en-US" sz="2000" b="1" u="sng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sl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34461" y="5993675"/>
            <a:ext cx="609600" cy="609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709218" y="2497969"/>
            <a:ext cx="702718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NHẬN BIẾT TẬP NÓI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677746" y="3298485"/>
            <a:ext cx="251863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MÀU ĐỎ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493567" y="4006772"/>
            <a:ext cx="31102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24- 36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099555" y="5727948"/>
            <a:ext cx="36750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HỌC: 2024- 2025</a:t>
            </a:r>
            <a:endParaRPr lang="vi-VN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Sound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79741" y="5854738"/>
            <a:ext cx="487363" cy="48736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359217" y="5029385"/>
            <a:ext cx="53555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</a:t>
            </a:r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TRƯƠNG THỊ THANH TÂM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56854" y="4548856"/>
            <a:ext cx="21604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</a:t>
            </a:r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268342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3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7" grpId="0"/>
      <p:bldP spid="10" grpId="0"/>
      <p:bldP spid="11" grpId="0"/>
      <p:bldP spid="12" grpId="0"/>
      <p:bldP spid="13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695632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653" y="3274142"/>
            <a:ext cx="6292645" cy="358385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016" y="811157"/>
            <a:ext cx="1549765" cy="15291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816" y="614755"/>
            <a:ext cx="2118256" cy="15680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9832" y="578657"/>
            <a:ext cx="2015612" cy="20116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5444" y="614755"/>
            <a:ext cx="2348923" cy="17616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123" y="723674"/>
            <a:ext cx="1616675" cy="161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1685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9 0.07268 L 0.21875 0.5425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33" y="23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81 0.01435 L 0.00066 0.3282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2" y="15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02 0.03634 L -0.23451 0.5106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81" y="23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1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" y="5832231"/>
            <a:ext cx="609600" cy="609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09600" y="1993900"/>
            <a:ext cx="1158240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5400" b="1" dirty="0">
                <a:ln w="6600">
                  <a:solidFill>
                    <a:srgbClr val="333399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rgbClr val="333399"/>
                  </a:outerShdw>
                </a:effectLst>
                <a:latin typeface="Times New Roman" panose="02020603050405020304" pitchFamily="18" charset="0"/>
              </a:rPr>
              <a:t>Chúc các con chăm ngoan,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5400" b="1" dirty="0">
                <a:ln w="6600">
                  <a:solidFill>
                    <a:srgbClr val="333399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rgbClr val="333399"/>
                  </a:outerShdw>
                </a:effectLst>
                <a:latin typeface="Times New Roman" panose="02020603050405020304" pitchFamily="18" charset="0"/>
              </a:rPr>
              <a:t>học giỏi.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5400" b="1" dirty="0">
                <a:ln w="6600">
                  <a:solidFill>
                    <a:srgbClr val="333399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rgbClr val="333399"/>
                  </a:outerShdw>
                </a:effectLst>
                <a:latin typeface="Times New Roman" panose="02020603050405020304" pitchFamily="18" charset="0"/>
              </a:rPr>
              <a:t>Tạm biệt các con!</a:t>
            </a:r>
            <a:endParaRPr lang="en-US" sz="5400" b="1" dirty="0">
              <a:ln w="6600">
                <a:solidFill>
                  <a:srgbClr val="333399"/>
                </a:solidFill>
                <a:prstDash val="solid"/>
              </a:ln>
              <a:solidFill>
                <a:srgbClr val="0070C0"/>
              </a:solidFill>
              <a:effectLst>
                <a:outerShdw dist="38100" dir="2700000" algn="tl" rotWithShape="0">
                  <a:srgbClr val="333399"/>
                </a:outerShdw>
              </a:effectLst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9081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đoạn 1-1gthieu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5259" y="0"/>
            <a:ext cx="12197259" cy="6784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9390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đoạn 1-2g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5259" y="0"/>
            <a:ext cx="122009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184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35366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u-on-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5259" y="0"/>
            <a:ext cx="122009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123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đoan 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5259" y="0"/>
            <a:ext cx="12197259" cy="6855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70491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đoan 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956"/>
            <a:ext cx="12191999" cy="6852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602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đoạn 5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99" y="0"/>
            <a:ext cx="12182001" cy="6880921"/>
          </a:xfrm>
        </p:spPr>
      </p:pic>
    </p:spTree>
    <p:extLst>
      <p:ext uri="{BB962C8B-B14F-4D97-AF65-F5344CB8AC3E}">
        <p14:creationId xmlns:p14="http://schemas.microsoft.com/office/powerpoint/2010/main" val="10409841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4382" y="145025"/>
            <a:ext cx="3005752" cy="300575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572" y="656149"/>
            <a:ext cx="2152650" cy="21240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7437" y="145025"/>
            <a:ext cx="4124990" cy="309374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916" y="3348473"/>
            <a:ext cx="3853175" cy="285225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163" y="3324505"/>
            <a:ext cx="2881849" cy="2876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7610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10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10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10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10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693665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464" y="534416"/>
            <a:ext cx="2085667" cy="166024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444" y="702089"/>
            <a:ext cx="1649435" cy="16275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4094" y="534416"/>
            <a:ext cx="2765370" cy="207402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6969" y="599242"/>
            <a:ext cx="2337620" cy="173038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798" y="534416"/>
            <a:ext cx="1863680" cy="186004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5779" y="3831045"/>
            <a:ext cx="5112773" cy="2869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00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10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10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10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10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10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16496721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888</TotalTime>
  <Words>59</Words>
  <Application>Microsoft Office PowerPoint</Application>
  <PresentationFormat>Widescreen</PresentationFormat>
  <Paragraphs>11</Paragraphs>
  <Slides>11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65</cp:revision>
  <dcterms:created xsi:type="dcterms:W3CDTF">2021-02-20T08:22:41Z</dcterms:created>
  <dcterms:modified xsi:type="dcterms:W3CDTF">2025-04-15T14:29:49Z</dcterms:modified>
</cp:coreProperties>
</file>