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7" r:id="rId2"/>
    <p:sldId id="283" r:id="rId3"/>
    <p:sldId id="285" r:id="rId4"/>
    <p:sldId id="284" r:id="rId5"/>
    <p:sldId id="276" r:id="rId6"/>
    <p:sldId id="261" r:id="rId7"/>
    <p:sldId id="279" r:id="rId8"/>
    <p:sldId id="259" r:id="rId9"/>
    <p:sldId id="277" r:id="rId10"/>
    <p:sldId id="264" r:id="rId11"/>
    <p:sldId id="278" r:id="rId12"/>
    <p:sldId id="274" r:id="rId13"/>
    <p:sldId id="288" r:id="rId14"/>
    <p:sldId id="293" r:id="rId15"/>
    <p:sldId id="292" r:id="rId16"/>
    <p:sldId id="29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B8083A"/>
    <a:srgbClr val="E90A05"/>
    <a:srgbClr val="CCFFFF"/>
    <a:srgbClr val="00FFCC"/>
    <a:srgbClr val="B10F32"/>
    <a:srgbClr val="1F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3367" autoAdjust="0"/>
  </p:normalViewPr>
  <p:slideViewPr>
    <p:cSldViewPr>
      <p:cViewPr varScale="1">
        <p:scale>
          <a:sx n="78" d="100"/>
          <a:sy n="78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B7B4E-1933-482B-85AB-7FD901DC0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0DE40-B826-4E1F-BB15-07B2B92F2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2932C6-E53F-4226-95B4-D3015ACF9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47AE-3D11-43C3-A008-C7286D78C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85F6F-7D11-4B05-9224-321C43E0C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A4F5E-46BD-4859-B0E6-35BD68747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F7C9D-5B20-467C-9ED6-1F4595A6C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B43A-4638-477D-9A7B-420E1BA1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5AD6F-2A00-4CF4-B1C9-9B184CC3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09989-386C-4CE2-A63E-A0220ACAB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B0705-34A3-40ED-9D09-99E6A9E28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9970-42B1-4B89-A2AC-C5EFC918F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E2EFB-2782-4E13-91D2-A8CA174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9F5D8-E618-4FA8-AD95-178CC10D2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C6279-17E5-4734-BEA1-A1D048594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B418-0475-4AB3-B3C2-29F4588E2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7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33F33-66A3-4AB8-AECE-B51CBA6F7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C5818-53A6-4D7E-AF5A-6ED857270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5665D-32B8-4856-B7EC-32604E54E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C92D-23B6-4970-A159-0EFAF06A8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3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97912-8811-457F-AADB-06A73CAFE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09A43-6B21-468C-8CA7-C004BF96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E06C2-DE0F-41CA-A055-727292CA1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1A70-3C99-4E8A-AAD4-6311C6BF5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5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BA1CD0-80D6-49AA-8331-64B533ABD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3539A2-09EA-47DD-BE77-5CBB33A9A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5D8E86-DAA9-458E-96BA-8F0CB8724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0056-C7CC-47EF-A695-0C8CA1497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22B9B4-4E71-4385-B4A5-145D31011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52792-B926-4DB1-AE94-9093AC7C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A81A85-6D2F-4DC8-AA70-4701EC552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0453-995D-415B-A932-430F89CC1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4AE348-B0AF-4B6D-9E19-12050677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BE144B-779A-408D-A9EF-0E5F2E589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FCB9A-DECD-442A-9DCE-E8D5B422A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EBCE-B301-4F41-99B0-6699C111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4A313-9CFC-43BE-803D-2B4B89E7B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B87A1-9B4B-4D0F-9DC5-7049E32D8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0DEE0-4692-4938-A1AC-6CA6A7E62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B20A-919D-4BF1-85F8-1EB771AAB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8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87D0D-FB8C-426C-9204-C83664DA9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33CE2-0207-4879-8A3F-C4E770E67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7BF20-088E-4EEA-9C37-8592C5B4D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D9EE-8765-4CF3-9C48-A857687FF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3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B1BFC8-A1EF-4177-8569-FEBDD2A5F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52A572-3C73-45B1-8A98-B5969DD3D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A78A6D6-39CC-41A3-9601-0A22667088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EAC67C-2FAA-4ED2-A57D-CD27A4417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F1549D85-2FEB-47DB-BCA8-EAEF7133D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965E94-6B5D-4C52-AA8D-84E9E666E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3.WAV"/><Relationship Id="rId7" Type="http://schemas.microsoft.com/office/2007/relationships/media" Target="../media/media4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file:///C:\WINDOWS\Media\tada.wav" TargetMode="External"/><Relationship Id="rId11" Type="http://schemas.openxmlformats.org/officeDocument/2006/relationships/image" Target="../media/image2.png"/><Relationship Id="rId5" Type="http://schemas.microsoft.com/office/2007/relationships/media" Target="file:///C:\WINDOWS\Media\tada.wav" TargetMode="External"/><Relationship Id="rId10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Lan\Local%20Settings\Temporary%20Internet%20Files\Content.IE5\PBR805W8\MSj03881690000%5b1%5d.wav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wm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file:///C:\Documents%20and%20Settings\Lan\Local%20Settings\Temporary%20Internet%20Files\Content.IE5\WHQRW9MB\MSj03885630000%5b1%5d.wav" TargetMode="External"/><Relationship Id="rId11" Type="http://schemas.openxmlformats.org/officeDocument/2006/relationships/image" Target="../media/image23.wmf"/><Relationship Id="rId5" Type="http://schemas.openxmlformats.org/officeDocument/2006/relationships/audio" Target="../media/media6.WAV"/><Relationship Id="rId10" Type="http://schemas.openxmlformats.org/officeDocument/2006/relationships/image" Target="../media/image22.wmf"/><Relationship Id="rId4" Type="http://schemas.microsoft.com/office/2007/relationships/media" Target="../media/media6.WAV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C2AA870A-4EE1-454A-8DBA-4213A7760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2780714"/>
            <a:ext cx="693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vi-VN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</a:t>
            </a:r>
            <a:r>
              <a:rPr lang="vi-VN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cơ thể</a:t>
            </a:r>
            <a:endParaRPr lang="en-US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CD95D-EA19-48C7-9583-DA019800629C}"/>
              </a:ext>
            </a:extLst>
          </p:cNvPr>
          <p:cNvSpPr txBox="1"/>
          <p:nvPr/>
        </p:nvSpPr>
        <p:spPr>
          <a:xfrm>
            <a:off x="3098007" y="2571848"/>
            <a:ext cx="6781800" cy="41773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E6B42687-453A-4BA0-A596-5555E24B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407" y="4114800"/>
            <a:ext cx="495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24- 36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6ABE31F9-3829-4DA8-BAEF-322C5374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299" y="6172200"/>
            <a:ext cx="26132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202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- 202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5FB8C-45A2-4391-BB51-47AC8C3015FA}"/>
              </a:ext>
            </a:extLst>
          </p:cNvPr>
          <p:cNvSpPr txBox="1"/>
          <p:nvPr/>
        </p:nvSpPr>
        <p:spPr>
          <a:xfrm>
            <a:off x="2933700" y="457200"/>
            <a:ext cx="612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ban tay 1">
            <a:extLst>
              <a:ext uri="{FF2B5EF4-FFF2-40B4-BE49-F238E27FC236}">
                <a16:creationId xmlns:a16="http://schemas.microsoft.com/office/drawing/2014/main" id="{1700D2D2-1109-470A-A78D-7DA695A749E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8686800" cy="5562600"/>
          </a:xfrm>
          <a:noFill/>
        </p:spPr>
      </p:pic>
      <p:sp>
        <p:nvSpPr>
          <p:cNvPr id="13316" name="WordArt 5">
            <a:extLst>
              <a:ext uri="{FF2B5EF4-FFF2-40B4-BE49-F238E27FC236}">
                <a16:creationId xmlns:a16="http://schemas.microsoft.com/office/drawing/2014/main" id="{1F5F62DA-0F7E-4068-BCB7-51FB79CF3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198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D678B9E6-B193-4C1F-9A93-ABE11156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9"/>
            <a:ext cx="237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BA614716-2A68-4561-B667-69CB44F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04" y="4307682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BD09019F-6EB7-4D2A-BDBB-ABAFE7A8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23" y="3725433"/>
            <a:ext cx="2667000" cy="234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C7738CD7-E08C-4F15-9147-F3C63E66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31" y="155432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0E8A2E34-AD4E-44C1-9E77-8591B185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981200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6D775CC1-B0F0-4139-9576-E67E4E4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725864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E6969B48-2793-4209-92BB-381AA9F6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37459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Mềm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BD8B30C6-2E8A-438C-9104-6AD3AC9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2460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DD83838F-0A65-4E97-8D75-2B480761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1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58824005-DF68-4B16-931D-29D010CB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123" y="250486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3F916564-F95F-493F-8AF8-D667A7BD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04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7F335A1D-8613-4083-B177-015F27170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7220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0" name="Text Box 16">
            <a:extLst>
              <a:ext uri="{FF2B5EF4-FFF2-40B4-BE49-F238E27FC236}">
                <a16:creationId xmlns:a16="http://schemas.microsoft.com/office/drawing/2014/main" id="{7245DE91-1C69-46B6-9575-428397E6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231" y="606646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C0B0FEA1-56DA-4674-A256-0F07C870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2127"/>
            <a:ext cx="3810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128459416_50c18eb6c7[1]">
            <a:extLst>
              <a:ext uri="{FF2B5EF4-FFF2-40B4-BE49-F238E27FC236}">
                <a16:creationId xmlns:a16="http://schemas.microsoft.com/office/drawing/2014/main" id="{78BCF9C7-D123-4F7E-BC76-29214497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914399" y="0"/>
            <a:ext cx="10183091" cy="60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EB605AF4-2AE9-430A-B026-42D8FDAC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70299"/>
            <a:ext cx="4724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 err="1">
                <a:solidFill>
                  <a:srgbClr val="E90A05"/>
                </a:solidFill>
                <a:latin typeface="VNI-Times" pitchFamily="2" charset="0"/>
              </a:rPr>
              <a:t>Đ</a:t>
            </a:r>
            <a:r>
              <a:rPr lang="en-US" altLang="en-US" sz="45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4500" dirty="0">
                <a:solidFill>
                  <a:srgbClr val="E90A05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5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chân</a:t>
            </a:r>
            <a:endParaRPr lang="en-US" altLang="en-US" sz="4500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7C11F135-9D06-43AE-8753-D8F504D3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6096001"/>
            <a:ext cx="649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70" name="notify.wav">
            <a:hlinkClick r:id="" action="ppaction://media"/>
            <a:extLst>
              <a:ext uri="{FF2B5EF4-FFF2-40B4-BE49-F238E27FC236}">
                <a16:creationId xmlns:a16="http://schemas.microsoft.com/office/drawing/2014/main" id="{485A5B7A-7640-42E8-8AD5-D61D32A8702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95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>
            <a:extLst>
              <a:ext uri="{FF2B5EF4-FFF2-40B4-BE49-F238E27FC236}">
                <a16:creationId xmlns:a16="http://schemas.microsoft.com/office/drawing/2014/main" id="{8172F59E-6F7C-473C-8721-87ABBB8A1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404938"/>
            <a:ext cx="6553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cùng chơi trò chơi</a:t>
            </a:r>
            <a:endParaRPr lang="en-US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WordArt 6">
            <a:extLst>
              <a:ext uri="{FF2B5EF4-FFF2-40B4-BE49-F238E27FC236}">
                <a16:creationId xmlns:a16="http://schemas.microsoft.com/office/drawing/2014/main" id="{C2FB2C64-6AE4-4CDF-BAEB-2B153DE7E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6324600" cy="881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mui 2">
            <a:extLst>
              <a:ext uri="{FF2B5EF4-FFF2-40B4-BE49-F238E27FC236}">
                <a16:creationId xmlns:a16="http://schemas.microsoft.com/office/drawing/2014/main" id="{804D5F1D-6D3D-4E03-846C-672151A0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E0F446F0-AF66-43F1-8231-9BCD5A3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ieng sua 3">
            <a:extLst>
              <a:ext uri="{FF2B5EF4-FFF2-40B4-BE49-F238E27FC236}">
                <a16:creationId xmlns:a16="http://schemas.microsoft.com/office/drawing/2014/main" id="{D3B7D891-D1EB-4BAE-A3FB-18516065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340C6ED7-4076-4239-948E-632D6514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an tay 1">
            <a:extLst>
              <a:ext uri="{FF2B5EF4-FFF2-40B4-BE49-F238E27FC236}">
                <a16:creationId xmlns:a16="http://schemas.microsoft.com/office/drawing/2014/main" id="{3315D6E0-DA9B-4B79-B8F0-18C3497E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08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128459416_50c18eb6c7[1]">
            <a:extLst>
              <a:ext uri="{FF2B5EF4-FFF2-40B4-BE49-F238E27FC236}">
                <a16:creationId xmlns:a16="http://schemas.microsoft.com/office/drawing/2014/main" id="{DB7548CC-D147-4FA0-9013-338BF18A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2590800" y="1524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hung hình">
            <a:extLst>
              <a:ext uri="{FF2B5EF4-FFF2-40B4-BE49-F238E27FC236}">
                <a16:creationId xmlns:a16="http://schemas.microsoft.com/office/drawing/2014/main" id="{E2CBA7B9-977E-42AC-AD7C-4C4E1FD0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>
            <a:extLst>
              <a:ext uri="{FF2B5EF4-FFF2-40B4-BE49-F238E27FC236}">
                <a16:creationId xmlns:a16="http://schemas.microsoft.com/office/drawing/2014/main" id="{FD63BD96-A113-4CB9-BF0B-27B81B1B6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9026" y="3429000"/>
            <a:ext cx="53625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hlinkClick r:id="" action="ppaction://media"/>
            <a:extLst>
              <a:ext uri="{FF2B5EF4-FFF2-40B4-BE49-F238E27FC236}">
                <a16:creationId xmlns:a16="http://schemas.microsoft.com/office/drawing/2014/main" id="{43A1EEBA-F30F-495C-8AE3-37C17F53667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hlinkClick r:id="" action="ppaction://media"/>
            <a:extLst>
              <a:ext uri="{FF2B5EF4-FFF2-40B4-BE49-F238E27FC236}">
                <a16:creationId xmlns:a16="http://schemas.microsoft.com/office/drawing/2014/main" id="{7303890F-165E-4DBD-982D-4056CB6942E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F10B30EC-D858-4EBC-A657-FB686CD7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>
            <a:extLst>
              <a:ext uri="{FF2B5EF4-FFF2-40B4-BE49-F238E27FC236}">
                <a16:creationId xmlns:a16="http://schemas.microsoft.com/office/drawing/2014/main" id="{AAFD3777-DD37-4F72-AE88-C5D64AE9A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56388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9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ngelia Perkins\Application Data\Microsoft\Media Catalog\Downloaded Clips\cl2c\j0111252.wmf">
            <a:extLst>
              <a:ext uri="{FF2B5EF4-FFF2-40B4-BE49-F238E27FC236}">
                <a16:creationId xmlns:a16="http://schemas.microsoft.com/office/drawing/2014/main" id="{7FA0B954-CC63-4300-9ECE-988AEE41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3733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ngelia Perkins\Application Data\Microsoft\Media Catalog\Downloaded Clips\cl0\NA00647_.wmf">
            <a:extLst>
              <a:ext uri="{FF2B5EF4-FFF2-40B4-BE49-F238E27FC236}">
                <a16:creationId xmlns:a16="http://schemas.microsoft.com/office/drawing/2014/main" id="{BF2EE049-E13B-4FAA-A67A-FDBFAB0F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32" y="-161925"/>
            <a:ext cx="2825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Angelia Perkins\Application Data\Microsoft\Media Catalog\Downloaded Clips\cl0\FD00122_.wmf">
            <a:extLst>
              <a:ext uri="{FF2B5EF4-FFF2-40B4-BE49-F238E27FC236}">
                <a16:creationId xmlns:a16="http://schemas.microsoft.com/office/drawing/2014/main" id="{E82EEA54-5B4E-4DD7-8674-BBA2FAF8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2" y="3389313"/>
            <a:ext cx="237966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Angelia Perkins\Application Data\Microsoft\Media Catalog\Downloaded Clips\cl37\j0139071.wmf">
            <a:extLst>
              <a:ext uri="{FF2B5EF4-FFF2-40B4-BE49-F238E27FC236}">
                <a16:creationId xmlns:a16="http://schemas.microsoft.com/office/drawing/2014/main" id="{1320A22C-9824-4D07-AD15-54500344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955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Angelia Perkins\My Documents\My Pictures\monsters-inc.jpg">
            <a:extLst>
              <a:ext uri="{FF2B5EF4-FFF2-40B4-BE49-F238E27FC236}">
                <a16:creationId xmlns:a16="http://schemas.microsoft.com/office/drawing/2014/main" id="{EAD60BFB-B558-4E25-B08A-D6428B9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5" y="3733800"/>
            <a:ext cx="2271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6A9E956F-1ED0-4C24-AABD-2DE9B9DC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762001"/>
            <a:ext cx="179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E90A05"/>
                </a:solidFill>
                <a:latin typeface="Times New Roman" panose="02020603050405020304" pitchFamily="18" charset="0"/>
              </a:rPr>
              <a:t>Nhìn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ui 2">
            <a:extLst>
              <a:ext uri="{FF2B5EF4-FFF2-40B4-BE49-F238E27FC236}">
                <a16:creationId xmlns:a16="http://schemas.microsoft.com/office/drawing/2014/main" id="{44C68B8B-0498-41E5-980E-694A16EA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73771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notify.wav">
            <a:hlinkClick r:id="" action="ppaction://media"/>
            <a:extLst>
              <a:ext uri="{FF2B5EF4-FFF2-40B4-BE49-F238E27FC236}">
                <a16:creationId xmlns:a16="http://schemas.microsoft.com/office/drawing/2014/main" id="{C93C5E0C-4A68-4214-A6F6-E8D2069130B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>
            <a:extLst>
              <a:ext uri="{FF2B5EF4-FFF2-40B4-BE49-F238E27FC236}">
                <a16:creationId xmlns:a16="http://schemas.microsoft.com/office/drawing/2014/main" id="{F49A670A-2D87-4C61-84A8-FAA7D97D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68962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60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mũi</a:t>
            </a:r>
            <a:endParaRPr lang="en-US" altLang="en-US" sz="6000" b="1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3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Angelia Perkins\Application Data\Microsoft\Media Catalog\Downloaded Clips\cl38\j0140151.wmf">
            <a:extLst>
              <a:ext uri="{FF2B5EF4-FFF2-40B4-BE49-F238E27FC236}">
                <a16:creationId xmlns:a16="http://schemas.microsoft.com/office/drawing/2014/main" id="{04C6145D-F463-427F-8114-303A7136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76200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Documents and Settings\Angelia Perkins\Application Data\Microsoft\Media Catalog\Downloaded Clips\cl64\j0251613.wmf">
            <a:extLst>
              <a:ext uri="{FF2B5EF4-FFF2-40B4-BE49-F238E27FC236}">
                <a16:creationId xmlns:a16="http://schemas.microsoft.com/office/drawing/2014/main" id="{9D153C5F-E384-4278-8A37-73095F63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30650"/>
            <a:ext cx="335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Documents and Settings\Angelia Perkins\Application Data\Microsoft\Media Catalog\Downloaded Clips\cl30\j0120203.wmf">
            <a:extLst>
              <a:ext uri="{FF2B5EF4-FFF2-40B4-BE49-F238E27FC236}">
                <a16:creationId xmlns:a16="http://schemas.microsoft.com/office/drawing/2014/main" id="{6DEF0ACE-2F82-4769-9B74-39895460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30286"/>
            <a:ext cx="266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8689882D-2E4C-4164-9729-29F7DB60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298825"/>
            <a:ext cx="1600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Ngửi mùi</a:t>
            </a: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E7D48110-EC4D-4CA7-9BC0-56A4B954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304511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eng sua 3">
            <a:extLst>
              <a:ext uri="{FF2B5EF4-FFF2-40B4-BE49-F238E27FC236}">
                <a16:creationId xmlns:a16="http://schemas.microsoft.com/office/drawing/2014/main" id="{57233E9D-1B78-4778-8D20-D1C67DA5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" action="ppaction://media"/>
            <a:extLst>
              <a:ext uri="{FF2B5EF4-FFF2-40B4-BE49-F238E27FC236}">
                <a16:creationId xmlns:a16="http://schemas.microsoft.com/office/drawing/2014/main" id="{23FE0E66-DFB9-4DD2-9DCC-B9E76025FF6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>
            <a:extLst>
              <a:ext uri="{FF2B5EF4-FFF2-40B4-BE49-F238E27FC236}">
                <a16:creationId xmlns:a16="http://schemas.microsoft.com/office/drawing/2014/main" id="{2FF89D20-AFBF-4679-AA71-925915D4BE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6388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gelia Perkins\Application Data\Microsoft\Media Catalog\Downloaded Clips\cl69\j0264300.wmf">
            <a:extLst>
              <a:ext uri="{FF2B5EF4-FFF2-40B4-BE49-F238E27FC236}">
                <a16:creationId xmlns:a16="http://schemas.microsoft.com/office/drawing/2014/main" id="{3D1514E2-A39A-4773-B1CD-BD19A6FE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3352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Angelia Perkins\Application Data\Microsoft\Media Catalog\Downloaded Clips\cl62\j0246119.wmf">
            <a:extLst>
              <a:ext uri="{FF2B5EF4-FFF2-40B4-BE49-F238E27FC236}">
                <a16:creationId xmlns:a16="http://schemas.microsoft.com/office/drawing/2014/main" id="{E951A77F-3658-4163-8BF5-E1C77C0B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1"/>
            <a:ext cx="3124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Documents and Settings\Angelia Perkins\Application Data\Microsoft\Media Catalog\Downloaded Clips\cl64\j0250781.wmf">
            <a:extLst>
              <a:ext uri="{FF2B5EF4-FFF2-40B4-BE49-F238E27FC236}">
                <a16:creationId xmlns:a16="http://schemas.microsoft.com/office/drawing/2014/main" id="{13837E9E-BD9B-4885-AD66-5AD95335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2719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2E69FEB8-39A7-4DB9-BC88-86F36DFA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 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8F9448CF-46CC-4887-A7EB-65FECF64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67401"/>
            <a:ext cx="327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2D2A3D53-80CA-45DB-A4FD-D67343E0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2004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Mặn</a:t>
            </a:r>
          </a:p>
        </p:txBody>
      </p:sp>
      <p:pic>
        <p:nvPicPr>
          <p:cNvPr id="10248" name="Picture 10" descr="C:\Documents and Settings\Angelia Perkins\Application Data\Microsoft\Media Catalog\Downloaded Clips\cl69\j0264294.wmf">
            <a:extLst>
              <a:ext uri="{FF2B5EF4-FFF2-40B4-BE49-F238E27FC236}">
                <a16:creationId xmlns:a16="http://schemas.microsoft.com/office/drawing/2014/main" id="{AE7BD6C6-3403-4F95-9795-48609423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>
            <a:extLst>
              <a:ext uri="{FF2B5EF4-FFF2-40B4-BE49-F238E27FC236}">
                <a16:creationId xmlns:a16="http://schemas.microsoft.com/office/drawing/2014/main" id="{CE87F801-EECB-492A-89E2-A25FEBE5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91201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Đắng</a:t>
            </a:r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7927D703-3305-409F-845D-E445E2AD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1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Nếm vị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C048B91-15DA-4B7C-BD19-B5505E5D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hlinkClick r:id="" action="ppaction://media"/>
            <a:extLst>
              <a:ext uri="{FF2B5EF4-FFF2-40B4-BE49-F238E27FC236}">
                <a16:creationId xmlns:a16="http://schemas.microsoft.com/office/drawing/2014/main" id="{B77AD72D-F0B8-402B-AF4A-DBD68A8865F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hlinkClick r:id="" action="ppaction://media"/>
            <a:extLst>
              <a:ext uri="{FF2B5EF4-FFF2-40B4-BE49-F238E27FC236}">
                <a16:creationId xmlns:a16="http://schemas.microsoft.com/office/drawing/2014/main" id="{C4F0A8B5-925F-4C9D-AD08-E05F8A4A6E0C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tada.wav">
            <a:hlinkClick r:id="" action="ppaction://media"/>
            <a:extLst>
              <a:ext uri="{FF2B5EF4-FFF2-40B4-BE49-F238E27FC236}">
                <a16:creationId xmlns:a16="http://schemas.microsoft.com/office/drawing/2014/main" id="{A9423799-D0A0-4730-A19F-2274BCCE456E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>
            <a:hlinkClick r:id="" action="ppaction://media"/>
            <a:extLst>
              <a:ext uri="{FF2B5EF4-FFF2-40B4-BE49-F238E27FC236}">
                <a16:creationId xmlns:a16="http://schemas.microsoft.com/office/drawing/2014/main" id="{30B25CB5-D73F-4C07-AEC1-B42DAAEBFE74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8">
            <a:extLst>
              <a:ext uri="{FF2B5EF4-FFF2-40B4-BE49-F238E27FC236}">
                <a16:creationId xmlns:a16="http://schemas.microsoft.com/office/drawing/2014/main" id="{BE85FD08-8448-449F-B0F7-1C3DDF045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5388" y="5410200"/>
            <a:ext cx="2919412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8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9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12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15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media"/>
            <a:extLst>
              <a:ext uri="{FF2B5EF4-FFF2-40B4-BE49-F238E27FC236}">
                <a16:creationId xmlns:a16="http://schemas.microsoft.com/office/drawing/2014/main" id="{72C51BBD-FE06-4082-B3B7-4DCF796DA00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Documents and Settings\Angelia Perkins\Application Data\Microsoft\Media Catalog\Downloaded Clips\cl0\AN01995_.wmf">
            <a:extLst>
              <a:ext uri="{FF2B5EF4-FFF2-40B4-BE49-F238E27FC236}">
                <a16:creationId xmlns:a16="http://schemas.microsoft.com/office/drawing/2014/main" id="{F24EAFB2-BE5C-4638-BAA0-F46E3C34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2895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Documents and Settings\Angelia Perkins\Application Data\Microsoft\Media Catalog\Downloaded Clips\cl7a\j0305463.wmf">
            <a:extLst>
              <a:ext uri="{FF2B5EF4-FFF2-40B4-BE49-F238E27FC236}">
                <a16:creationId xmlns:a16="http://schemas.microsoft.com/office/drawing/2014/main" id="{1D4A3785-51DB-4BBA-B7FE-2211ACBA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C:\Documents and Settings\Angelia Perkins\Application Data\Microsoft\Media Catalog\Downloaded Clips\cl0\PE00981_.wmf">
            <a:extLst>
              <a:ext uri="{FF2B5EF4-FFF2-40B4-BE49-F238E27FC236}">
                <a16:creationId xmlns:a16="http://schemas.microsoft.com/office/drawing/2014/main" id="{C60CAB5F-C38E-4341-8AA1-2A96FE5C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0"/>
            <a:ext cx="1997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C:\Program Files\Common Files\Microsoft Shared\Clipart\cagcat50\tn00686_.wmf">
            <a:extLst>
              <a:ext uri="{FF2B5EF4-FFF2-40B4-BE49-F238E27FC236}">
                <a16:creationId xmlns:a16="http://schemas.microsoft.com/office/drawing/2014/main" id="{4C7BF6EB-37C2-4432-9F2D-EB17727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9845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>
            <a:extLst>
              <a:ext uri="{FF2B5EF4-FFF2-40B4-BE49-F238E27FC236}">
                <a16:creationId xmlns:a16="http://schemas.microsoft.com/office/drawing/2014/main" id="{6E44C636-EDCB-4858-A0EC-BE02F38A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E90A05"/>
                </a:solidFill>
                <a:latin typeface="Times New Roman" panose="02020603050405020304" pitchFamily="18" charset="0"/>
              </a:rPr>
              <a:t>Nghe âm thanh</a:t>
            </a: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" name="MSj03881690000[1].wav">
            <a:hlinkClick r:id="" action="ppaction://media"/>
            <a:extLst>
              <a:ext uri="{FF2B5EF4-FFF2-40B4-BE49-F238E27FC236}">
                <a16:creationId xmlns:a16="http://schemas.microsoft.com/office/drawing/2014/main" id="{B31308F5-BC69-4F7F-93AD-A483404A4F41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Sj03883670000[1].wav">
            <a:hlinkClick r:id="" action="ppaction://media"/>
            <a:extLst>
              <a:ext uri="{FF2B5EF4-FFF2-40B4-BE49-F238E27FC236}">
                <a16:creationId xmlns:a16="http://schemas.microsoft.com/office/drawing/2014/main" id="{A27C056B-5084-4478-9A6A-221937E31FF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j03885630000[1].wav">
            <a:hlinkClick r:id="" action="ppaction://media"/>
            <a:extLst>
              <a:ext uri="{FF2B5EF4-FFF2-40B4-BE49-F238E27FC236}">
                <a16:creationId xmlns:a16="http://schemas.microsoft.com/office/drawing/2014/main" id="{0F4FADDB-D496-4D41-BAC2-CC4798AD6D8D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6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120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0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100</Words>
  <Application>Microsoft Office PowerPoint</Application>
  <PresentationFormat>Widescreen</PresentationFormat>
  <Paragraphs>30</Paragraphs>
  <Slides>16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DUY XUYÊN TRƯỜNG MGBC DUY SƠN</dc:title>
  <dc:creator>User</dc:creator>
  <cp:lastModifiedBy>Admin</cp:lastModifiedBy>
  <cp:revision>71</cp:revision>
  <dcterms:created xsi:type="dcterms:W3CDTF">2009-10-13T02:49:18Z</dcterms:created>
  <dcterms:modified xsi:type="dcterms:W3CDTF">2025-04-15T14:41:30Z</dcterms:modified>
</cp:coreProperties>
</file>