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09" r:id="rId16"/>
    <p:sldId id="310" r:id="rId17"/>
    <p:sldId id="308" r:id="rId18"/>
    <p:sldId id="303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6336B-3894-4401-A848-F956455A8F3B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DB51-8F70-412A-A251-ED6281A42F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78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6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9885" y="244575"/>
            <a:ext cx="59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7609" y="2602172"/>
            <a:ext cx="7130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9885" y="3509963"/>
            <a:ext cx="4833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062" y="4612256"/>
            <a:ext cx="414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403" y="6436947"/>
            <a:ext cx="367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83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15367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5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12" y="538843"/>
            <a:ext cx="2481551" cy="2481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0" y="3487549"/>
            <a:ext cx="3859628" cy="2885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18" y="527701"/>
            <a:ext cx="2828933" cy="2828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01" y="671616"/>
            <a:ext cx="2066797" cy="2685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484" y="2823719"/>
            <a:ext cx="336528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1484" y="167148"/>
            <a:ext cx="9228891" cy="6567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6" y="1464237"/>
            <a:ext cx="3248025" cy="4219575"/>
          </a:xfrm>
          <a:prstGeom prst="rect">
            <a:avLst/>
          </a:prstGeom>
        </p:spPr>
      </p:pic>
      <p:pic>
        <p:nvPicPr>
          <p:cNvPr id="2" name="8CLA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232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0" y="567391"/>
            <a:ext cx="2453003" cy="2453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56" y="3356634"/>
            <a:ext cx="3859628" cy="2885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18" y="527701"/>
            <a:ext cx="2828933" cy="2828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01" y="671616"/>
            <a:ext cx="2066797" cy="2685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25" y="2878481"/>
            <a:ext cx="3364003" cy="33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1484" y="167148"/>
            <a:ext cx="9228891" cy="6567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232205"/>
            <a:ext cx="3907094" cy="3911295"/>
          </a:xfrm>
          <a:prstGeom prst="rect">
            <a:avLst/>
          </a:prstGeom>
        </p:spPr>
      </p:pic>
      <p:pic>
        <p:nvPicPr>
          <p:cNvPr id="4" name="8CLA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53778" y="1671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0" y="567391"/>
            <a:ext cx="2453003" cy="2453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56" y="3356634"/>
            <a:ext cx="3859628" cy="2885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18" y="527701"/>
            <a:ext cx="2828933" cy="2828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01" y="671616"/>
            <a:ext cx="2066797" cy="2685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823" y="3010653"/>
            <a:ext cx="336528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1484" y="167148"/>
            <a:ext cx="9228891" cy="6567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98" y="898741"/>
            <a:ext cx="7885714" cy="5104762"/>
          </a:xfrm>
          <a:prstGeom prst="rect">
            <a:avLst/>
          </a:prstGeom>
        </p:spPr>
      </p:pic>
      <p:pic>
        <p:nvPicPr>
          <p:cNvPr id="2" name="8CLA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49275" y="1671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8729" y="2903835"/>
            <a:ext cx="7915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55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15283" y="901332"/>
            <a:ext cx="4384766" cy="6888624"/>
            <a:chOff x="6605451" y="347917"/>
            <a:chExt cx="4384766" cy="6897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451" y="347917"/>
              <a:ext cx="4384766" cy="5135108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238935" y="3849802"/>
              <a:ext cx="3395116" cy="33951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980321" y="901332"/>
            <a:ext cx="4328160" cy="5830814"/>
            <a:chOff x="1058979" y="478545"/>
            <a:chExt cx="4328160" cy="58308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979" y="478545"/>
              <a:ext cx="4328160" cy="50688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87" y="4502332"/>
              <a:ext cx="2112109" cy="180702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04800" y="137652"/>
            <a:ext cx="1160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832231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200" y="1397000"/>
            <a:ext cx="11582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</a:rPr>
              <a:t>Chúc các con chăm ngoan,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</a:rPr>
              <a:t>học giỏi.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</a:rPr>
              <a:t>Tạm biệt các con!</a:t>
            </a:r>
            <a:endParaRPr lang="en-US" sz="5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8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715"/>
            <a:ext cx="10128068" cy="279899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512"/>
            <a:ext cx="9030790" cy="6208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83" y="4092343"/>
            <a:ext cx="4520837" cy="3013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4" y="3328715"/>
            <a:ext cx="1564298" cy="1564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65" y="3482675"/>
            <a:ext cx="1442320" cy="1442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7" y="1457491"/>
            <a:ext cx="1413189" cy="1413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807">
            <a:off x="4674579" y="2539336"/>
            <a:ext cx="1289470" cy="1289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8" y="1389340"/>
            <a:ext cx="1710964" cy="171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11" y="4179960"/>
            <a:ext cx="2054326" cy="2054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2" y="3423975"/>
            <a:ext cx="6255" cy="10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0579" y="4433459"/>
            <a:ext cx="1609483" cy="1603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511">
            <a:off x="5463401" y="3431142"/>
            <a:ext cx="1438902" cy="1438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44" y="2737065"/>
            <a:ext cx="892170" cy="8940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41" y="4584899"/>
            <a:ext cx="1575819" cy="1472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13" y="2488822"/>
            <a:ext cx="1295163" cy="1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675 0.3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47695 0.432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0209E-18 L 0.40924 0.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56133 0.1643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8438 0.166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37981 -0.026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696" y="955213"/>
            <a:ext cx="9802762" cy="501296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MÀU XANH</a:t>
            </a:r>
            <a:endParaRPr lang="vi-VN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4179" y="6012408"/>
            <a:ext cx="55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36" y="845592"/>
            <a:ext cx="3260516" cy="434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32" y="816096"/>
            <a:ext cx="3174177" cy="44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3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2" y="3423975"/>
            <a:ext cx="6255" cy="10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2" y="3423975"/>
            <a:ext cx="6255" cy="10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13" y="321362"/>
            <a:ext cx="5614716" cy="4837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1737" y="5085806"/>
            <a:ext cx="420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6" y="387815"/>
            <a:ext cx="7885714" cy="4365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634" y="5216435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0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6" y="748937"/>
            <a:ext cx="5194662" cy="3713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8263" y="4563292"/>
            <a:ext cx="514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1" y="868679"/>
            <a:ext cx="3813267" cy="381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7166" y="5199017"/>
            <a:ext cx="377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434" y="1325347"/>
            <a:ext cx="59530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5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314661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190</Words>
  <Application>Microsoft Office PowerPoint</Application>
  <PresentationFormat>Widescreen</PresentationFormat>
  <Paragraphs>22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Hãy  giúp cô tìm những đồ chơi có màu đỏ xếp vào rổ màu đỏ nhé.</vt:lpstr>
      <vt:lpstr>MÀU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2021-02-20T08:22:41Z</dcterms:created>
  <dcterms:modified xsi:type="dcterms:W3CDTF">2025-04-15T18:15:15Z</dcterms:modified>
</cp:coreProperties>
</file>