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57" r:id="rId4"/>
    <p:sldId id="258" r:id="rId5"/>
    <p:sldId id="263" r:id="rId6"/>
    <p:sldId id="261" r:id="rId7"/>
    <p:sldId id="262" r:id="rId8"/>
    <p:sldId id="274" r:id="rId9"/>
    <p:sldId id="267" r:id="rId10"/>
    <p:sldId id="268" r:id="rId11"/>
    <p:sldId id="269" r:id="rId12"/>
    <p:sldId id="266" r:id="rId13"/>
    <p:sldId id="272" r:id="rId14"/>
    <p:sldId id="270" r:id="rId15"/>
    <p:sldId id="273" r:id="rId16"/>
  </p:sldIdLst>
  <p:sldSz cx="12192000" cy="6858000"/>
  <p:notesSz cx="6735763" cy="9866313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88F21-0015-49DF-B37A-D86AA7B9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A11C9-D1DD-4556-8A66-A53FB42BD0AB}" type="datetimeFigureOut">
              <a:rPr lang="vi-VN"/>
              <a:pPr>
                <a:defRPr/>
              </a:pPr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30761-C309-43DF-8257-68464074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E1289-AA0A-4478-81D0-04F86335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FEAEC-3B62-4A1B-92B6-EE56930E42D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2123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72AFA-DF4C-4E3D-A50F-95190DDD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CD150-BFEA-425E-B0D8-6FCFA0522E46}" type="datetimeFigureOut">
              <a:rPr lang="vi-VN"/>
              <a:pPr>
                <a:defRPr/>
              </a:pPr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B9FAE-AAF9-411F-9144-8C38585B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4E2D3-274F-45C6-A527-FA0DD4E4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93DB6-2283-45BF-9CBB-C27741A4263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8497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7A19B-758B-46D0-A550-7D537FA6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B56D-0F47-43F7-85E7-05A0081F90A4}" type="datetimeFigureOut">
              <a:rPr lang="vi-VN"/>
              <a:pPr>
                <a:defRPr/>
              </a:pPr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8C03A-576B-445E-8DD7-82BCF53D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B73B7-01DC-4B4D-9192-0138F120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F1549-1380-4985-A0C9-428E4D36EBF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1952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E5290-D355-4447-AE48-F227D983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A37B-D944-4477-8B3D-FEDCB6EA7D23}" type="datetimeFigureOut">
              <a:rPr lang="vi-VN"/>
              <a:pPr>
                <a:defRPr/>
              </a:pPr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76659-9A75-4DDC-B4C0-4F68C3F4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6B108-A530-436B-8C58-82947716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8686B-B907-4D36-91E3-22772577EAE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5659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8D743-9CBA-4161-8EDC-38C65FB5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CA3B-638D-4115-8E6A-271C73CE97BC}" type="datetimeFigureOut">
              <a:rPr lang="vi-VN"/>
              <a:pPr>
                <a:defRPr/>
              </a:pPr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5035D-2C00-44A6-8A91-FEDD5AAC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33798-0646-4714-8841-352A5B64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E2F26-B64F-433C-9BA1-468539FC39A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7606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E0ED30-D6C7-4C2D-9D8F-235F6418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E3AF-126E-4EDD-9835-4A88F85059AD}" type="datetimeFigureOut">
              <a:rPr lang="vi-VN"/>
              <a:pPr>
                <a:defRPr/>
              </a:pPr>
              <a:t>15/04/2025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6C6527-8FAC-4FF0-BC53-6AD064BE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DA12E7-3EC2-4971-8B60-6134F67D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9399A-7314-43F0-8127-49201CC9DC9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076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0ECC1F-CB0E-474C-A5D9-6B361063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FF6DA-5855-4866-9CE1-B970C32E4FF8}" type="datetimeFigureOut">
              <a:rPr lang="vi-VN"/>
              <a:pPr>
                <a:defRPr/>
              </a:pPr>
              <a:t>15/04/2025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FF99CA-2233-4C43-B85F-BC184A99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803CE4-53E9-4D7C-B236-BDE3C044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4B22-CB5A-4461-B718-AD02F8D0B68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731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D90E92-9541-4A2E-BF00-668A1148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8245-1C30-4B2E-973D-CBC8CC6D6222}" type="datetimeFigureOut">
              <a:rPr lang="vi-VN"/>
              <a:pPr>
                <a:defRPr/>
              </a:pPr>
              <a:t>15/04/2025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E21BED-932E-4C64-86B1-EED38F41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B18397-927C-4556-B1D5-2AAB7343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373FD-6885-4E25-9344-F5AF32C709E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5251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4E75498-2E57-437F-9C2E-1C297F24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7FFA-AE6C-48F9-9231-2C1410D1982A}" type="datetimeFigureOut">
              <a:rPr lang="vi-VN"/>
              <a:pPr>
                <a:defRPr/>
              </a:pPr>
              <a:t>15/04/2025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199B25-37F4-4F04-964F-DCB68324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DBC459-2D00-4C54-B48E-E3FB145C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A1379-A47D-49F4-85C2-055B02D73E8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7208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11226C-DE06-45A7-B731-E212CB6F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798E-BEE7-49B2-BC32-219D525539C8}" type="datetimeFigureOut">
              <a:rPr lang="vi-VN"/>
              <a:pPr>
                <a:defRPr/>
              </a:pPr>
              <a:t>15/04/2025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CEE12D-F9A9-476B-88A5-6428A044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DF6D6-FB80-499E-A8F0-DA2A3BA5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88D91-CD38-466E-B30F-4AAABD4F8CA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8948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39A710-A934-4397-BE06-8342A3DB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0E0D-8F75-47D2-AECC-8137B1442D98}" type="datetimeFigureOut">
              <a:rPr lang="vi-VN"/>
              <a:pPr>
                <a:defRPr/>
              </a:pPr>
              <a:t>15/04/2025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D47AE5-41DD-4B58-B614-BAF848753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BC522C-6BB9-4AB1-9C74-ED20FAE0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63BDE-DED4-4F5A-A56B-5C92F992336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6706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CB0D94-2281-4446-8A4C-3D8F56B61D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4939B4-0E64-4770-8A78-51BE8BF7C1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E5168-A607-40E7-97E2-C98D6BB53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E563DB-88E0-4D6E-B0FB-8A7AFCA69536}" type="datetimeFigureOut">
              <a:rPr lang="vi-VN"/>
              <a:pPr>
                <a:defRPr/>
              </a:pPr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EA3DA-40F3-42CB-B2BC-115B9D33D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37088-18AF-401A-84EC-A94E7D5B4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9F03B790-EB2C-4ABD-998E-1DECAB382F2C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hi%20&#226;m%20video%20T1\Tho&#7841;i%20014.m4a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hi%20&#226;m%20video%20T1\Tho&#7841;i%20012.m4a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hi%20&#226;m%20video%20T1\Tho&#7841;i%20015.m4a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hi%20&#226;m%20video%20T1\Tho&#7841;i%20013.m4a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hi%20&#226;m%20video%20T1\Tho&#7841;i%20016.m4a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hi%20&#226;m%20video%20T1\Tho&#7841;i%20009.m4a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>
            <a:extLst>
              <a:ext uri="{FF2B5EF4-FFF2-40B4-BE49-F238E27FC236}">
                <a16:creationId xmlns:a16="http://schemas.microsoft.com/office/drawing/2014/main" id="{763418E1-3AE7-49DB-A465-79CB442CA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031154CC-9954-44B2-8621-53FE7F70F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518" y="2636006"/>
            <a:ext cx="96488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AutoShape 8" descr="Sưu Tầm] 35+ hình nền mầm non đẹp ngộ nghĩnh thu hút các con">
            <a:extLst>
              <a:ext uri="{FF2B5EF4-FFF2-40B4-BE49-F238E27FC236}">
                <a16:creationId xmlns:a16="http://schemas.microsoft.com/office/drawing/2014/main" id="{CD6ED1D1-A51B-40E7-9413-736FDFF369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A609F-F773-4B7A-8B9D-2ACBA6268C13}"/>
              </a:ext>
            </a:extLst>
          </p:cNvPr>
          <p:cNvSpPr txBox="1"/>
          <p:nvPr/>
        </p:nvSpPr>
        <p:spPr>
          <a:xfrm>
            <a:off x="2207568" y="15152"/>
            <a:ext cx="6149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62C2FD-6827-4136-9416-BE9C567B66CA}"/>
              </a:ext>
            </a:extLst>
          </p:cNvPr>
          <p:cNvSpPr txBox="1"/>
          <p:nvPr/>
        </p:nvSpPr>
        <p:spPr>
          <a:xfrm>
            <a:off x="4330723" y="6256122"/>
            <a:ext cx="3675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1D0E0E-387C-4922-A27D-ACAFEE04E044}"/>
              </a:ext>
            </a:extLst>
          </p:cNvPr>
          <p:cNvSpPr txBox="1"/>
          <p:nvPr/>
        </p:nvSpPr>
        <p:spPr>
          <a:xfrm>
            <a:off x="4098052" y="4359134"/>
            <a:ext cx="4140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24- 36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agesCA8KKC9V">
            <a:extLst>
              <a:ext uri="{FF2B5EF4-FFF2-40B4-BE49-F238E27FC236}">
                <a16:creationId xmlns:a16="http://schemas.microsoft.com/office/drawing/2014/main" id="{664EF889-2F22-4D9C-AE70-43F359917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C9E35-35D8-4E5E-8D8A-79CAD7B4B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232" y="23956"/>
            <a:ext cx="3665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solidFill>
                  <a:srgbClr val="FF0000"/>
                </a:solidFill>
              </a:rPr>
              <a:t>Mèo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biết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trèo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cây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endParaRPr lang="vi-V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CA0881C0-9397-4538-AE4B-810B4F72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>
            <a:extLst>
              <a:ext uri="{FF2B5EF4-FFF2-40B4-BE49-F238E27FC236}">
                <a16:creationId xmlns:a16="http://schemas.microsoft.com/office/drawing/2014/main" id="{7FB9AEA0-B6B5-472F-9D9F-755B7017972A}"/>
              </a:ext>
            </a:extLst>
          </p:cNvPr>
          <p:cNvSpPr/>
          <p:nvPr/>
        </p:nvSpPr>
        <p:spPr>
          <a:xfrm>
            <a:off x="2208213" y="1"/>
            <a:ext cx="8712200" cy="561657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Tìm bóng con mèo</a:t>
            </a:r>
            <a:endParaRPr lang="vi-VN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Thoại 014.m4a">
            <a:hlinkClick r:id="" action="ppaction://media"/>
            <a:extLst>
              <a:ext uri="{FF2B5EF4-FFF2-40B4-BE49-F238E27FC236}">
                <a16:creationId xmlns:a16="http://schemas.microsoft.com/office/drawing/2014/main" id="{834B1929-228A-42CD-A1FB-797D2FB0D16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165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387D412D-B099-4CDF-A7E5-2C580D41B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>
            <a:extLst>
              <a:ext uri="{FF2B5EF4-FFF2-40B4-BE49-F238E27FC236}">
                <a16:creationId xmlns:a16="http://schemas.microsoft.com/office/drawing/2014/main" id="{FA7DAE9B-991B-41A8-B82F-06C07E839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797426"/>
            <a:ext cx="29781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>
            <a:extLst>
              <a:ext uri="{FF2B5EF4-FFF2-40B4-BE49-F238E27FC236}">
                <a16:creationId xmlns:a16="http://schemas.microsoft.com/office/drawing/2014/main" id="{F6AFECDC-0823-4E6B-87BD-AF74E6FF3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4797425"/>
            <a:ext cx="31686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>
            <a:extLst>
              <a:ext uri="{FF2B5EF4-FFF2-40B4-BE49-F238E27FC236}">
                <a16:creationId xmlns:a16="http://schemas.microsoft.com/office/drawing/2014/main" id="{2480E839-2CFD-4B97-84FE-9202B7336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6" y="4797426"/>
            <a:ext cx="31337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>
            <a:extLst>
              <a:ext uri="{FF2B5EF4-FFF2-40B4-BE49-F238E27FC236}">
                <a16:creationId xmlns:a16="http://schemas.microsoft.com/office/drawing/2014/main" id="{6ABF1852-F7DC-442E-B9C6-E3B861130876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115888"/>
            <a:ext cx="31369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26E35B-D708-4AFE-9E87-3E49DCA039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082926"/>
            <a:ext cx="31369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913F8A-5DA7-4959-91AC-B5C6C2E23D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9" y="3213101"/>
            <a:ext cx="2079625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CF8623-7FA1-4123-94D9-1298939E4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2649538"/>
            <a:ext cx="17716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hoại 012.m4a">
            <a:hlinkClick r:id="" action="ppaction://media"/>
            <a:extLst>
              <a:ext uri="{FF2B5EF4-FFF2-40B4-BE49-F238E27FC236}">
                <a16:creationId xmlns:a16="http://schemas.microsoft.com/office/drawing/2014/main" id="{C26B7B9C-F7C2-4863-BA9C-26B1D80A745A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138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2967 -0.3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29687 -0.4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01077 -0.43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B21171D3-D4F9-4E71-9E74-016375166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>
            <a:extLst>
              <a:ext uri="{FF2B5EF4-FFF2-40B4-BE49-F238E27FC236}">
                <a16:creationId xmlns:a16="http://schemas.microsoft.com/office/drawing/2014/main" id="{D6BB7BE5-129A-4D3B-9D10-76FD42E8CF66}"/>
              </a:ext>
            </a:extLst>
          </p:cNvPr>
          <p:cNvSpPr/>
          <p:nvPr/>
        </p:nvSpPr>
        <p:spPr>
          <a:xfrm>
            <a:off x="2732089" y="1052513"/>
            <a:ext cx="7921625" cy="477996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Nhà của ai?</a:t>
            </a:r>
            <a:endParaRPr lang="vi-VN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Thoại 015.m4a">
            <a:hlinkClick r:id="" action="ppaction://media"/>
            <a:extLst>
              <a:ext uri="{FF2B5EF4-FFF2-40B4-BE49-F238E27FC236}">
                <a16:creationId xmlns:a16="http://schemas.microsoft.com/office/drawing/2014/main" id="{AD2DD598-60F0-4ED7-92E8-9D1CA5E517F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9109F295-9502-4954-9FFD-9FDCDCC8E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1903E580-286A-4926-9220-4B4B88243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3176588"/>
            <a:ext cx="4679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5353E6-B439-4070-A59A-5305A9A82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304925"/>
            <a:ext cx="25384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F26F24-1DA1-49EB-ACCA-598C6C4794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3568700"/>
            <a:ext cx="23050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9D9A2-CB52-4599-97FF-0E68CBD51F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391026"/>
            <a:ext cx="3138488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hoại 013.m4a">
            <a:hlinkClick r:id="" action="ppaction://media"/>
            <a:extLst>
              <a:ext uri="{FF2B5EF4-FFF2-40B4-BE49-F238E27FC236}">
                <a16:creationId xmlns:a16="http://schemas.microsoft.com/office/drawing/2014/main" id="{238B79F3-6A04-4495-B1DD-380EEFA4CAC5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17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0.39861 0.2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41441 -0.0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2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65191 -0.1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4" y="-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871B6913-211A-427D-BFDD-4E40375E3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D4B6EF-1D1A-48AB-B9F0-D84E3E621AE7}"/>
              </a:ext>
            </a:extLst>
          </p:cNvPr>
          <p:cNvSpPr/>
          <p:nvPr/>
        </p:nvSpPr>
        <p:spPr>
          <a:xfrm>
            <a:off x="2923113" y="3645025"/>
            <a:ext cx="6517938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Tạm biệt</a:t>
            </a:r>
          </a:p>
        </p:txBody>
      </p:sp>
      <p:pic>
        <p:nvPicPr>
          <p:cNvPr id="2" name="Thoại 016.m4a">
            <a:hlinkClick r:id="" action="ppaction://media"/>
            <a:extLst>
              <a:ext uri="{FF2B5EF4-FFF2-40B4-BE49-F238E27FC236}">
                <a16:creationId xmlns:a16="http://schemas.microsoft.com/office/drawing/2014/main" id="{EC494906-65E2-4F75-9B20-B78DC1188772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38B572A1-A0AC-48F6-84B2-E83C1D27301B}"/>
              </a:ext>
            </a:extLst>
          </p:cNvPr>
          <p:cNvSpPr/>
          <p:nvPr/>
        </p:nvSpPr>
        <p:spPr>
          <a:xfrm>
            <a:off x="3287688" y="2204864"/>
            <a:ext cx="5472112" cy="7921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0FB0E1CF-A103-4664-82BA-D8214B748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C4FEE7C-9A5F-4B0F-97D4-71B55ECE3F19}"/>
              </a:ext>
            </a:extLst>
          </p:cNvPr>
          <p:cNvSpPr/>
          <p:nvPr/>
        </p:nvSpPr>
        <p:spPr>
          <a:xfrm>
            <a:off x="3863752" y="1700808"/>
            <a:ext cx="5184775" cy="2376487"/>
          </a:xfrm>
          <a:prstGeom prst="wedgeRoundRectCallout">
            <a:avLst>
              <a:gd name="adj1" fmla="val -53798"/>
              <a:gd name="adj2" fmla="val 9420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 con vừa hát bài hát nói về con gì?</a:t>
            </a:r>
            <a:endParaRPr lang="vi-VN" sz="4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Content Placeholder 3">
            <a:extLst>
              <a:ext uri="{FF2B5EF4-FFF2-40B4-BE49-F238E27FC236}">
                <a16:creationId xmlns:a16="http://schemas.microsoft.com/office/drawing/2014/main" id="{7376F5F9-7C8F-44B1-969E-A39255D61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 r="6248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E303B21D-F3D9-43F1-BE61-ED8E8B29A2D3}"/>
              </a:ext>
            </a:extLst>
          </p:cNvPr>
          <p:cNvSpPr/>
          <p:nvPr/>
        </p:nvSpPr>
        <p:spPr>
          <a:xfrm>
            <a:off x="7464426" y="188914"/>
            <a:ext cx="3203575" cy="1590675"/>
          </a:xfrm>
          <a:prstGeom prst="wedgeEllipseCallout">
            <a:avLst>
              <a:gd name="adj1" fmla="val -61433"/>
              <a:gd name="adj2" fmla="val 12639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atin typeface="Times New Roman" pitchFamily="18" charset="0"/>
                <a:cs typeface="Times New Roman" pitchFamily="18" charset="0"/>
              </a:rPr>
              <a:t>Đây là con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Content Placeholder 3">
            <a:extLst>
              <a:ext uri="{FF2B5EF4-FFF2-40B4-BE49-F238E27FC236}">
                <a16:creationId xmlns:a16="http://schemas.microsoft.com/office/drawing/2014/main" id="{A00A8705-A2DB-4EAC-A8DE-F5484587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r="13487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62A9E090-B76A-4148-85B9-F0D5D9FA5834}"/>
              </a:ext>
            </a:extLst>
          </p:cNvPr>
          <p:cNvSpPr/>
          <p:nvPr/>
        </p:nvSpPr>
        <p:spPr>
          <a:xfrm>
            <a:off x="7391400" y="260350"/>
            <a:ext cx="3276600" cy="1263650"/>
          </a:xfrm>
          <a:prstGeom prst="wedgeRoundRectCallout">
            <a:avLst>
              <a:gd name="adj1" fmla="val -61091"/>
              <a:gd name="adj2" fmla="val 16423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Con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3">
            <a:extLst>
              <a:ext uri="{FF2B5EF4-FFF2-40B4-BE49-F238E27FC236}">
                <a16:creationId xmlns:a16="http://schemas.microsoft.com/office/drawing/2014/main" id="{1A7726D4-B66A-470A-B139-376DCCE24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0"/>
          <a:stretch>
            <a:fillRect/>
          </a:stretch>
        </p:blipFill>
        <p:spPr>
          <a:xfrm>
            <a:off x="1546226" y="0"/>
            <a:ext cx="9121775" cy="6858000"/>
          </a:xfrm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5F7C07C1-CB44-4CBC-AC00-7E45A8295FE9}"/>
              </a:ext>
            </a:extLst>
          </p:cNvPr>
          <p:cNvSpPr/>
          <p:nvPr/>
        </p:nvSpPr>
        <p:spPr>
          <a:xfrm>
            <a:off x="1524000" y="1773238"/>
            <a:ext cx="3621088" cy="2139950"/>
          </a:xfrm>
          <a:prstGeom prst="cloudCallout">
            <a:avLst>
              <a:gd name="adj1" fmla="val 77866"/>
              <a:gd name="adj2" fmla="val 15625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Con vật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5">
            <a:extLst>
              <a:ext uri="{FF2B5EF4-FFF2-40B4-BE49-F238E27FC236}">
                <a16:creationId xmlns:a16="http://schemas.microsoft.com/office/drawing/2014/main" id="{63B82C65-E1CE-4222-9155-D2BD81B0F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7" name="AutoShape 6">
            <a:extLst>
              <a:ext uri="{FF2B5EF4-FFF2-40B4-BE49-F238E27FC236}">
                <a16:creationId xmlns:a16="http://schemas.microsoft.com/office/drawing/2014/main" id="{F47C8C45-92D0-46C6-8FE4-5D4484670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430838"/>
            <a:ext cx="1524000" cy="914400"/>
          </a:xfrm>
          <a:prstGeom prst="wedgeRectCallout">
            <a:avLst>
              <a:gd name="adj1" fmla="val 186963"/>
              <a:gd name="adj2" fmla="val -231801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99"/>
                </a:solidFill>
              </a:rPr>
              <a:t>Mình mèo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E29F6E00-8212-4FBE-B285-89D7BE557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6" y="2276475"/>
            <a:ext cx="1908175" cy="514350"/>
          </a:xfrm>
          <a:prstGeom prst="wedgeRectCallout">
            <a:avLst>
              <a:gd name="adj1" fmla="val -34102"/>
              <a:gd name="adj2" fmla="val 33683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99"/>
                </a:solidFill>
              </a:rPr>
              <a:t>Đuôi mèo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674B4CD9-16A2-4670-BCC6-BC288CF95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8" y="17463"/>
            <a:ext cx="1727200" cy="533400"/>
          </a:xfrm>
          <a:prstGeom prst="wedgeRectCallout">
            <a:avLst>
              <a:gd name="adj1" fmla="val -42981"/>
              <a:gd name="adj2" fmla="val 220644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99"/>
                </a:solidFill>
              </a:rPr>
              <a:t>Đầu mèo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B983C1C7-8DE8-4F11-A28E-5FEC4A181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488" y="6019800"/>
            <a:ext cx="1905000" cy="649288"/>
          </a:xfrm>
          <a:prstGeom prst="wedgeRectCallout">
            <a:avLst>
              <a:gd name="adj1" fmla="val -102250"/>
              <a:gd name="adj2" fmla="val -138449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99"/>
                </a:solidFill>
              </a:rPr>
              <a:t>Chân mèo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>
            <a:extLst>
              <a:ext uri="{FF2B5EF4-FFF2-40B4-BE49-F238E27FC236}">
                <a16:creationId xmlns:a16="http://schemas.microsoft.com/office/drawing/2014/main" id="{E119FB6B-E67C-4FC9-8FD3-C0E83EA6E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4529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13F7ED-DCDD-4BE8-9EA0-2DF4B5806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2" y="46039"/>
            <a:ext cx="4896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FF0000"/>
                </a:solidFill>
              </a:rPr>
              <a:t>Con </a:t>
            </a:r>
            <a:r>
              <a:rPr lang="en-US" altLang="en-US" sz="2800" dirty="0" err="1">
                <a:solidFill>
                  <a:srgbClr val="FF0000"/>
                </a:solidFill>
              </a:rPr>
              <a:t>mèo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đang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nằm</a:t>
            </a:r>
            <a:r>
              <a:rPr lang="en-US" altLang="en-US" sz="2800" dirty="0">
                <a:solidFill>
                  <a:srgbClr val="FF0000"/>
                </a:solidFill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</a:rPr>
              <a:t>đâu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nhỉ</a:t>
            </a:r>
            <a:r>
              <a:rPr lang="en-US" altLang="en-US" sz="2800" dirty="0">
                <a:solidFill>
                  <a:srgbClr val="FF0000"/>
                </a:solidFill>
              </a:rPr>
              <a:t>?</a:t>
            </a:r>
            <a:endParaRPr lang="vi-VN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Thoại 009.m4a">
            <a:hlinkClick r:id="" action="ppaction://media"/>
            <a:extLst>
              <a:ext uri="{FF2B5EF4-FFF2-40B4-BE49-F238E27FC236}">
                <a16:creationId xmlns:a16="http://schemas.microsoft.com/office/drawing/2014/main" id="{B8A548BB-F905-4920-96DE-C4C0A170CC8E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38" y="6235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Content Placeholder 3">
            <a:extLst>
              <a:ext uri="{FF2B5EF4-FFF2-40B4-BE49-F238E27FC236}">
                <a16:creationId xmlns:a16="http://schemas.microsoft.com/office/drawing/2014/main" id="{B0E90183-E58F-4F74-BA1B-D7FE4DA8D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6"/>
            <a:ext cx="12192000" cy="6848475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4D829C-5C6D-4653-93DC-D2A38D45A0F5}"/>
              </a:ext>
            </a:extLst>
          </p:cNvPr>
          <p:cNvSpPr/>
          <p:nvPr/>
        </p:nvSpPr>
        <p:spPr>
          <a:xfrm>
            <a:off x="7032625" y="260351"/>
            <a:ext cx="3024188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>
                <a:solidFill>
                  <a:srgbClr val="FF0000"/>
                </a:solidFill>
              </a:rPr>
              <a:t>Mèo ăn gì đây?</a:t>
            </a:r>
            <a:endParaRPr lang="vi-VN" sz="4400">
              <a:solidFill>
                <a:srgbClr val="FF0000"/>
              </a:solidFill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0A881181-0424-435D-942A-5E5EF5081E9B}"/>
              </a:ext>
            </a:extLst>
          </p:cNvPr>
          <p:cNvSpPr/>
          <p:nvPr/>
        </p:nvSpPr>
        <p:spPr>
          <a:xfrm>
            <a:off x="8112125" y="1628776"/>
            <a:ext cx="431800" cy="2232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125</Words>
  <Application>Microsoft Office PowerPoint</Application>
  <PresentationFormat>Widescreen</PresentationFormat>
  <Paragraphs>24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42</cp:revision>
  <cp:lastPrinted>2023-01-12T03:58:00Z</cp:lastPrinted>
  <dcterms:created xsi:type="dcterms:W3CDTF">2021-12-29T07:31:25Z</dcterms:created>
  <dcterms:modified xsi:type="dcterms:W3CDTF">2025-04-15T18:20:34Z</dcterms:modified>
</cp:coreProperties>
</file>