
<file path=[Content_Types].xml><?xml version="1.0" encoding="utf-8"?>
<Types xmlns="http://schemas.openxmlformats.org/package/2006/content-types">
  <Default Extension="jpeg" ContentType="image/jpeg"/>
  <Default Extension="jpg" ContentType="image/jpeg"/>
  <Default Extension="m4a" ContentType="audio/mp4"/>
  <Default Extension="mp3" ContentType="audio/mpeg"/>
  <Default Extension="png" ContentType="image/png"/>
  <Default Extension="rels" ContentType="application/vnd.openxmlformats-package.relationships+xml"/>
  <Default Extension="wav" ContentType="audio/x-wav"/>
  <Default Extension="wdp" ContentType="image/vnd.ms-photo"/>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9" r:id="rId3"/>
    <p:sldId id="260" r:id="rId4"/>
    <p:sldId id="262" r:id="rId5"/>
    <p:sldId id="264" r:id="rId6"/>
    <p:sldId id="265" r:id="rId7"/>
    <p:sldId id="274" r:id="rId8"/>
    <p:sldId id="269" r:id="rId9"/>
    <p:sldId id="268" r:id="rId10"/>
    <p:sldId id="270" r:id="rId11"/>
    <p:sldId id="272" r:id="rId12"/>
    <p:sldId id="273"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3" d="100"/>
          <a:sy n="83" d="100"/>
        </p:scale>
        <p:origin x="686" y="106"/>
      </p:cViewPr>
      <p:guideLst>
        <p:guide orient="horz" pos="2160"/>
        <p:guide pos="3840"/>
      </p:guideLst>
    </p:cSldViewPr>
  </p:slideViewPr>
  <p:notesTextViewPr>
    <p:cViewPr>
      <p:scale>
        <a:sx n="1" d="1"/>
        <a:sy n="1" d="1"/>
      </p:scale>
      <p:origin x="0" y="0"/>
    </p:cViewPr>
  </p:notesTextViewPr>
  <p:notesViewPr>
    <p:cSldViewPr snapToGrid="0">
      <p:cViewPr varScale="1">
        <p:scale>
          <a:sx n="86" d="100"/>
          <a:sy n="86" d="100"/>
        </p:scale>
        <p:origin x="386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9CF3AB-948D-4FF7-A793-B3FB170C7798}" type="datetimeFigureOut">
              <a:rPr lang="en-US" smtClean="0"/>
              <a:t>4/15/2025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9C4494-B648-45D8-A258-5B51A68FA39C}" type="slidenum">
              <a:rPr lang="en-US" smtClean="0"/>
              <a:t>‹#›</a:t>
            </a:fld>
            <a:endParaRPr lang="en-US"/>
          </a:p>
        </p:txBody>
      </p:sp>
    </p:spTree>
    <p:extLst>
      <p:ext uri="{BB962C8B-B14F-4D97-AF65-F5344CB8AC3E}">
        <p14:creationId xmlns:p14="http://schemas.microsoft.com/office/powerpoint/2010/main" val="4123929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9C4494-B648-45D8-A258-5B51A68FA39C}" type="slidenum">
              <a:rPr lang="en-US" smtClean="0"/>
              <a:t>1</a:t>
            </a:fld>
            <a:endParaRPr lang="en-US"/>
          </a:p>
        </p:txBody>
      </p:sp>
    </p:spTree>
    <p:extLst>
      <p:ext uri="{BB962C8B-B14F-4D97-AF65-F5344CB8AC3E}">
        <p14:creationId xmlns:p14="http://schemas.microsoft.com/office/powerpoint/2010/main" val="75334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9C4494-B648-45D8-A258-5B51A68FA39C}" type="slidenum">
              <a:rPr lang="en-US" smtClean="0"/>
              <a:t>10</a:t>
            </a:fld>
            <a:endParaRPr lang="en-US"/>
          </a:p>
        </p:txBody>
      </p:sp>
    </p:spTree>
    <p:extLst>
      <p:ext uri="{BB962C8B-B14F-4D97-AF65-F5344CB8AC3E}">
        <p14:creationId xmlns:p14="http://schemas.microsoft.com/office/powerpoint/2010/main" val="1340613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9C4494-B648-45D8-A258-5B51A68FA39C}" type="slidenum">
              <a:rPr lang="en-US" smtClean="0"/>
              <a:t>11</a:t>
            </a:fld>
            <a:endParaRPr lang="en-US"/>
          </a:p>
        </p:txBody>
      </p:sp>
    </p:spTree>
    <p:extLst>
      <p:ext uri="{BB962C8B-B14F-4D97-AF65-F5344CB8AC3E}">
        <p14:creationId xmlns:p14="http://schemas.microsoft.com/office/powerpoint/2010/main" val="3839409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9C4494-B648-45D8-A258-5B51A68FA39C}" type="slidenum">
              <a:rPr lang="en-US" smtClean="0"/>
              <a:t>12</a:t>
            </a:fld>
            <a:endParaRPr lang="en-US"/>
          </a:p>
        </p:txBody>
      </p:sp>
    </p:spTree>
    <p:extLst>
      <p:ext uri="{BB962C8B-B14F-4D97-AF65-F5344CB8AC3E}">
        <p14:creationId xmlns:p14="http://schemas.microsoft.com/office/powerpoint/2010/main" val="1266164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9C4494-B648-45D8-A258-5B51A68FA39C}" type="slidenum">
              <a:rPr lang="en-US" smtClean="0"/>
              <a:t>2</a:t>
            </a:fld>
            <a:endParaRPr lang="en-US"/>
          </a:p>
        </p:txBody>
      </p:sp>
    </p:spTree>
    <p:extLst>
      <p:ext uri="{BB962C8B-B14F-4D97-AF65-F5344CB8AC3E}">
        <p14:creationId xmlns:p14="http://schemas.microsoft.com/office/powerpoint/2010/main" val="3273851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9C4494-B648-45D8-A258-5B51A68FA39C}" type="slidenum">
              <a:rPr lang="en-US" smtClean="0"/>
              <a:t>3</a:t>
            </a:fld>
            <a:endParaRPr lang="en-US"/>
          </a:p>
        </p:txBody>
      </p:sp>
    </p:spTree>
    <p:extLst>
      <p:ext uri="{BB962C8B-B14F-4D97-AF65-F5344CB8AC3E}">
        <p14:creationId xmlns:p14="http://schemas.microsoft.com/office/powerpoint/2010/main" val="1009811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9C4494-B648-45D8-A258-5B51A68FA39C}" type="slidenum">
              <a:rPr lang="en-US" smtClean="0"/>
              <a:t>4</a:t>
            </a:fld>
            <a:endParaRPr lang="en-US"/>
          </a:p>
        </p:txBody>
      </p:sp>
    </p:spTree>
    <p:extLst>
      <p:ext uri="{BB962C8B-B14F-4D97-AF65-F5344CB8AC3E}">
        <p14:creationId xmlns:p14="http://schemas.microsoft.com/office/powerpoint/2010/main" val="1253049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9C4494-B648-45D8-A258-5B51A68FA39C}" type="slidenum">
              <a:rPr lang="en-US" smtClean="0"/>
              <a:t>5</a:t>
            </a:fld>
            <a:endParaRPr lang="en-US"/>
          </a:p>
        </p:txBody>
      </p:sp>
    </p:spTree>
    <p:extLst>
      <p:ext uri="{BB962C8B-B14F-4D97-AF65-F5344CB8AC3E}">
        <p14:creationId xmlns:p14="http://schemas.microsoft.com/office/powerpoint/2010/main" val="2146675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9C4494-B648-45D8-A258-5B51A68FA39C}" type="slidenum">
              <a:rPr lang="en-US" smtClean="0"/>
              <a:t>6</a:t>
            </a:fld>
            <a:endParaRPr lang="en-US"/>
          </a:p>
        </p:txBody>
      </p:sp>
    </p:spTree>
    <p:extLst>
      <p:ext uri="{BB962C8B-B14F-4D97-AF65-F5344CB8AC3E}">
        <p14:creationId xmlns:p14="http://schemas.microsoft.com/office/powerpoint/2010/main" val="2374610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9C4494-B648-45D8-A258-5B51A68FA39C}" type="slidenum">
              <a:rPr lang="en-US" smtClean="0"/>
              <a:t>7</a:t>
            </a:fld>
            <a:endParaRPr lang="en-US"/>
          </a:p>
        </p:txBody>
      </p:sp>
    </p:spTree>
    <p:extLst>
      <p:ext uri="{BB962C8B-B14F-4D97-AF65-F5344CB8AC3E}">
        <p14:creationId xmlns:p14="http://schemas.microsoft.com/office/powerpoint/2010/main" val="661980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9C4494-B648-45D8-A258-5B51A68FA39C}" type="slidenum">
              <a:rPr lang="en-US" smtClean="0"/>
              <a:t>8</a:t>
            </a:fld>
            <a:endParaRPr lang="en-US"/>
          </a:p>
        </p:txBody>
      </p:sp>
    </p:spTree>
    <p:extLst>
      <p:ext uri="{BB962C8B-B14F-4D97-AF65-F5344CB8AC3E}">
        <p14:creationId xmlns:p14="http://schemas.microsoft.com/office/powerpoint/2010/main" val="2163807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9C4494-B648-45D8-A258-5B51A68FA39C}" type="slidenum">
              <a:rPr lang="en-US" smtClean="0"/>
              <a:t>9</a:t>
            </a:fld>
            <a:endParaRPr lang="en-US"/>
          </a:p>
        </p:txBody>
      </p:sp>
    </p:spTree>
    <p:extLst>
      <p:ext uri="{BB962C8B-B14F-4D97-AF65-F5344CB8AC3E}">
        <p14:creationId xmlns:p14="http://schemas.microsoft.com/office/powerpoint/2010/main" val="1437696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F3614-750B-43C3-9D51-30CFF9F045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166A58-6B94-4B30-89C1-837A82F296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8C4D85-FA99-4052-B38D-C37CB678070D}"/>
              </a:ext>
            </a:extLst>
          </p:cNvPr>
          <p:cNvSpPr>
            <a:spLocks noGrp="1"/>
          </p:cNvSpPr>
          <p:nvPr>
            <p:ph type="dt" sz="half" idx="10"/>
          </p:nvPr>
        </p:nvSpPr>
        <p:spPr/>
        <p:txBody>
          <a:bodyPr/>
          <a:lstStyle/>
          <a:p>
            <a:fld id="{C69375A6-0920-4A13-BB09-82EB5C1A65E6}" type="datetimeFigureOut">
              <a:rPr lang="en-US" smtClean="0"/>
              <a:t>4/15/2025</a:t>
            </a:fld>
            <a:endParaRPr lang="en-US"/>
          </a:p>
        </p:txBody>
      </p:sp>
      <p:sp>
        <p:nvSpPr>
          <p:cNvPr id="5" name="Footer Placeholder 4">
            <a:extLst>
              <a:ext uri="{FF2B5EF4-FFF2-40B4-BE49-F238E27FC236}">
                <a16:creationId xmlns:a16="http://schemas.microsoft.com/office/drawing/2014/main" id="{F9672F66-7C34-4627-BEF3-8AFA02E141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59D4C1-E3F8-4C51-A871-C7F93CF78CB1}"/>
              </a:ext>
            </a:extLst>
          </p:cNvPr>
          <p:cNvSpPr>
            <a:spLocks noGrp="1"/>
          </p:cNvSpPr>
          <p:nvPr>
            <p:ph type="sldNum" sz="quarter" idx="12"/>
          </p:nvPr>
        </p:nvSpPr>
        <p:spPr/>
        <p:txBody>
          <a:bodyPr/>
          <a:lstStyle/>
          <a:p>
            <a:fld id="{F85655C5-FDBF-429B-8D65-C8CF52DA1276}" type="slidenum">
              <a:rPr lang="en-US" smtClean="0"/>
              <a:t>‹#›</a:t>
            </a:fld>
            <a:endParaRPr lang="en-US"/>
          </a:p>
        </p:txBody>
      </p:sp>
    </p:spTree>
    <p:extLst>
      <p:ext uri="{BB962C8B-B14F-4D97-AF65-F5344CB8AC3E}">
        <p14:creationId xmlns:p14="http://schemas.microsoft.com/office/powerpoint/2010/main" val="3719990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28E82-7025-41EC-A885-830A616D88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815698-12E7-4C0F-925F-23BC8B3188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277E86-BC64-48FF-89E9-4038FA63A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6C8680-510E-49D3-AE0F-38664FF3E363}"/>
              </a:ext>
            </a:extLst>
          </p:cNvPr>
          <p:cNvSpPr>
            <a:spLocks noGrp="1"/>
          </p:cNvSpPr>
          <p:nvPr>
            <p:ph type="dt" sz="half" idx="10"/>
          </p:nvPr>
        </p:nvSpPr>
        <p:spPr/>
        <p:txBody>
          <a:bodyPr/>
          <a:lstStyle/>
          <a:p>
            <a:fld id="{C69375A6-0920-4A13-BB09-82EB5C1A65E6}" type="datetimeFigureOut">
              <a:rPr lang="en-US" smtClean="0"/>
              <a:t>4/15/2025</a:t>
            </a:fld>
            <a:endParaRPr lang="en-US"/>
          </a:p>
        </p:txBody>
      </p:sp>
      <p:sp>
        <p:nvSpPr>
          <p:cNvPr id="6" name="Footer Placeholder 5">
            <a:extLst>
              <a:ext uri="{FF2B5EF4-FFF2-40B4-BE49-F238E27FC236}">
                <a16:creationId xmlns:a16="http://schemas.microsoft.com/office/drawing/2014/main" id="{13E1F0F5-2687-4491-99CE-0FEEDBD1B8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FDF7EA-5063-4CDC-AB6C-3F5F8B13EBF6}"/>
              </a:ext>
            </a:extLst>
          </p:cNvPr>
          <p:cNvSpPr>
            <a:spLocks noGrp="1"/>
          </p:cNvSpPr>
          <p:nvPr>
            <p:ph type="sldNum" sz="quarter" idx="12"/>
          </p:nvPr>
        </p:nvSpPr>
        <p:spPr/>
        <p:txBody>
          <a:bodyPr/>
          <a:lstStyle/>
          <a:p>
            <a:fld id="{F85655C5-FDBF-429B-8D65-C8CF52DA1276}" type="slidenum">
              <a:rPr lang="en-US" smtClean="0"/>
              <a:t>‹#›</a:t>
            </a:fld>
            <a:endParaRPr lang="en-US"/>
          </a:p>
        </p:txBody>
      </p:sp>
    </p:spTree>
    <p:extLst>
      <p:ext uri="{BB962C8B-B14F-4D97-AF65-F5344CB8AC3E}">
        <p14:creationId xmlns:p14="http://schemas.microsoft.com/office/powerpoint/2010/main" val="2818974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8CA90-0301-45E0-8888-13AB602B5F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00349B-B9A5-49AD-81C9-888ED1E839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156DE9-DB8A-4137-AEF0-2B9AD3937061}"/>
              </a:ext>
            </a:extLst>
          </p:cNvPr>
          <p:cNvSpPr>
            <a:spLocks noGrp="1"/>
          </p:cNvSpPr>
          <p:nvPr>
            <p:ph type="dt" sz="half" idx="10"/>
          </p:nvPr>
        </p:nvSpPr>
        <p:spPr/>
        <p:txBody>
          <a:bodyPr/>
          <a:lstStyle/>
          <a:p>
            <a:fld id="{C69375A6-0920-4A13-BB09-82EB5C1A65E6}" type="datetimeFigureOut">
              <a:rPr lang="en-US" smtClean="0"/>
              <a:t>4/15/2025</a:t>
            </a:fld>
            <a:endParaRPr lang="en-US"/>
          </a:p>
        </p:txBody>
      </p:sp>
      <p:sp>
        <p:nvSpPr>
          <p:cNvPr id="5" name="Footer Placeholder 4">
            <a:extLst>
              <a:ext uri="{FF2B5EF4-FFF2-40B4-BE49-F238E27FC236}">
                <a16:creationId xmlns:a16="http://schemas.microsoft.com/office/drawing/2014/main" id="{AC4FACDB-4691-4B38-89EB-42E3A82A2E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0EE05F-5527-4A35-B69E-1569F0AE1D27}"/>
              </a:ext>
            </a:extLst>
          </p:cNvPr>
          <p:cNvSpPr>
            <a:spLocks noGrp="1"/>
          </p:cNvSpPr>
          <p:nvPr>
            <p:ph type="sldNum" sz="quarter" idx="12"/>
          </p:nvPr>
        </p:nvSpPr>
        <p:spPr/>
        <p:txBody>
          <a:bodyPr/>
          <a:lstStyle/>
          <a:p>
            <a:fld id="{F85655C5-FDBF-429B-8D65-C8CF52DA1276}" type="slidenum">
              <a:rPr lang="en-US" smtClean="0"/>
              <a:t>‹#›</a:t>
            </a:fld>
            <a:endParaRPr lang="en-US"/>
          </a:p>
        </p:txBody>
      </p:sp>
    </p:spTree>
    <p:extLst>
      <p:ext uri="{BB962C8B-B14F-4D97-AF65-F5344CB8AC3E}">
        <p14:creationId xmlns:p14="http://schemas.microsoft.com/office/powerpoint/2010/main" val="1335083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D0F734-A3B2-4BE6-9C80-75F9BEB43C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C11C42-944C-4336-86BA-EE42F8C418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9D55C5-F666-4748-9B9D-1186826DF5CA}"/>
              </a:ext>
            </a:extLst>
          </p:cNvPr>
          <p:cNvSpPr>
            <a:spLocks noGrp="1"/>
          </p:cNvSpPr>
          <p:nvPr>
            <p:ph type="dt" sz="half" idx="10"/>
          </p:nvPr>
        </p:nvSpPr>
        <p:spPr/>
        <p:txBody>
          <a:bodyPr/>
          <a:lstStyle/>
          <a:p>
            <a:fld id="{C69375A6-0920-4A13-BB09-82EB5C1A65E6}" type="datetimeFigureOut">
              <a:rPr lang="en-US" smtClean="0"/>
              <a:t>4/15/2025</a:t>
            </a:fld>
            <a:endParaRPr lang="en-US"/>
          </a:p>
        </p:txBody>
      </p:sp>
      <p:sp>
        <p:nvSpPr>
          <p:cNvPr id="5" name="Footer Placeholder 4">
            <a:extLst>
              <a:ext uri="{FF2B5EF4-FFF2-40B4-BE49-F238E27FC236}">
                <a16:creationId xmlns:a16="http://schemas.microsoft.com/office/drawing/2014/main" id="{99C3D2A6-EC25-4468-929C-53741B2639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1CEE86-CA43-4DA3-9570-D02139BB6B17}"/>
              </a:ext>
            </a:extLst>
          </p:cNvPr>
          <p:cNvSpPr>
            <a:spLocks noGrp="1"/>
          </p:cNvSpPr>
          <p:nvPr>
            <p:ph type="sldNum" sz="quarter" idx="12"/>
          </p:nvPr>
        </p:nvSpPr>
        <p:spPr/>
        <p:txBody>
          <a:bodyPr/>
          <a:lstStyle/>
          <a:p>
            <a:fld id="{F85655C5-FDBF-429B-8D65-C8CF52DA1276}" type="slidenum">
              <a:rPr lang="en-US" smtClean="0"/>
              <a:t>‹#›</a:t>
            </a:fld>
            <a:endParaRPr lang="en-US"/>
          </a:p>
        </p:txBody>
      </p:sp>
    </p:spTree>
    <p:extLst>
      <p:ext uri="{BB962C8B-B14F-4D97-AF65-F5344CB8AC3E}">
        <p14:creationId xmlns:p14="http://schemas.microsoft.com/office/powerpoint/2010/main" val="936382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43715-2098-47B1-BCB7-2561E6C6C8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4BFCA1-D7B5-4737-B7E2-FE2E15BC8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AEE73C-E689-4014-AA10-83C5B3DDFD0C}"/>
              </a:ext>
            </a:extLst>
          </p:cNvPr>
          <p:cNvSpPr>
            <a:spLocks noGrp="1"/>
          </p:cNvSpPr>
          <p:nvPr>
            <p:ph type="dt" sz="half" idx="10"/>
          </p:nvPr>
        </p:nvSpPr>
        <p:spPr/>
        <p:txBody>
          <a:bodyPr/>
          <a:lstStyle/>
          <a:p>
            <a:fld id="{C69375A6-0920-4A13-BB09-82EB5C1A65E6}" type="datetimeFigureOut">
              <a:rPr lang="en-US" smtClean="0"/>
              <a:t>4/15/2025</a:t>
            </a:fld>
            <a:endParaRPr lang="en-US"/>
          </a:p>
        </p:txBody>
      </p:sp>
      <p:sp>
        <p:nvSpPr>
          <p:cNvPr id="5" name="Footer Placeholder 4">
            <a:extLst>
              <a:ext uri="{FF2B5EF4-FFF2-40B4-BE49-F238E27FC236}">
                <a16:creationId xmlns:a16="http://schemas.microsoft.com/office/drawing/2014/main" id="{FD6210F5-1717-488C-A74E-17850689FB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53C98-8E53-43A1-9D45-E80A07D8B343}"/>
              </a:ext>
            </a:extLst>
          </p:cNvPr>
          <p:cNvSpPr>
            <a:spLocks noGrp="1"/>
          </p:cNvSpPr>
          <p:nvPr>
            <p:ph type="sldNum" sz="quarter" idx="12"/>
          </p:nvPr>
        </p:nvSpPr>
        <p:spPr/>
        <p:txBody>
          <a:bodyPr/>
          <a:lstStyle/>
          <a:p>
            <a:fld id="{F85655C5-FDBF-429B-8D65-C8CF52DA1276}" type="slidenum">
              <a:rPr lang="en-US" smtClean="0"/>
              <a:t>‹#›</a:t>
            </a:fld>
            <a:endParaRPr lang="en-US"/>
          </a:p>
        </p:txBody>
      </p:sp>
    </p:spTree>
    <p:extLst>
      <p:ext uri="{BB962C8B-B14F-4D97-AF65-F5344CB8AC3E}">
        <p14:creationId xmlns:p14="http://schemas.microsoft.com/office/powerpoint/2010/main" val="2363556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D145E-44C0-4C73-877A-7A38BE656B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B13910-A593-4E2E-BB6E-2DEB913A02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A3D91C-5FB0-4581-9F1E-73E2C2AB66D7}"/>
              </a:ext>
            </a:extLst>
          </p:cNvPr>
          <p:cNvSpPr>
            <a:spLocks noGrp="1"/>
          </p:cNvSpPr>
          <p:nvPr>
            <p:ph type="dt" sz="half" idx="10"/>
          </p:nvPr>
        </p:nvSpPr>
        <p:spPr/>
        <p:txBody>
          <a:bodyPr/>
          <a:lstStyle/>
          <a:p>
            <a:fld id="{C69375A6-0920-4A13-BB09-82EB5C1A65E6}" type="datetimeFigureOut">
              <a:rPr lang="en-US" smtClean="0"/>
              <a:t>4/15/2025</a:t>
            </a:fld>
            <a:endParaRPr lang="en-US"/>
          </a:p>
        </p:txBody>
      </p:sp>
      <p:sp>
        <p:nvSpPr>
          <p:cNvPr id="5" name="Footer Placeholder 4">
            <a:extLst>
              <a:ext uri="{FF2B5EF4-FFF2-40B4-BE49-F238E27FC236}">
                <a16:creationId xmlns:a16="http://schemas.microsoft.com/office/drawing/2014/main" id="{9916B11E-4AFA-45D0-B925-AF9F152E2E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D35A48-1716-44A5-8F52-830F42CB9F7C}"/>
              </a:ext>
            </a:extLst>
          </p:cNvPr>
          <p:cNvSpPr>
            <a:spLocks noGrp="1"/>
          </p:cNvSpPr>
          <p:nvPr>
            <p:ph type="sldNum" sz="quarter" idx="12"/>
          </p:nvPr>
        </p:nvSpPr>
        <p:spPr/>
        <p:txBody>
          <a:bodyPr/>
          <a:lstStyle/>
          <a:p>
            <a:fld id="{F85655C5-FDBF-429B-8D65-C8CF52DA1276}" type="slidenum">
              <a:rPr lang="en-US" smtClean="0"/>
              <a:t>‹#›</a:t>
            </a:fld>
            <a:endParaRPr lang="en-US"/>
          </a:p>
        </p:txBody>
      </p:sp>
    </p:spTree>
    <p:extLst>
      <p:ext uri="{BB962C8B-B14F-4D97-AF65-F5344CB8AC3E}">
        <p14:creationId xmlns:p14="http://schemas.microsoft.com/office/powerpoint/2010/main" val="3097800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EA748-EBC4-4C11-A4E2-F2A4BED88D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820576-E49C-40E8-B31B-E79D95A17E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6E3827-691F-485A-BFC2-C5D6E73D57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299BF1-655B-418F-A812-088B2E59288A}"/>
              </a:ext>
            </a:extLst>
          </p:cNvPr>
          <p:cNvSpPr>
            <a:spLocks noGrp="1"/>
          </p:cNvSpPr>
          <p:nvPr>
            <p:ph type="dt" sz="half" idx="10"/>
          </p:nvPr>
        </p:nvSpPr>
        <p:spPr/>
        <p:txBody>
          <a:bodyPr/>
          <a:lstStyle/>
          <a:p>
            <a:fld id="{C69375A6-0920-4A13-BB09-82EB5C1A65E6}" type="datetimeFigureOut">
              <a:rPr lang="en-US" smtClean="0"/>
              <a:t>4/15/2025</a:t>
            </a:fld>
            <a:endParaRPr lang="en-US"/>
          </a:p>
        </p:txBody>
      </p:sp>
      <p:sp>
        <p:nvSpPr>
          <p:cNvPr id="6" name="Footer Placeholder 5">
            <a:extLst>
              <a:ext uri="{FF2B5EF4-FFF2-40B4-BE49-F238E27FC236}">
                <a16:creationId xmlns:a16="http://schemas.microsoft.com/office/drawing/2014/main" id="{65DAA413-3DB7-4938-86BE-D98E4C6F5E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0DDF77-5F18-4F01-95B2-246267280B1D}"/>
              </a:ext>
            </a:extLst>
          </p:cNvPr>
          <p:cNvSpPr>
            <a:spLocks noGrp="1"/>
          </p:cNvSpPr>
          <p:nvPr>
            <p:ph type="sldNum" sz="quarter" idx="12"/>
          </p:nvPr>
        </p:nvSpPr>
        <p:spPr/>
        <p:txBody>
          <a:bodyPr/>
          <a:lstStyle/>
          <a:p>
            <a:fld id="{F85655C5-FDBF-429B-8D65-C8CF52DA1276}" type="slidenum">
              <a:rPr lang="en-US" smtClean="0"/>
              <a:t>‹#›</a:t>
            </a:fld>
            <a:endParaRPr lang="en-US"/>
          </a:p>
        </p:txBody>
      </p:sp>
    </p:spTree>
    <p:extLst>
      <p:ext uri="{BB962C8B-B14F-4D97-AF65-F5344CB8AC3E}">
        <p14:creationId xmlns:p14="http://schemas.microsoft.com/office/powerpoint/2010/main" val="2320089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750FC-81B9-4580-9544-F2343ABC59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655A4A-CC01-410D-8D4F-04592FA926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9450C4-D09A-42C1-A82F-AAC6B391C8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064A00-E310-4478-9F9A-6A1FFF649A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31A540-BCD3-439F-A2A8-FE28B7568C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70B266-D435-4974-AC3B-168EEE2CC518}"/>
              </a:ext>
            </a:extLst>
          </p:cNvPr>
          <p:cNvSpPr>
            <a:spLocks noGrp="1"/>
          </p:cNvSpPr>
          <p:nvPr>
            <p:ph type="dt" sz="half" idx="10"/>
          </p:nvPr>
        </p:nvSpPr>
        <p:spPr/>
        <p:txBody>
          <a:bodyPr/>
          <a:lstStyle/>
          <a:p>
            <a:fld id="{C69375A6-0920-4A13-BB09-82EB5C1A65E6}" type="datetimeFigureOut">
              <a:rPr lang="en-US" smtClean="0"/>
              <a:t>4/15/2025</a:t>
            </a:fld>
            <a:endParaRPr lang="en-US"/>
          </a:p>
        </p:txBody>
      </p:sp>
      <p:sp>
        <p:nvSpPr>
          <p:cNvPr id="8" name="Footer Placeholder 7">
            <a:extLst>
              <a:ext uri="{FF2B5EF4-FFF2-40B4-BE49-F238E27FC236}">
                <a16:creationId xmlns:a16="http://schemas.microsoft.com/office/drawing/2014/main" id="{277FEAA4-629A-4503-9FEC-99748CCBBE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C4B590-0D2C-4DDF-9964-BFD0731B7520}"/>
              </a:ext>
            </a:extLst>
          </p:cNvPr>
          <p:cNvSpPr>
            <a:spLocks noGrp="1"/>
          </p:cNvSpPr>
          <p:nvPr>
            <p:ph type="sldNum" sz="quarter" idx="12"/>
          </p:nvPr>
        </p:nvSpPr>
        <p:spPr/>
        <p:txBody>
          <a:bodyPr/>
          <a:lstStyle/>
          <a:p>
            <a:fld id="{F85655C5-FDBF-429B-8D65-C8CF52DA1276}" type="slidenum">
              <a:rPr lang="en-US" smtClean="0"/>
              <a:t>‹#›</a:t>
            </a:fld>
            <a:endParaRPr lang="en-US"/>
          </a:p>
        </p:txBody>
      </p:sp>
    </p:spTree>
    <p:extLst>
      <p:ext uri="{BB962C8B-B14F-4D97-AF65-F5344CB8AC3E}">
        <p14:creationId xmlns:p14="http://schemas.microsoft.com/office/powerpoint/2010/main" val="630553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43E67-9EF4-429C-A3FC-7210181F49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C65D4D-2B84-4C08-BCF1-C7AAD2D715F7}"/>
              </a:ext>
            </a:extLst>
          </p:cNvPr>
          <p:cNvSpPr>
            <a:spLocks noGrp="1"/>
          </p:cNvSpPr>
          <p:nvPr>
            <p:ph type="dt" sz="half" idx="10"/>
          </p:nvPr>
        </p:nvSpPr>
        <p:spPr/>
        <p:txBody>
          <a:bodyPr/>
          <a:lstStyle/>
          <a:p>
            <a:fld id="{C69375A6-0920-4A13-BB09-82EB5C1A65E6}" type="datetimeFigureOut">
              <a:rPr lang="en-US" smtClean="0"/>
              <a:t>4/15/2025</a:t>
            </a:fld>
            <a:endParaRPr lang="en-US"/>
          </a:p>
        </p:txBody>
      </p:sp>
      <p:sp>
        <p:nvSpPr>
          <p:cNvPr id="4" name="Footer Placeholder 3">
            <a:extLst>
              <a:ext uri="{FF2B5EF4-FFF2-40B4-BE49-F238E27FC236}">
                <a16:creationId xmlns:a16="http://schemas.microsoft.com/office/drawing/2014/main" id="{9C6FE1E6-18BE-413A-B2E3-3156279AF8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1B2D89-7F99-484F-92E5-4049491D07A6}"/>
              </a:ext>
            </a:extLst>
          </p:cNvPr>
          <p:cNvSpPr>
            <a:spLocks noGrp="1"/>
          </p:cNvSpPr>
          <p:nvPr>
            <p:ph type="sldNum" sz="quarter" idx="12"/>
          </p:nvPr>
        </p:nvSpPr>
        <p:spPr/>
        <p:txBody>
          <a:bodyPr/>
          <a:lstStyle/>
          <a:p>
            <a:fld id="{F85655C5-FDBF-429B-8D65-C8CF52DA1276}" type="slidenum">
              <a:rPr lang="en-US" smtClean="0"/>
              <a:t>‹#›</a:t>
            </a:fld>
            <a:endParaRPr lang="en-US"/>
          </a:p>
        </p:txBody>
      </p:sp>
    </p:spTree>
    <p:extLst>
      <p:ext uri="{BB962C8B-B14F-4D97-AF65-F5344CB8AC3E}">
        <p14:creationId xmlns:p14="http://schemas.microsoft.com/office/powerpoint/2010/main" val="3131892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05F31C-9428-4FA1-B6E4-050949A51690}"/>
              </a:ext>
            </a:extLst>
          </p:cNvPr>
          <p:cNvSpPr>
            <a:spLocks noGrp="1"/>
          </p:cNvSpPr>
          <p:nvPr>
            <p:ph type="dt" sz="half" idx="10"/>
          </p:nvPr>
        </p:nvSpPr>
        <p:spPr/>
        <p:txBody>
          <a:bodyPr/>
          <a:lstStyle/>
          <a:p>
            <a:fld id="{C69375A6-0920-4A13-BB09-82EB5C1A65E6}" type="datetimeFigureOut">
              <a:rPr lang="en-US" smtClean="0"/>
              <a:t>4/15/2025</a:t>
            </a:fld>
            <a:endParaRPr lang="en-US"/>
          </a:p>
        </p:txBody>
      </p:sp>
      <p:sp>
        <p:nvSpPr>
          <p:cNvPr id="3" name="Footer Placeholder 2">
            <a:extLst>
              <a:ext uri="{FF2B5EF4-FFF2-40B4-BE49-F238E27FC236}">
                <a16:creationId xmlns:a16="http://schemas.microsoft.com/office/drawing/2014/main" id="{97FAC83E-F8AE-4B02-89F0-C889A30129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4CD7BA-8BFE-4BCC-8FE6-EBD9B154FC9F}"/>
              </a:ext>
            </a:extLst>
          </p:cNvPr>
          <p:cNvSpPr>
            <a:spLocks noGrp="1"/>
          </p:cNvSpPr>
          <p:nvPr>
            <p:ph type="sldNum" sz="quarter" idx="12"/>
          </p:nvPr>
        </p:nvSpPr>
        <p:spPr/>
        <p:txBody>
          <a:bodyPr/>
          <a:lstStyle/>
          <a:p>
            <a:fld id="{F85655C5-FDBF-429B-8D65-C8CF52DA1276}" type="slidenum">
              <a:rPr lang="en-US" smtClean="0"/>
              <a:t>‹#›</a:t>
            </a:fld>
            <a:endParaRPr lang="en-US"/>
          </a:p>
        </p:txBody>
      </p:sp>
    </p:spTree>
    <p:extLst>
      <p:ext uri="{BB962C8B-B14F-4D97-AF65-F5344CB8AC3E}">
        <p14:creationId xmlns:p14="http://schemas.microsoft.com/office/powerpoint/2010/main" val="3160079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05F31C-9428-4FA1-B6E4-050949A51690}"/>
              </a:ext>
            </a:extLst>
          </p:cNvPr>
          <p:cNvSpPr>
            <a:spLocks noGrp="1"/>
          </p:cNvSpPr>
          <p:nvPr>
            <p:ph type="dt" sz="half" idx="10"/>
          </p:nvPr>
        </p:nvSpPr>
        <p:spPr/>
        <p:txBody>
          <a:bodyPr/>
          <a:lstStyle/>
          <a:p>
            <a:fld id="{C69375A6-0920-4A13-BB09-82EB5C1A65E6}" type="datetimeFigureOut">
              <a:rPr lang="en-US" smtClean="0"/>
              <a:t>4/15/2025</a:t>
            </a:fld>
            <a:endParaRPr lang="en-US"/>
          </a:p>
        </p:txBody>
      </p:sp>
      <p:sp>
        <p:nvSpPr>
          <p:cNvPr id="3" name="Footer Placeholder 2">
            <a:extLst>
              <a:ext uri="{FF2B5EF4-FFF2-40B4-BE49-F238E27FC236}">
                <a16:creationId xmlns:a16="http://schemas.microsoft.com/office/drawing/2014/main" id="{97FAC83E-F8AE-4B02-89F0-C889A30129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4CD7BA-8BFE-4BCC-8FE6-EBD9B154FC9F}"/>
              </a:ext>
            </a:extLst>
          </p:cNvPr>
          <p:cNvSpPr>
            <a:spLocks noGrp="1"/>
          </p:cNvSpPr>
          <p:nvPr>
            <p:ph type="sldNum" sz="quarter" idx="12"/>
          </p:nvPr>
        </p:nvSpPr>
        <p:spPr/>
        <p:txBody>
          <a:bodyPr/>
          <a:lstStyle/>
          <a:p>
            <a:fld id="{F85655C5-FDBF-429B-8D65-C8CF52DA1276}" type="slidenum">
              <a:rPr lang="en-US" smtClean="0"/>
              <a:t>‹#›</a:t>
            </a:fld>
            <a:endParaRPr lang="en-US"/>
          </a:p>
        </p:txBody>
      </p:sp>
    </p:spTree>
    <p:extLst>
      <p:ext uri="{BB962C8B-B14F-4D97-AF65-F5344CB8AC3E}">
        <p14:creationId xmlns:p14="http://schemas.microsoft.com/office/powerpoint/2010/main" val="1290816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265AB-8078-4A1F-8CDD-53020FAB7D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8FDB5C-1A69-4615-9BE1-88F146BB43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161E7-EB0B-4C32-B1C0-7368E2D809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2AA180-1723-47FD-99B9-C1C174E47705}"/>
              </a:ext>
            </a:extLst>
          </p:cNvPr>
          <p:cNvSpPr>
            <a:spLocks noGrp="1"/>
          </p:cNvSpPr>
          <p:nvPr>
            <p:ph type="dt" sz="half" idx="10"/>
          </p:nvPr>
        </p:nvSpPr>
        <p:spPr/>
        <p:txBody>
          <a:bodyPr/>
          <a:lstStyle/>
          <a:p>
            <a:fld id="{C69375A6-0920-4A13-BB09-82EB5C1A65E6}" type="datetimeFigureOut">
              <a:rPr lang="en-US" smtClean="0"/>
              <a:t>4/15/2025</a:t>
            </a:fld>
            <a:endParaRPr lang="en-US"/>
          </a:p>
        </p:txBody>
      </p:sp>
      <p:sp>
        <p:nvSpPr>
          <p:cNvPr id="6" name="Footer Placeholder 5">
            <a:extLst>
              <a:ext uri="{FF2B5EF4-FFF2-40B4-BE49-F238E27FC236}">
                <a16:creationId xmlns:a16="http://schemas.microsoft.com/office/drawing/2014/main" id="{D8B6E46E-B83B-4CB2-BFF8-B204AD01A7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D67363-03A3-4767-8B39-A872D5637A58}"/>
              </a:ext>
            </a:extLst>
          </p:cNvPr>
          <p:cNvSpPr>
            <a:spLocks noGrp="1"/>
          </p:cNvSpPr>
          <p:nvPr>
            <p:ph type="sldNum" sz="quarter" idx="12"/>
          </p:nvPr>
        </p:nvSpPr>
        <p:spPr/>
        <p:txBody>
          <a:bodyPr/>
          <a:lstStyle/>
          <a:p>
            <a:fld id="{F85655C5-FDBF-429B-8D65-C8CF52DA1276}" type="slidenum">
              <a:rPr lang="en-US" smtClean="0"/>
              <a:t>‹#›</a:t>
            </a:fld>
            <a:endParaRPr lang="en-US"/>
          </a:p>
        </p:txBody>
      </p:sp>
    </p:spTree>
    <p:extLst>
      <p:ext uri="{BB962C8B-B14F-4D97-AF65-F5344CB8AC3E}">
        <p14:creationId xmlns:p14="http://schemas.microsoft.com/office/powerpoint/2010/main" val="3287774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333816-A3C8-436D-96E6-A9872B5B91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99C2B1-F096-4154-A6FE-82486F5C70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213995-82EB-4F96-8467-699484BE90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9375A6-0920-4A13-BB09-82EB5C1A65E6}" type="datetimeFigureOut">
              <a:rPr lang="en-US" smtClean="0"/>
              <a:t>4/15/2025</a:t>
            </a:fld>
            <a:endParaRPr lang="en-US"/>
          </a:p>
        </p:txBody>
      </p:sp>
      <p:sp>
        <p:nvSpPr>
          <p:cNvPr id="5" name="Footer Placeholder 4">
            <a:extLst>
              <a:ext uri="{FF2B5EF4-FFF2-40B4-BE49-F238E27FC236}">
                <a16:creationId xmlns:a16="http://schemas.microsoft.com/office/drawing/2014/main" id="{47E5B0B8-81BC-4FC3-B490-9F7F8A5949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0E0861-E94D-4B0B-925F-633555110E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5655C5-FDBF-429B-8D65-C8CF52DA1276}" type="slidenum">
              <a:rPr lang="en-US" smtClean="0"/>
              <a:t>‹#›</a:t>
            </a:fld>
            <a:endParaRPr lang="en-US"/>
          </a:p>
        </p:txBody>
      </p:sp>
    </p:spTree>
    <p:extLst>
      <p:ext uri="{BB962C8B-B14F-4D97-AF65-F5344CB8AC3E}">
        <p14:creationId xmlns:p14="http://schemas.microsoft.com/office/powerpoint/2010/main" val="24683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audio" Target="../media/media1.m4a"/><Relationship Id="rId7" Type="http://schemas.openxmlformats.org/officeDocument/2006/relationships/image" Target="../media/image3.png"/><Relationship Id="rId2" Type="http://schemas.microsoft.com/office/2007/relationships/media" Target="../media/media1.m4a"/><Relationship Id="rId1" Type="http://schemas.openxmlformats.org/officeDocument/2006/relationships/tags" Target="../tags/tag2.xml"/><Relationship Id="rId6" Type="http://schemas.openxmlformats.org/officeDocument/2006/relationships/image" Target="../media/image2.jpg"/><Relationship Id="rId5" Type="http://schemas.openxmlformats.org/officeDocument/2006/relationships/notesSlide" Target="../notesSlides/notesSlide1.xml"/><Relationship Id="rId10" Type="http://schemas.openxmlformats.org/officeDocument/2006/relationships/image" Target="../media/image5.png"/><Relationship Id="rId4" Type="http://schemas.openxmlformats.org/officeDocument/2006/relationships/slideLayout" Target="../slideLayouts/slideLayout7.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audio" Target="../media/media12.m4a"/><Relationship Id="rId7" Type="http://schemas.openxmlformats.org/officeDocument/2006/relationships/notesSlide" Target="../notesSlides/notesSlide10.xml"/><Relationship Id="rId2" Type="http://schemas.microsoft.com/office/2007/relationships/media" Target="../media/media12.m4a"/><Relationship Id="rId1" Type="http://schemas.openxmlformats.org/officeDocument/2006/relationships/tags" Target="../tags/tag11.xml"/><Relationship Id="rId6" Type="http://schemas.openxmlformats.org/officeDocument/2006/relationships/slideLayout" Target="../slideLayouts/slideLayout7.xml"/><Relationship Id="rId5" Type="http://schemas.openxmlformats.org/officeDocument/2006/relationships/audio" Target="../media/media10.mp3"/><Relationship Id="rId4" Type="http://schemas.microsoft.com/office/2007/relationships/media" Target="../media/media10.mp3"/><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5.png"/><Relationship Id="rId3" Type="http://schemas.openxmlformats.org/officeDocument/2006/relationships/audio" Target="../media/media4.m4a"/><Relationship Id="rId7" Type="http://schemas.openxmlformats.org/officeDocument/2006/relationships/notesSlide" Target="../notesSlides/notesSlide11.xml"/><Relationship Id="rId12" Type="http://schemas.microsoft.com/office/2007/relationships/hdphoto" Target="../media/hdphoto2.wdp"/><Relationship Id="rId2" Type="http://schemas.microsoft.com/office/2007/relationships/media" Target="../media/media4.m4a"/><Relationship Id="rId1" Type="http://schemas.openxmlformats.org/officeDocument/2006/relationships/tags" Target="../tags/tag12.xml"/><Relationship Id="rId6" Type="http://schemas.openxmlformats.org/officeDocument/2006/relationships/slideLayout" Target="../slideLayouts/slideLayout7.xml"/><Relationship Id="rId11" Type="http://schemas.openxmlformats.org/officeDocument/2006/relationships/image" Target="../media/image7.png"/><Relationship Id="rId5" Type="http://schemas.openxmlformats.org/officeDocument/2006/relationships/audio" Target="../media/media13.m4a"/><Relationship Id="rId10" Type="http://schemas.openxmlformats.org/officeDocument/2006/relationships/image" Target="../media/image11.jpg"/><Relationship Id="rId4" Type="http://schemas.microsoft.com/office/2007/relationships/media" Target="../media/media13.m4a"/><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audio" Target="../media/media14.m4a"/><Relationship Id="rId7" Type="http://schemas.openxmlformats.org/officeDocument/2006/relationships/image" Target="../media/image5.png"/><Relationship Id="rId2" Type="http://schemas.microsoft.com/office/2007/relationships/media" Target="../media/media14.m4a"/><Relationship Id="rId1" Type="http://schemas.openxmlformats.org/officeDocument/2006/relationships/tags" Target="../tags/tag13.xml"/><Relationship Id="rId6" Type="http://schemas.openxmlformats.org/officeDocument/2006/relationships/image" Target="../media/image26.png"/><Relationship Id="rId5" Type="http://schemas.openxmlformats.org/officeDocument/2006/relationships/notesSlide" Target="../notesSlides/notesSlide12.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audio" Target="../media/media2.wav"/><Relationship Id="rId7" Type="http://schemas.openxmlformats.org/officeDocument/2006/relationships/notesSlide" Target="../notesSlides/notesSlide2.xml"/><Relationship Id="rId12" Type="http://schemas.openxmlformats.org/officeDocument/2006/relationships/image" Target="../media/image8.png"/><Relationship Id="rId2" Type="http://schemas.microsoft.com/office/2007/relationships/media" Target="../media/media2.wav"/><Relationship Id="rId1" Type="http://schemas.openxmlformats.org/officeDocument/2006/relationships/tags" Target="../tags/tag3.xml"/><Relationship Id="rId6" Type="http://schemas.openxmlformats.org/officeDocument/2006/relationships/slideLayout" Target="../slideLayouts/slideLayout7.xml"/><Relationship Id="rId11" Type="http://schemas.openxmlformats.org/officeDocument/2006/relationships/image" Target="../media/image5.png"/><Relationship Id="rId5" Type="http://schemas.openxmlformats.org/officeDocument/2006/relationships/audio" Target="../media/media3.m4a"/><Relationship Id="rId10" Type="http://schemas.microsoft.com/office/2007/relationships/hdphoto" Target="../media/hdphoto2.wdp"/><Relationship Id="rId4" Type="http://schemas.microsoft.com/office/2007/relationships/media" Target="../media/media3.m4a"/><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audio" Target="../media/media4.m4a"/><Relationship Id="rId7" Type="http://schemas.openxmlformats.org/officeDocument/2006/relationships/image" Target="../media/image10.png"/><Relationship Id="rId2" Type="http://schemas.microsoft.com/office/2007/relationships/media" Target="../media/media4.m4a"/><Relationship Id="rId1" Type="http://schemas.openxmlformats.org/officeDocument/2006/relationships/tags" Target="../tags/tag4.xml"/><Relationship Id="rId6" Type="http://schemas.openxmlformats.org/officeDocument/2006/relationships/image" Target="../media/image9.jpg"/><Relationship Id="rId11" Type="http://schemas.openxmlformats.org/officeDocument/2006/relationships/image" Target="../media/image5.png"/><Relationship Id="rId5" Type="http://schemas.openxmlformats.org/officeDocument/2006/relationships/notesSlide" Target="../notesSlides/notesSlide3.xml"/><Relationship Id="rId10" Type="http://schemas.microsoft.com/office/2007/relationships/hdphoto" Target="../media/hdphoto2.wdp"/><Relationship Id="rId4" Type="http://schemas.openxmlformats.org/officeDocument/2006/relationships/slideLayout" Target="../slideLayouts/slideLayout7.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audio" Target="../media/media5.m4a"/><Relationship Id="rId7" Type="http://schemas.openxmlformats.org/officeDocument/2006/relationships/image" Target="../media/image12.png"/><Relationship Id="rId2" Type="http://schemas.microsoft.com/office/2007/relationships/media" Target="../media/media5.m4a"/><Relationship Id="rId1" Type="http://schemas.openxmlformats.org/officeDocument/2006/relationships/tags" Target="../tags/tag5.xml"/><Relationship Id="rId6" Type="http://schemas.openxmlformats.org/officeDocument/2006/relationships/audio" Target="../media/audio1.wav"/><Relationship Id="rId5" Type="http://schemas.openxmlformats.org/officeDocument/2006/relationships/notesSlide" Target="../notesSlides/notesSlide4.xml"/><Relationship Id="rId10" Type="http://schemas.openxmlformats.org/officeDocument/2006/relationships/image" Target="../media/image5.png"/><Relationship Id="rId4" Type="http://schemas.openxmlformats.org/officeDocument/2006/relationships/slideLayout" Target="../slideLayouts/slideLayout7.xml"/><Relationship Id="rId9" Type="http://schemas.openxmlformats.org/officeDocument/2006/relationships/image" Target="../media/image14.jpg"/></Relationships>
</file>

<file path=ppt/slides/_rels/slide5.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media6.m4a"/><Relationship Id="rId7" Type="http://schemas.openxmlformats.org/officeDocument/2006/relationships/notesSlide" Target="../notesSlides/notesSlide5.xml"/><Relationship Id="rId2" Type="http://schemas.microsoft.com/office/2007/relationships/media" Target="../media/media6.m4a"/><Relationship Id="rId1" Type="http://schemas.openxmlformats.org/officeDocument/2006/relationships/tags" Target="../tags/tag6.xml"/><Relationship Id="rId6" Type="http://schemas.openxmlformats.org/officeDocument/2006/relationships/slideLayout" Target="../slideLayouts/slideLayout7.xml"/><Relationship Id="rId5" Type="http://schemas.openxmlformats.org/officeDocument/2006/relationships/audio" Target="../media/media2.wav"/><Relationship Id="rId10" Type="http://schemas.openxmlformats.org/officeDocument/2006/relationships/image" Target="../media/image5.png"/><Relationship Id="rId4" Type="http://schemas.microsoft.com/office/2007/relationships/media" Target="../media/media2.wav"/><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audio" Target="../media/audio1.wav"/><Relationship Id="rId13" Type="http://schemas.openxmlformats.org/officeDocument/2006/relationships/image" Target="../media/image5.png"/><Relationship Id="rId3" Type="http://schemas.openxmlformats.org/officeDocument/2006/relationships/video" Target="../media/media7.wmv"/><Relationship Id="rId7" Type="http://schemas.openxmlformats.org/officeDocument/2006/relationships/notesSlide" Target="../notesSlides/notesSlide6.xml"/><Relationship Id="rId12" Type="http://schemas.openxmlformats.org/officeDocument/2006/relationships/image" Target="../media/image18.png"/><Relationship Id="rId2" Type="http://schemas.microsoft.com/office/2007/relationships/media" Target="../media/media7.wmv"/><Relationship Id="rId1" Type="http://schemas.openxmlformats.org/officeDocument/2006/relationships/tags" Target="../tags/tag7.xml"/><Relationship Id="rId6" Type="http://schemas.openxmlformats.org/officeDocument/2006/relationships/slideLayout" Target="../slideLayouts/slideLayout7.xml"/><Relationship Id="rId11" Type="http://schemas.openxmlformats.org/officeDocument/2006/relationships/image" Target="../media/image17.jpg"/><Relationship Id="rId5" Type="http://schemas.openxmlformats.org/officeDocument/2006/relationships/audio" Target="../media/media8.m4a"/><Relationship Id="rId10" Type="http://schemas.openxmlformats.org/officeDocument/2006/relationships/image" Target="../media/image16.jpg"/><Relationship Id="rId4" Type="http://schemas.microsoft.com/office/2007/relationships/media" Target="../media/media8.m4a"/><Relationship Id="rId9" Type="http://schemas.openxmlformats.org/officeDocument/2006/relationships/image" Target="../media/image1.jpeg"/><Relationship Id="rId1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20.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17.jpg"/><Relationship Id="rId3" Type="http://schemas.openxmlformats.org/officeDocument/2006/relationships/audio" Target="../media/media9.m4a"/><Relationship Id="rId7" Type="http://schemas.openxmlformats.org/officeDocument/2006/relationships/audio" Target="../media/media2.wav"/><Relationship Id="rId12" Type="http://schemas.openxmlformats.org/officeDocument/2006/relationships/image" Target="../media/image16.jpg"/><Relationship Id="rId2" Type="http://schemas.microsoft.com/office/2007/relationships/media" Target="../media/media9.m4a"/><Relationship Id="rId1" Type="http://schemas.openxmlformats.org/officeDocument/2006/relationships/tags" Target="../tags/tag9.xml"/><Relationship Id="rId6" Type="http://schemas.microsoft.com/office/2007/relationships/media" Target="../media/media2.wav"/><Relationship Id="rId11" Type="http://schemas.openxmlformats.org/officeDocument/2006/relationships/image" Target="../media/image1.jpeg"/><Relationship Id="rId5" Type="http://schemas.openxmlformats.org/officeDocument/2006/relationships/audio" Target="../media/media10.mp3"/><Relationship Id="rId15" Type="http://schemas.openxmlformats.org/officeDocument/2006/relationships/image" Target="../media/image5.png"/><Relationship Id="rId10" Type="http://schemas.openxmlformats.org/officeDocument/2006/relationships/audio" Target="../media/audio1.wav"/><Relationship Id="rId4" Type="http://schemas.microsoft.com/office/2007/relationships/media" Target="../media/media10.mp3"/><Relationship Id="rId9" Type="http://schemas.openxmlformats.org/officeDocument/2006/relationships/notesSlide" Target="../notesSlides/notesSlide8.xml"/><Relationship Id="rId14" Type="http://schemas.openxmlformats.org/officeDocument/2006/relationships/image" Target="../media/image19.jpg"/></Relationships>
</file>

<file path=ppt/slides/_rels/slide9.xml.rels><?xml version="1.0" encoding="UTF-8" standalone="yes"?>
<Relationships xmlns="http://schemas.openxmlformats.org/package/2006/relationships"><Relationship Id="rId8" Type="http://schemas.openxmlformats.org/officeDocument/2006/relationships/audio" Target="../media/audio1.wav"/><Relationship Id="rId13" Type="http://schemas.openxmlformats.org/officeDocument/2006/relationships/image" Target="../media/image24.jpg"/><Relationship Id="rId3" Type="http://schemas.openxmlformats.org/officeDocument/2006/relationships/audio" Target="../media/media11.m4a"/><Relationship Id="rId7" Type="http://schemas.openxmlformats.org/officeDocument/2006/relationships/notesSlide" Target="../notesSlides/notesSlide9.xml"/><Relationship Id="rId12" Type="http://schemas.openxmlformats.org/officeDocument/2006/relationships/image" Target="../media/image23.jpg"/><Relationship Id="rId2" Type="http://schemas.microsoft.com/office/2007/relationships/media" Target="../media/media11.m4a"/><Relationship Id="rId1" Type="http://schemas.openxmlformats.org/officeDocument/2006/relationships/tags" Target="../tags/tag10.xml"/><Relationship Id="rId6" Type="http://schemas.openxmlformats.org/officeDocument/2006/relationships/slideLayout" Target="../slideLayouts/slideLayout7.xml"/><Relationship Id="rId11" Type="http://schemas.openxmlformats.org/officeDocument/2006/relationships/image" Target="../media/image22.jpg"/><Relationship Id="rId5" Type="http://schemas.openxmlformats.org/officeDocument/2006/relationships/audio" Target="../media/media10.mp3"/><Relationship Id="rId10" Type="http://schemas.openxmlformats.org/officeDocument/2006/relationships/image" Target="../media/image21.png"/><Relationship Id="rId4" Type="http://schemas.microsoft.com/office/2007/relationships/media" Target="../media/media10.mp3"/><Relationship Id="rId9" Type="http://schemas.openxmlformats.org/officeDocument/2006/relationships/image" Target="../media/image1.jpeg"/><Relationship Id="rId1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3000" t="-3000" r="-3000" b="-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4303AA-3BB8-4B40-9998-7FE3D78BBE64}"/>
              </a:ext>
            </a:extLst>
          </p:cNvPr>
          <p:cNvSpPr/>
          <p:nvPr/>
        </p:nvSpPr>
        <p:spPr>
          <a:xfrm>
            <a:off x="3530639" y="408537"/>
            <a:ext cx="4899162" cy="728148"/>
          </a:xfrm>
          <a:prstGeom prst="rect">
            <a:avLst/>
          </a:prstGeom>
          <a:noFill/>
        </p:spPr>
        <p:txBody>
          <a:bodyPr wrap="none" lIns="91440" tIns="45720" rIns="91440" bIns="45720">
            <a:spAutoFit/>
          </a:bodyPr>
          <a:lstStyle/>
          <a:p>
            <a:pPr algn="ctr">
              <a:lnSpc>
                <a:spcPct val="120000"/>
              </a:lnSpc>
            </a:pPr>
            <a:r>
              <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UBND QUẬN LONG BIÊN</a:t>
            </a:r>
          </a:p>
          <a:p>
            <a:pPr algn="ctr">
              <a:lnSpc>
                <a:spcPct val="120000"/>
              </a:lnSpc>
            </a:pPr>
            <a:r>
              <a:rPr lang="en-US" b="1"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TRƯỜNG MẦM NON </a:t>
            </a:r>
            <a:r>
              <a:rPr lang="vi-VN" b="1"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HOA HƯỚNG DƯƠNG</a:t>
            </a:r>
            <a:endParaRPr lang="en-US" b="1"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39D0B7BB-C8A1-4931-B0C4-7AFBB6FD64B8}"/>
              </a:ext>
            </a:extLst>
          </p:cNvPr>
          <p:cNvSpPr/>
          <p:nvPr/>
        </p:nvSpPr>
        <p:spPr>
          <a:xfrm>
            <a:off x="2789947" y="3186574"/>
            <a:ext cx="6583597" cy="523220"/>
          </a:xfrm>
          <a:prstGeom prst="rect">
            <a:avLst/>
          </a:prstGeom>
          <a:noFill/>
        </p:spPr>
        <p:txBody>
          <a:bodyPr wrap="none" lIns="91440" tIns="45720" rIns="91440" bIns="45720">
            <a:spAutoFit/>
          </a:bodyPr>
          <a:lstStyle/>
          <a:p>
            <a:pPr algn="ctr"/>
            <a:r>
              <a:rPr lang="en-US" sz="2800" b="1" dirty="0">
                <a:ln w="0"/>
                <a:solidFill>
                  <a:schemeClr val="bg2"/>
                </a:solidFill>
                <a:effectLst/>
                <a:latin typeface="Times New Roman" pitchFamily="18" charset="0"/>
                <a:cs typeface="Times New Roman" pitchFamily="18" charset="0"/>
              </a:rPr>
              <a:t>LĨNH VỰC PHÁT TRIỂN NHẬN THỨC</a:t>
            </a:r>
            <a:endParaRPr lang="en-US" sz="2800" b="1" cap="none" spc="0" dirty="0">
              <a:ln w="0"/>
              <a:solidFill>
                <a:schemeClr val="bg2"/>
              </a:solidFill>
              <a:effectLst/>
              <a:latin typeface="Times New Roman" pitchFamily="18" charset="0"/>
              <a:cs typeface="Times New Roman" pitchFamily="18" charset="0"/>
            </a:endParaRPr>
          </a:p>
        </p:txBody>
      </p:sp>
      <p:sp>
        <p:nvSpPr>
          <p:cNvPr id="11" name="TextBox 10">
            <a:extLst>
              <a:ext uri="{FF2B5EF4-FFF2-40B4-BE49-F238E27FC236}">
                <a16:creationId xmlns:a16="http://schemas.microsoft.com/office/drawing/2014/main" id="{365568CA-D666-4E61-A0EE-C11BD128FF9D}"/>
              </a:ext>
            </a:extLst>
          </p:cNvPr>
          <p:cNvSpPr txBox="1"/>
          <p:nvPr/>
        </p:nvSpPr>
        <p:spPr>
          <a:xfrm>
            <a:off x="2818456" y="3387688"/>
            <a:ext cx="6323525" cy="2241960"/>
          </a:xfrm>
          <a:prstGeom prst="rect">
            <a:avLst/>
          </a:prstGeom>
          <a:noFill/>
        </p:spPr>
        <p:txBody>
          <a:bodyPr wrap="square" rtlCol="0">
            <a:spAutoFit/>
          </a:bodyPr>
          <a:lstStyle/>
          <a:p>
            <a:pPr algn="ctr">
              <a:lnSpc>
                <a:spcPct val="150000"/>
              </a:lnSpc>
            </a:pPr>
            <a:endParaRPr lang="en-US" sz="2400" b="1" dirty="0">
              <a:ln w="18415" cmpd="sng">
                <a:solidFill>
                  <a:srgbClr val="FFFFFF"/>
                </a:solidFill>
                <a:prstDash val="solid"/>
              </a:ln>
              <a:solidFill>
                <a:schemeClr val="bg2"/>
              </a:solidFill>
              <a:effectLst>
                <a:outerShdw blurRad="63500" dir="3600000" algn="tl" rotWithShape="0">
                  <a:srgbClr val="000000">
                    <a:alpha val="70000"/>
                  </a:srgbClr>
                </a:outerShdw>
              </a:effectLst>
              <a:latin typeface="Times New Roman" pitchFamily="18" charset="0"/>
              <a:cs typeface="Times New Roman" panose="02020603050405020304" pitchFamily="18" charset="0"/>
            </a:endParaRPr>
          </a:p>
          <a:p>
            <a:pPr>
              <a:lnSpc>
                <a:spcPct val="150000"/>
              </a:lnSpc>
            </a:pPr>
            <a:r>
              <a:rPr lang="en-US" sz="2400" dirty="0">
                <a:ln w="18415" cmpd="sng">
                  <a:solidFill>
                    <a:srgbClr val="FFFFFF"/>
                  </a:solidFill>
                  <a:prstDash val="solid"/>
                </a:ln>
                <a:solidFill>
                  <a:schemeClr val="bg2"/>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r>
              <a:rPr lang="en-US" sz="2400" dirty="0" err="1">
                <a:ln w="18415" cmpd="sng">
                  <a:solidFill>
                    <a:srgbClr val="FFFFFF"/>
                  </a:solidFill>
                  <a:prstDash val="solid"/>
                </a:ln>
                <a:solidFill>
                  <a:schemeClr val="bg2"/>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Đề</a:t>
            </a:r>
            <a:r>
              <a:rPr lang="en-US" sz="2400" dirty="0">
                <a:ln w="18415" cmpd="sng">
                  <a:solidFill>
                    <a:srgbClr val="FFFFFF"/>
                  </a:solidFill>
                  <a:prstDash val="solid"/>
                </a:ln>
                <a:solidFill>
                  <a:schemeClr val="bg2"/>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r>
              <a:rPr lang="en-US" sz="2400" dirty="0" err="1">
                <a:ln w="18415" cmpd="sng">
                  <a:solidFill>
                    <a:srgbClr val="FFFFFF"/>
                  </a:solidFill>
                  <a:prstDash val="solid"/>
                </a:ln>
                <a:solidFill>
                  <a:schemeClr val="bg2"/>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tài</a:t>
            </a:r>
            <a:r>
              <a:rPr lang="en-US" sz="2400" dirty="0">
                <a:ln w="18415" cmpd="sng">
                  <a:solidFill>
                    <a:srgbClr val="FFFFFF"/>
                  </a:solidFill>
                  <a:prstDash val="solid"/>
                </a:ln>
                <a:solidFill>
                  <a:schemeClr val="bg2"/>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r>
              <a:rPr lang="en-US" sz="2400" dirty="0" err="1">
                <a:ln w="18415" cmpd="sng">
                  <a:solidFill>
                    <a:srgbClr val="FFFFFF"/>
                  </a:solidFill>
                  <a:prstDash val="solid"/>
                </a:ln>
                <a:solidFill>
                  <a:schemeClr val="bg2"/>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Nhận</a:t>
            </a:r>
            <a:r>
              <a:rPr lang="en-US" sz="2400" dirty="0">
                <a:ln w="18415" cmpd="sng">
                  <a:solidFill>
                    <a:srgbClr val="FFFFFF"/>
                  </a:solidFill>
                  <a:prstDash val="solid"/>
                </a:ln>
                <a:solidFill>
                  <a:schemeClr val="bg2"/>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r>
              <a:rPr lang="en-US" sz="2400" dirty="0" err="1">
                <a:ln w="18415" cmpd="sng">
                  <a:solidFill>
                    <a:srgbClr val="FFFFFF"/>
                  </a:solidFill>
                  <a:prstDash val="solid"/>
                </a:ln>
                <a:solidFill>
                  <a:schemeClr val="bg2"/>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biết</a:t>
            </a:r>
            <a:r>
              <a:rPr lang="en-US" sz="2400" dirty="0">
                <a:ln w="18415" cmpd="sng">
                  <a:solidFill>
                    <a:srgbClr val="FFFFFF"/>
                  </a:solidFill>
                  <a:prstDash val="solid"/>
                </a:ln>
                <a:solidFill>
                  <a:schemeClr val="bg2"/>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r>
              <a:rPr lang="en-US" sz="2400" dirty="0" err="1">
                <a:ln w="18415" cmpd="sng">
                  <a:solidFill>
                    <a:srgbClr val="FFFFFF"/>
                  </a:solidFill>
                  <a:prstDash val="solid"/>
                </a:ln>
                <a:solidFill>
                  <a:schemeClr val="bg2"/>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phân</a:t>
            </a:r>
            <a:r>
              <a:rPr lang="en-US" sz="2400" dirty="0">
                <a:ln w="18415" cmpd="sng">
                  <a:solidFill>
                    <a:srgbClr val="FFFFFF"/>
                  </a:solidFill>
                  <a:prstDash val="solid"/>
                </a:ln>
                <a:solidFill>
                  <a:schemeClr val="bg2"/>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r>
              <a:rPr lang="en-US" sz="2400" dirty="0" err="1">
                <a:ln w="18415" cmpd="sng">
                  <a:solidFill>
                    <a:srgbClr val="FFFFFF"/>
                  </a:solidFill>
                  <a:prstDash val="solid"/>
                </a:ln>
                <a:solidFill>
                  <a:schemeClr val="bg2"/>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biệt</a:t>
            </a:r>
            <a:r>
              <a:rPr lang="en-US" sz="2400" dirty="0">
                <a:ln w="18415" cmpd="sng">
                  <a:solidFill>
                    <a:srgbClr val="FFFFFF"/>
                  </a:solidFill>
                  <a:prstDash val="solid"/>
                </a:ln>
                <a:solidFill>
                  <a:schemeClr val="bg2"/>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r>
              <a:rPr lang="en-US" sz="2400" dirty="0" err="1">
                <a:ln w="18415" cmpd="sng">
                  <a:solidFill>
                    <a:srgbClr val="FFFFFF"/>
                  </a:solidFill>
                  <a:prstDash val="solid"/>
                </a:ln>
                <a:solidFill>
                  <a:schemeClr val="bg2"/>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Màu</a:t>
            </a:r>
            <a:r>
              <a:rPr lang="en-US" sz="2400" dirty="0">
                <a:ln w="18415" cmpd="sng">
                  <a:solidFill>
                    <a:srgbClr val="FFFFFF"/>
                  </a:solidFill>
                  <a:prstDash val="solid"/>
                </a:ln>
                <a:solidFill>
                  <a:schemeClr val="bg2"/>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r>
              <a:rPr lang="en-US" sz="2400" dirty="0" err="1">
                <a:ln w="18415" cmpd="sng">
                  <a:solidFill>
                    <a:srgbClr val="FFFFFF"/>
                  </a:solidFill>
                  <a:prstDash val="solid"/>
                </a:ln>
                <a:solidFill>
                  <a:schemeClr val="bg2"/>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vàng</a:t>
            </a:r>
            <a:r>
              <a:rPr lang="en-US" sz="2400" dirty="0">
                <a:ln w="18415" cmpd="sng">
                  <a:solidFill>
                    <a:srgbClr val="FFFFFF"/>
                  </a:solidFill>
                  <a:prstDash val="solid"/>
                </a:ln>
                <a:solidFill>
                  <a:schemeClr val="bg2"/>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a:t>
            </a:r>
          </a:p>
          <a:p>
            <a:pPr>
              <a:lnSpc>
                <a:spcPct val="150000"/>
              </a:lnSpc>
            </a:pPr>
            <a:r>
              <a:rPr lang="en-US" sz="2400" dirty="0">
                <a:ln w="18415" cmpd="sng">
                  <a:solidFill>
                    <a:srgbClr val="FFFFFF"/>
                  </a:solidFill>
                  <a:prstDash val="solid"/>
                </a:ln>
                <a:solidFill>
                  <a:schemeClr val="bg2"/>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r>
              <a:rPr lang="en-US" sz="2400" dirty="0" err="1">
                <a:ln w="18415" cmpd="sng">
                  <a:solidFill>
                    <a:srgbClr val="FFFFFF"/>
                  </a:solidFill>
                  <a:prstDash val="solid"/>
                </a:ln>
                <a:solidFill>
                  <a:schemeClr val="bg2"/>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Lứa</a:t>
            </a:r>
            <a:r>
              <a:rPr lang="en-US" sz="2400" dirty="0">
                <a:ln w="18415" cmpd="sng">
                  <a:solidFill>
                    <a:srgbClr val="FFFFFF"/>
                  </a:solidFill>
                  <a:prstDash val="solid"/>
                </a:ln>
                <a:solidFill>
                  <a:schemeClr val="bg2"/>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r>
              <a:rPr lang="en-US" sz="2400" dirty="0" err="1">
                <a:ln w="18415" cmpd="sng">
                  <a:solidFill>
                    <a:srgbClr val="FFFFFF"/>
                  </a:solidFill>
                  <a:prstDash val="solid"/>
                </a:ln>
                <a:solidFill>
                  <a:schemeClr val="bg2"/>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tuổi</a:t>
            </a:r>
            <a:r>
              <a:rPr lang="en-US" sz="2400" dirty="0">
                <a:ln w="18415" cmpd="sng">
                  <a:solidFill>
                    <a:srgbClr val="FFFFFF"/>
                  </a:solidFill>
                  <a:prstDash val="solid"/>
                </a:ln>
                <a:solidFill>
                  <a:schemeClr val="bg2"/>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r>
              <a:rPr lang="en-US" sz="2400" dirty="0" err="1">
                <a:ln w="18415" cmpd="sng">
                  <a:solidFill>
                    <a:srgbClr val="FFFFFF"/>
                  </a:solidFill>
                  <a:prstDash val="solid"/>
                </a:ln>
                <a:solidFill>
                  <a:schemeClr val="bg2"/>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Nhà</a:t>
            </a:r>
            <a:r>
              <a:rPr lang="en-US" sz="2400" dirty="0">
                <a:ln w="18415" cmpd="sng">
                  <a:solidFill>
                    <a:srgbClr val="FFFFFF"/>
                  </a:solidFill>
                  <a:prstDash val="solid"/>
                </a:ln>
                <a:solidFill>
                  <a:schemeClr val="bg2"/>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r>
              <a:rPr lang="en-US" sz="2400" dirty="0" err="1">
                <a:ln w="18415" cmpd="sng">
                  <a:solidFill>
                    <a:srgbClr val="FFFFFF"/>
                  </a:solidFill>
                  <a:prstDash val="solid"/>
                </a:ln>
                <a:solidFill>
                  <a:schemeClr val="bg2"/>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trẻ</a:t>
            </a:r>
            <a:r>
              <a:rPr lang="en-US" sz="2400" dirty="0">
                <a:ln w="18415" cmpd="sng">
                  <a:solidFill>
                    <a:srgbClr val="FFFFFF"/>
                  </a:solidFill>
                  <a:prstDash val="solid"/>
                </a:ln>
                <a:solidFill>
                  <a:schemeClr val="bg2"/>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24 – 36 </a:t>
            </a:r>
            <a:r>
              <a:rPr lang="en-US" sz="2400" dirty="0" err="1">
                <a:ln w="18415" cmpd="sng">
                  <a:solidFill>
                    <a:srgbClr val="FFFFFF"/>
                  </a:solidFill>
                  <a:prstDash val="solid"/>
                </a:ln>
                <a:solidFill>
                  <a:schemeClr val="bg2"/>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tháng</a:t>
            </a:r>
            <a:endParaRPr lang="en-US" sz="2400" dirty="0">
              <a:ln w="18415" cmpd="sng">
                <a:solidFill>
                  <a:srgbClr val="FFFFFF"/>
                </a:solidFill>
                <a:prstDash val="solid"/>
              </a:ln>
              <a:solidFill>
                <a:schemeClr val="bg2"/>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a:p>
            <a:pPr>
              <a:lnSpc>
                <a:spcPct val="150000"/>
              </a:lnSpc>
            </a:pPr>
            <a:r>
              <a:rPr lang="en-US" sz="2400" dirty="0">
                <a:ln w="18415" cmpd="sng">
                  <a:solidFill>
                    <a:srgbClr val="FFFFFF"/>
                  </a:solidFill>
                  <a:prstDash val="solid"/>
                </a:ln>
                <a:solidFill>
                  <a:schemeClr val="bg2"/>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r>
              <a:rPr lang="en-US" sz="2400" dirty="0" err="1">
                <a:ln w="18415" cmpd="sng">
                  <a:solidFill>
                    <a:srgbClr val="FFFFFF"/>
                  </a:solidFill>
                  <a:prstDash val="solid"/>
                </a:ln>
                <a:solidFill>
                  <a:schemeClr val="bg2"/>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Lớp</a:t>
            </a:r>
            <a:r>
              <a:rPr lang="en-US" sz="2400" dirty="0">
                <a:ln w="18415" cmpd="sng">
                  <a:solidFill>
                    <a:srgbClr val="FFFFFF"/>
                  </a:solidFill>
                  <a:prstDash val="solid"/>
                </a:ln>
                <a:solidFill>
                  <a:schemeClr val="bg2"/>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r>
              <a:rPr lang="en-US" sz="2400" dirty="0" err="1">
                <a:ln w="18415" cmpd="sng">
                  <a:solidFill>
                    <a:srgbClr val="FFFFFF"/>
                  </a:solidFill>
                  <a:prstDash val="solid"/>
                </a:ln>
                <a:solidFill>
                  <a:schemeClr val="bg2"/>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Nhà</a:t>
            </a:r>
            <a:r>
              <a:rPr lang="en-US" sz="2400" dirty="0">
                <a:ln w="18415" cmpd="sng">
                  <a:solidFill>
                    <a:srgbClr val="FFFFFF"/>
                  </a:solidFill>
                  <a:prstDash val="solid"/>
                </a:ln>
                <a:solidFill>
                  <a:schemeClr val="bg2"/>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r>
              <a:rPr lang="en-US" sz="2400" dirty="0" err="1">
                <a:ln w="18415" cmpd="sng">
                  <a:solidFill>
                    <a:srgbClr val="FFFFFF"/>
                  </a:solidFill>
                  <a:prstDash val="solid"/>
                </a:ln>
                <a:solidFill>
                  <a:schemeClr val="bg2"/>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trẻ</a:t>
            </a:r>
            <a:r>
              <a:rPr lang="en-US" sz="2400" dirty="0">
                <a:ln w="18415" cmpd="sng">
                  <a:solidFill>
                    <a:srgbClr val="FFFFFF"/>
                  </a:solidFill>
                  <a:prstDash val="solid"/>
                </a:ln>
                <a:solidFill>
                  <a:schemeClr val="bg2"/>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D1 </a:t>
            </a:r>
          </a:p>
        </p:txBody>
      </p:sp>
      <p:sp>
        <p:nvSpPr>
          <p:cNvPr id="15" name="TextBox 14">
            <a:extLst>
              <a:ext uri="{FF2B5EF4-FFF2-40B4-BE49-F238E27FC236}">
                <a16:creationId xmlns:a16="http://schemas.microsoft.com/office/drawing/2014/main" id="{0343C4E2-4994-49FC-9020-33E5D09607C5}"/>
              </a:ext>
            </a:extLst>
          </p:cNvPr>
          <p:cNvSpPr txBox="1"/>
          <p:nvPr/>
        </p:nvSpPr>
        <p:spPr>
          <a:xfrm>
            <a:off x="5083079" y="6012019"/>
            <a:ext cx="2664542" cy="400110"/>
          </a:xfrm>
          <a:prstGeom prst="rect">
            <a:avLst/>
          </a:prstGeom>
          <a:noFill/>
        </p:spPr>
        <p:txBody>
          <a:bodyPr wrap="square" rtlCol="0">
            <a:spAutoFit/>
          </a:bodyPr>
          <a:lstStyle/>
          <a:p>
            <a:pPr algn="ctr"/>
            <a:r>
              <a:rPr lang="en-US" sz="2000" b="1" dirty="0" err="1">
                <a:solidFill>
                  <a:schemeClr val="bg2">
                    <a:lumMod val="90000"/>
                  </a:schemeClr>
                </a:solidFill>
                <a:latin typeface="Times New Roman" panose="02020603050405020304" pitchFamily="18" charset="0"/>
                <a:cs typeface="Times New Roman" panose="02020603050405020304" pitchFamily="18" charset="0"/>
              </a:rPr>
              <a:t>Năm</a:t>
            </a:r>
            <a:r>
              <a:rPr lang="en-US" sz="2000" b="1" dirty="0">
                <a:solidFill>
                  <a:schemeClr val="bg2">
                    <a:lumMod val="90000"/>
                  </a:schemeClr>
                </a:solidFill>
                <a:latin typeface="Times New Roman" panose="02020603050405020304" pitchFamily="18" charset="0"/>
                <a:cs typeface="Times New Roman" panose="02020603050405020304" pitchFamily="18" charset="0"/>
              </a:rPr>
              <a:t> </a:t>
            </a:r>
            <a:r>
              <a:rPr lang="en-US" sz="2000" b="1" dirty="0" err="1">
                <a:solidFill>
                  <a:schemeClr val="bg2">
                    <a:lumMod val="90000"/>
                  </a:schemeClr>
                </a:solidFill>
                <a:latin typeface="Times New Roman" panose="02020603050405020304" pitchFamily="18" charset="0"/>
                <a:cs typeface="Times New Roman" panose="02020603050405020304" pitchFamily="18" charset="0"/>
              </a:rPr>
              <a:t>học</a:t>
            </a:r>
            <a:r>
              <a:rPr lang="en-US" sz="2000" b="1" dirty="0">
                <a:solidFill>
                  <a:schemeClr val="bg2">
                    <a:lumMod val="90000"/>
                  </a:schemeClr>
                </a:solidFill>
                <a:latin typeface="Times New Roman" panose="02020603050405020304" pitchFamily="18" charset="0"/>
                <a:cs typeface="Times New Roman" panose="02020603050405020304" pitchFamily="18" charset="0"/>
              </a:rPr>
              <a:t> 202</a:t>
            </a:r>
            <a:r>
              <a:rPr lang="vi-VN" sz="2000" b="1" dirty="0">
                <a:solidFill>
                  <a:schemeClr val="bg2">
                    <a:lumMod val="90000"/>
                  </a:schemeClr>
                </a:solidFill>
                <a:latin typeface="Times New Roman" panose="02020603050405020304" pitchFamily="18" charset="0"/>
                <a:cs typeface="Times New Roman" panose="02020603050405020304" pitchFamily="18" charset="0"/>
              </a:rPr>
              <a:t>4</a:t>
            </a:r>
            <a:r>
              <a:rPr lang="en-US" sz="2000" b="1" dirty="0">
                <a:solidFill>
                  <a:schemeClr val="bg2">
                    <a:lumMod val="90000"/>
                  </a:schemeClr>
                </a:solidFill>
                <a:latin typeface="Times New Roman" panose="02020603050405020304" pitchFamily="18" charset="0"/>
                <a:cs typeface="Times New Roman" panose="02020603050405020304" pitchFamily="18" charset="0"/>
              </a:rPr>
              <a:t> - 202</a:t>
            </a:r>
            <a:r>
              <a:rPr lang="vi-VN" sz="2000" b="1" dirty="0">
                <a:solidFill>
                  <a:schemeClr val="bg2">
                    <a:lumMod val="90000"/>
                  </a:schemeClr>
                </a:solidFill>
                <a:latin typeface="Times New Roman" panose="02020603050405020304" pitchFamily="18" charset="0"/>
                <a:cs typeface="Times New Roman" panose="02020603050405020304" pitchFamily="18" charset="0"/>
              </a:rPr>
              <a:t>5</a:t>
            </a:r>
            <a:endParaRPr lang="en-US" sz="2000" b="1" dirty="0">
              <a:solidFill>
                <a:schemeClr val="bg2">
                  <a:lumMod val="90000"/>
                </a:schemeClr>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7">
            <a:extLst>
              <a:ext uri="{BEBA8EAE-BF5A-486C-A8C5-ECC9F3942E4B}">
                <a14:imgProps xmlns:a14="http://schemas.microsoft.com/office/drawing/2010/main">
                  <a14:imgLayer r:embed="rId8">
                    <a14:imgEffect>
                      <a14:backgroundRemoval t="0" b="97608" l="2490" r="100000">
                        <a14:foregroundMark x1="63900" y1="35885" x2="63900" y2="35885"/>
                        <a14:foregroundMark x1="46888" y1="44976" x2="46888" y2="44976"/>
                        <a14:foregroundMark x1="42324" y1="44976" x2="42324" y2="44976"/>
                      </a14:backgroundRemoval>
                    </a14:imgEffect>
                  </a14:imgLayer>
                </a14:imgProps>
              </a:ext>
              <a:ext uri="{28A0092B-C50C-407E-A947-70E740481C1C}">
                <a14:useLocalDpi xmlns:a14="http://schemas.microsoft.com/office/drawing/2010/main" val="0"/>
              </a:ext>
            </a:extLst>
          </a:blip>
          <a:stretch>
            <a:fillRect/>
          </a:stretch>
        </p:blipFill>
        <p:spPr>
          <a:xfrm>
            <a:off x="-777805" y="1749042"/>
            <a:ext cx="4618285" cy="5018671"/>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11738" y="3590974"/>
            <a:ext cx="3679768" cy="3189131"/>
          </a:xfrm>
          <a:prstGeom prst="rect">
            <a:avLst/>
          </a:prstGeom>
        </p:spPr>
      </p:pic>
      <p:pic>
        <p:nvPicPr>
          <p:cNvPr id="3" name="Slide 1">
            <a:hlinkClick r:id="" action="ppaction://media"/>
            <a:extLst>
              <a:ext uri="{FF2B5EF4-FFF2-40B4-BE49-F238E27FC236}">
                <a16:creationId xmlns:a16="http://schemas.microsoft.com/office/drawing/2014/main" id="{958088D1-8A8F-42D9-8936-F98D00CC71CE}"/>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840523" y="-931985"/>
            <a:ext cx="609600" cy="609600"/>
          </a:xfrm>
          <a:prstGeom prst="rect">
            <a:avLst/>
          </a:prstGeom>
        </p:spPr>
      </p:pic>
    </p:spTree>
    <p:custDataLst>
      <p:tags r:id="rId1"/>
    </p:custDataLst>
    <p:extLst>
      <p:ext uri="{BB962C8B-B14F-4D97-AF65-F5344CB8AC3E}">
        <p14:creationId xmlns:p14="http://schemas.microsoft.com/office/powerpoint/2010/main" val="3996156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3"/>
                </p:tgtEl>
              </p:cMediaNode>
            </p:audio>
          </p:childTnLst>
        </p:cTn>
      </p:par>
    </p:tnLst>
    <p:bldLst>
      <p:bldP spid="4" grpId="0"/>
      <p:bldP spid="5" grpId="0"/>
      <p:bldP spid="11" grpId="0"/>
      <p:bldP spid="15" grpId="0"/>
    </p:bldLst>
  </p:timing>
  <p:extLst>
    <p:ext uri="{E180D4A7-C9FB-4DFB-919C-405C955672EB}">
      <p14:showEvtLst xmlns:p14="http://schemas.microsoft.com/office/powerpoint/2010/main">
        <p14:playEvt time="606" objId="7"/>
        <p14:stopEvt time="25165" objId="7"/>
        <p14:playEvt time="25166" objId="7"/>
        <p14:stopEvt time="25602" objId="7"/>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A15165-61DA-4469-952E-787C21AE465C}"/>
              </a:ext>
            </a:extLst>
          </p:cNvPr>
          <p:cNvSpPr txBox="1"/>
          <p:nvPr/>
        </p:nvSpPr>
        <p:spPr>
          <a:xfrm>
            <a:off x="2929179" y="2014780"/>
            <a:ext cx="4060556" cy="1908215"/>
          </a:xfrm>
          <a:prstGeom prst="rect">
            <a:avLst/>
          </a:prstGeom>
          <a:noFill/>
        </p:spPr>
        <p:txBody>
          <a:bodyPr wrap="square" rtlCol="0">
            <a:spAutoFit/>
          </a:bodyPr>
          <a:lstStyle/>
          <a:p>
            <a:r>
              <a:rPr lang="en-US" sz="4000" b="1" i="1">
                <a:latin typeface="Times New Roman" panose="02020603050405020304" pitchFamily="18" charset="0"/>
                <a:cs typeface="Times New Roman" panose="02020603050405020304" pitchFamily="18" charset="0"/>
              </a:rPr>
              <a:t>Trò chơi</a:t>
            </a:r>
          </a:p>
          <a:p>
            <a:endParaRPr lang="en-US" sz="2000" b="1" i="1">
              <a:latin typeface="Times New Roman" panose="02020603050405020304" pitchFamily="18" charset="0"/>
              <a:cs typeface="Times New Roman" panose="02020603050405020304" pitchFamily="18" charset="0"/>
            </a:endParaRPr>
          </a:p>
          <a:p>
            <a:pPr algn="ctr"/>
            <a:r>
              <a:rPr lang="en-US" sz="5400" b="1">
                <a:latin typeface="Times New Roman" panose="02020603050405020304" pitchFamily="18" charset="0"/>
                <a:cs typeface="Times New Roman" panose="02020603050405020304" pitchFamily="18" charset="0"/>
              </a:rPr>
              <a:t>BÉ GIỎI</a:t>
            </a:r>
          </a:p>
        </p:txBody>
      </p:sp>
      <p:pic>
        <p:nvPicPr>
          <p:cNvPr id="2" name="thuong tro choi be gioi">
            <a:hlinkClick r:id="" action="ppaction://media"/>
            <a:extLst>
              <a:ext uri="{FF2B5EF4-FFF2-40B4-BE49-F238E27FC236}">
                <a16:creationId xmlns:a16="http://schemas.microsoft.com/office/drawing/2014/main" id="{714C5684-13C0-4E87-8363-AC7F4792C98B}"/>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5365315" y="-1084546"/>
            <a:ext cx="609600" cy="609600"/>
          </a:xfrm>
          <a:prstGeom prst="rect">
            <a:avLst/>
          </a:prstGeom>
        </p:spPr>
      </p:pic>
      <p:pic>
        <p:nvPicPr>
          <p:cNvPr id="4" name="tieng vo tay - Part">
            <a:hlinkClick r:id="" action="ppaction://media"/>
            <a:extLst>
              <a:ext uri="{FF2B5EF4-FFF2-40B4-BE49-F238E27FC236}">
                <a16:creationId xmlns:a16="http://schemas.microsoft.com/office/drawing/2014/main" id="{65C25688-48DD-4AC0-B1DB-4C9CBE35941D}"/>
              </a:ext>
            </a:extLst>
          </p:cNvPr>
          <p:cNvPicPr>
            <a:picLocks noChangeAspect="1"/>
          </p:cNvPicPr>
          <p:nvPr>
            <a:audioFile r:link="rId5"/>
            <p:extLst>
              <p:ext uri="{DAA4B4D4-6D71-4841-9C94-3DE7FCFB9230}">
                <p14:media xmlns:p14="http://schemas.microsoft.com/office/powerpoint/2010/main" r:embed="rId4"/>
              </p:ext>
            </p:extLst>
          </p:nvPr>
        </p:nvPicPr>
        <p:blipFill>
          <a:blip r:embed="rId9"/>
          <a:stretch>
            <a:fillRect/>
          </a:stretch>
        </p:blipFill>
        <p:spPr>
          <a:xfrm>
            <a:off x="10789085" y="-1087678"/>
            <a:ext cx="609600" cy="609600"/>
          </a:xfrm>
          <a:prstGeom prst="rect">
            <a:avLst/>
          </a:prstGeom>
        </p:spPr>
      </p:pic>
    </p:spTree>
    <p:custDataLst>
      <p:tags r:id="rId1"/>
    </p:custDataLst>
    <p:extLst>
      <p:ext uri="{BB962C8B-B14F-4D97-AF65-F5344CB8AC3E}">
        <p14:creationId xmlns:p14="http://schemas.microsoft.com/office/powerpoint/2010/main" val="24844078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2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 presetClass="mediacall" presetSubtype="0" fill="hold" nodeType="withEffect">
                                  <p:stCondLst>
                                    <p:cond delay="1000"/>
                                  </p:stCondLst>
                                  <p:childTnLst>
                                    <p:cmd type="call" cmd="playFrom(0.0)">
                                      <p:cBhvr>
                                        <p:cTn id="9" dur="329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
                </p:tgtEl>
              </p:cMediaNode>
            </p:audio>
            <p:audio>
              <p:cMediaNode vol="80000">
                <p:cTn id="11" fill="hold" display="0">
                  <p:stCondLst>
                    <p:cond delay="indefinite"/>
                  </p:stCondLst>
                  <p:endCondLst>
                    <p:cond evt="onStopAudio" delay="0">
                      <p:tgtEl>
                        <p:sldTgt/>
                      </p:tgtEl>
                    </p:cond>
                  </p:endCondLst>
                </p:cTn>
                <p:tgtEl>
                  <p:spTgt spid="4"/>
                </p:tgtEl>
              </p:cMediaNode>
            </p:audio>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3975C7F-B491-40DC-AE6B-3A98EF8A0EBC}"/>
              </a:ext>
            </a:extLst>
          </p:cNvPr>
          <p:cNvGrpSpPr/>
          <p:nvPr/>
        </p:nvGrpSpPr>
        <p:grpSpPr>
          <a:xfrm>
            <a:off x="889443" y="4370038"/>
            <a:ext cx="2775771" cy="2277416"/>
            <a:chOff x="974819" y="4386855"/>
            <a:chExt cx="2619271" cy="1816100"/>
          </a:xfrm>
        </p:grpSpPr>
        <p:pic>
          <p:nvPicPr>
            <p:cNvPr id="4" name="Picture 3">
              <a:extLst>
                <a:ext uri="{FF2B5EF4-FFF2-40B4-BE49-F238E27FC236}">
                  <a16:creationId xmlns:a16="http://schemas.microsoft.com/office/drawing/2014/main" id="{52819C90-B661-4D8F-8772-8559258EAA23}"/>
                </a:ext>
              </a:extLst>
            </p:cNvPr>
            <p:cNvPicPr>
              <a:picLocks noChangeAspect="1"/>
            </p:cNvPicPr>
            <p:nvPr/>
          </p:nvPicPr>
          <p:blipFill>
            <a:blip r:embed="rId9"/>
            <a:stretch>
              <a:fillRect/>
            </a:stretch>
          </p:blipFill>
          <p:spPr>
            <a:xfrm>
              <a:off x="2765519" y="4386855"/>
              <a:ext cx="828571" cy="1457891"/>
            </a:xfrm>
            <a:prstGeom prst="rect">
              <a:avLst/>
            </a:prstGeom>
          </p:spPr>
        </p:pic>
        <p:pic>
          <p:nvPicPr>
            <p:cNvPr id="6" name="Picture 5">
              <a:extLst>
                <a:ext uri="{FF2B5EF4-FFF2-40B4-BE49-F238E27FC236}">
                  <a16:creationId xmlns:a16="http://schemas.microsoft.com/office/drawing/2014/main" id="{6F1197C6-2194-41F8-A998-C2C8EA776EE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4819" y="4386855"/>
              <a:ext cx="1790700" cy="1816100"/>
            </a:xfrm>
            <a:prstGeom prst="rect">
              <a:avLst/>
            </a:prstGeom>
          </p:spPr>
        </p:pic>
      </p:grpSp>
      <p:pic>
        <p:nvPicPr>
          <p:cNvPr id="2" name="Picture 1">
            <a:extLst>
              <a:ext uri="{FF2B5EF4-FFF2-40B4-BE49-F238E27FC236}">
                <a16:creationId xmlns:a16="http://schemas.microsoft.com/office/drawing/2014/main" id="{933E4FE3-7D64-4692-BA08-936CDB6982E6}"/>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6220" b="91388" l="9959" r="89627">
                        <a14:foregroundMark x1="42739" y1="43062" x2="51452" y2="43062"/>
                        <a14:foregroundMark x1="43568" y1="89952" x2="43568" y2="91866"/>
                        <a14:foregroundMark x1="40249" y1="6220" x2="41909" y2="21053"/>
                        <a14:foregroundMark x1="64730" y1="37799" x2="67635" y2="37321"/>
                        <a14:foregroundMark x1="68465" y1="35885" x2="49378" y2="45933"/>
                        <a14:foregroundMark x1="49378" y1="45933" x2="48133" y2="45933"/>
                      </a14:backgroundRemoval>
                    </a14:imgEffect>
                  </a14:imgLayer>
                </a14:imgProps>
              </a:ext>
              <a:ext uri="{28A0092B-C50C-407E-A947-70E740481C1C}">
                <a14:useLocalDpi xmlns:a14="http://schemas.microsoft.com/office/drawing/2010/main" val="0"/>
              </a:ext>
            </a:extLst>
          </a:blip>
          <a:srcRect l="25792" r="26160"/>
          <a:stretch/>
        </p:blipFill>
        <p:spPr>
          <a:xfrm>
            <a:off x="1374853" y="3061272"/>
            <a:ext cx="2098922" cy="3788320"/>
          </a:xfrm>
          <a:prstGeom prst="rect">
            <a:avLst/>
          </a:prstGeom>
        </p:spPr>
      </p:pic>
      <p:sp>
        <p:nvSpPr>
          <p:cNvPr id="8" name="TextBox 7">
            <a:extLst>
              <a:ext uri="{FF2B5EF4-FFF2-40B4-BE49-F238E27FC236}">
                <a16:creationId xmlns:a16="http://schemas.microsoft.com/office/drawing/2014/main" id="{97415D40-0662-47A0-9DAA-4BC54CAF1CB8}"/>
              </a:ext>
            </a:extLst>
          </p:cNvPr>
          <p:cNvSpPr txBox="1"/>
          <p:nvPr/>
        </p:nvSpPr>
        <p:spPr>
          <a:xfrm>
            <a:off x="3179803" y="1349254"/>
            <a:ext cx="6075407" cy="4453591"/>
          </a:xfrm>
          <a:prstGeom prst="rect">
            <a:avLst/>
          </a:prstGeom>
          <a:noFill/>
        </p:spPr>
        <p:txBody>
          <a:bodyPr wrap="square" rtlCol="0">
            <a:spAutoFit/>
          </a:bodyPr>
          <a:lstStyle/>
          <a:p>
            <a:pPr algn="ctr">
              <a:lnSpc>
                <a:spcPct val="130000"/>
              </a:lnSpc>
            </a:pPr>
            <a:r>
              <a:rPr lang="en-US" sz="2000" b="1">
                <a:latin typeface="Times New Roman" panose="02020603050405020304" pitchFamily="18" charset="0"/>
                <a:cs typeface="Times New Roman" panose="02020603050405020304" pitchFamily="18" charset="0"/>
              </a:rPr>
              <a:t>CÁCH CHƠI – LUẬT CHƠI</a:t>
            </a:r>
          </a:p>
          <a:p>
            <a:pPr>
              <a:lnSpc>
                <a:spcPct val="130000"/>
              </a:lnSpc>
            </a:pPr>
            <a:r>
              <a:rPr lang="en-US" sz="2000" b="1">
                <a:latin typeface="Times New Roman" panose="02020603050405020304" pitchFamily="18" charset="0"/>
                <a:cs typeface="Times New Roman" panose="02020603050405020304" pitchFamily="18" charset="0"/>
              </a:rPr>
              <a:t>* Cách chơi</a:t>
            </a:r>
            <a:r>
              <a:rPr lang="en-US" sz="2000">
                <a:latin typeface="Times New Roman" panose="02020603050405020304" pitchFamily="18" charset="0"/>
                <a:cs typeface="Times New Roman" panose="02020603050405020304" pitchFamily="18" charset="0"/>
              </a:rPr>
              <a:t>:</a:t>
            </a:r>
          </a:p>
          <a:p>
            <a:pPr algn="just">
              <a:lnSpc>
                <a:spcPct val="130000"/>
              </a:lnSpc>
            </a:pPr>
            <a:r>
              <a:rPr lang="en-US" sz="2000">
                <a:latin typeface="Times New Roman" panose="02020603050405020304" pitchFamily="18" charset="0"/>
                <a:cs typeface="Times New Roman" panose="02020603050405020304" pitchFamily="18" charset="0"/>
              </a:rPr>
              <a:t>- Cô sẽ mở 1 bản nhạc. Khi bản nhạc bắt đầu, các con hãy vận động theo giai điệu bản nhạc. Nếu nhạc nhanh, các con vận động nhanh. Nếu nhạc chậm, các con sẽ vận động chậm lại. Các con cũng có thể rủ bố mẹ hoặc anh chị tham gia chơi trò chơi này cùng nhé.</a:t>
            </a:r>
          </a:p>
          <a:p>
            <a:pPr algn="just">
              <a:lnSpc>
                <a:spcPct val="130000"/>
              </a:lnSpc>
            </a:pPr>
            <a:r>
              <a:rPr lang="en-US" sz="2000">
                <a:latin typeface="Times New Roman" panose="02020603050405020304" pitchFamily="18" charset="0"/>
                <a:cs typeface="Times New Roman" panose="02020603050405020304" pitchFamily="18" charset="0"/>
              </a:rPr>
              <a:t>* </a:t>
            </a:r>
            <a:r>
              <a:rPr lang="en-US" sz="2000" b="1">
                <a:latin typeface="Times New Roman" panose="02020603050405020304" pitchFamily="18" charset="0"/>
                <a:cs typeface="Times New Roman" panose="02020603050405020304" pitchFamily="18" charset="0"/>
              </a:rPr>
              <a:t>Luật chơi</a:t>
            </a:r>
            <a:r>
              <a:rPr lang="en-US" sz="2000">
                <a:latin typeface="Times New Roman" panose="02020603050405020304" pitchFamily="18" charset="0"/>
                <a:cs typeface="Times New Roman" panose="02020603050405020304" pitchFamily="18" charset="0"/>
              </a:rPr>
              <a:t>: </a:t>
            </a:r>
          </a:p>
          <a:p>
            <a:pPr algn="just">
              <a:lnSpc>
                <a:spcPct val="130000"/>
              </a:lnSpc>
            </a:pPr>
            <a:r>
              <a:rPr lang="en-US" sz="2000">
                <a:latin typeface="Times New Roman" panose="02020603050405020304" pitchFamily="18" charset="0"/>
                <a:cs typeface="Times New Roman" panose="02020603050405020304" pitchFamily="18" charset="0"/>
              </a:rPr>
              <a:t>- Nếu vận động đúng theo nhạc nhanh chậm của bản nhạc thì các con sẽ dành chiến thắng. Khi bản nhạc kết thúc thì dừng lại. </a:t>
            </a:r>
          </a:p>
        </p:txBody>
      </p:sp>
      <p:pic>
        <p:nvPicPr>
          <p:cNvPr id="3" name="Slide 4">
            <a:hlinkClick r:id="" action="ppaction://media"/>
            <a:extLst>
              <a:ext uri="{FF2B5EF4-FFF2-40B4-BE49-F238E27FC236}">
                <a16:creationId xmlns:a16="http://schemas.microsoft.com/office/drawing/2014/main" id="{F7AFC0C3-3E4C-4A60-BA6C-788461CCB85C}"/>
              </a:ext>
            </a:extLst>
          </p:cNvPr>
          <p:cNvPicPr>
            <a:picLocks noChangeAspect="1"/>
          </p:cNvPicPr>
          <p:nvPr>
            <a:audioFile r:link="rId3"/>
            <p:extLst>
              <p:ext uri="{DAA4B4D4-6D71-4841-9C94-3DE7FCFB9230}">
                <p14:media xmlns:p14="http://schemas.microsoft.com/office/powerpoint/2010/main" r:embed="rId2"/>
              </p:ext>
            </p:extLst>
          </p:nvPr>
        </p:nvPicPr>
        <p:blipFill>
          <a:blip r:embed="rId13"/>
          <a:stretch>
            <a:fillRect/>
          </a:stretch>
        </p:blipFill>
        <p:spPr>
          <a:xfrm>
            <a:off x="5791200" y="-1318847"/>
            <a:ext cx="609600" cy="609600"/>
          </a:xfrm>
          <a:prstGeom prst="rect">
            <a:avLst/>
          </a:prstGeom>
        </p:spPr>
      </p:pic>
      <p:pic>
        <p:nvPicPr>
          <p:cNvPr id="5" name="luat choi">
            <a:hlinkClick r:id="" action="ppaction://media"/>
            <a:extLst>
              <a:ext uri="{FF2B5EF4-FFF2-40B4-BE49-F238E27FC236}">
                <a16:creationId xmlns:a16="http://schemas.microsoft.com/office/drawing/2014/main" id="{4EDC1AA0-15BD-4ED2-9372-1DCBB1D1B22E}"/>
              </a:ext>
            </a:extLst>
          </p:cNvPr>
          <p:cNvPicPr>
            <a:picLocks noChangeAspect="1"/>
          </p:cNvPicPr>
          <p:nvPr>
            <a:audioFile r:link="rId5"/>
            <p:extLst>
              <p:ext uri="{DAA4B4D4-6D71-4841-9C94-3DE7FCFB9230}">
                <p14:media xmlns:p14="http://schemas.microsoft.com/office/powerpoint/2010/main" r:embed="rId4"/>
              </p:ext>
            </p:extLst>
          </p:nvPr>
        </p:nvPicPr>
        <p:blipFill>
          <a:blip r:embed="rId13"/>
          <a:stretch>
            <a:fillRect/>
          </a:stretch>
        </p:blipFill>
        <p:spPr>
          <a:xfrm>
            <a:off x="8510337" y="-1014047"/>
            <a:ext cx="609600" cy="609600"/>
          </a:xfrm>
          <a:prstGeom prst="rect">
            <a:avLst/>
          </a:prstGeom>
        </p:spPr>
      </p:pic>
    </p:spTree>
    <p:custDataLst>
      <p:tags r:id="rId1"/>
    </p:custDataLst>
    <p:extLst>
      <p:ext uri="{BB962C8B-B14F-4D97-AF65-F5344CB8AC3E}">
        <p14:creationId xmlns:p14="http://schemas.microsoft.com/office/powerpoint/2010/main" val="95064377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audio>
              <p:cMediaNode vol="80000">
                <p:cTn id="3"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2" name="ket thuc day du">
            <a:hlinkClick r:id="" action="ppaction://media"/>
            <a:extLst>
              <a:ext uri="{FF2B5EF4-FFF2-40B4-BE49-F238E27FC236}">
                <a16:creationId xmlns:a16="http://schemas.microsoft.com/office/drawing/2014/main" id="{935222AC-F67F-4ECD-82EB-F8B05D06A08F}"/>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3589421" y="-930442"/>
            <a:ext cx="609600" cy="609600"/>
          </a:xfrm>
          <a:prstGeom prst="rect">
            <a:avLst/>
          </a:prstGeom>
        </p:spPr>
      </p:pic>
      <p:sp>
        <p:nvSpPr>
          <p:cNvPr id="3" name="TextBox 2">
            <a:extLst>
              <a:ext uri="{FF2B5EF4-FFF2-40B4-BE49-F238E27FC236}">
                <a16:creationId xmlns:a16="http://schemas.microsoft.com/office/drawing/2014/main" id="{D59B14D7-A815-40B5-8DC4-D2691BE58621}"/>
              </a:ext>
            </a:extLst>
          </p:cNvPr>
          <p:cNvSpPr txBox="1"/>
          <p:nvPr/>
        </p:nvSpPr>
        <p:spPr>
          <a:xfrm>
            <a:off x="2743199" y="954156"/>
            <a:ext cx="6997148" cy="830997"/>
          </a:xfrm>
          <a:prstGeom prst="rect">
            <a:avLst/>
          </a:prstGeom>
          <a:noFill/>
        </p:spPr>
        <p:txBody>
          <a:bodyPr wrap="square" rtlCol="0">
            <a:spAutoFit/>
          </a:bodyPr>
          <a:lstStyle/>
          <a:p>
            <a:r>
              <a:rPr lang="en-US" sz="4800" b="1" dirty="0">
                <a:latin typeface="Times New Roman" panose="02020603050405020304" pitchFamily="18" charset="0"/>
                <a:cs typeface="Times New Roman" panose="02020603050405020304" pitchFamily="18" charset="0"/>
              </a:rPr>
              <a:t>Xin </a:t>
            </a:r>
            <a:r>
              <a:rPr lang="en-US" sz="4800" b="1" dirty="0" err="1">
                <a:latin typeface="Times New Roman" panose="02020603050405020304" pitchFamily="18" charset="0"/>
                <a:cs typeface="Times New Roman" panose="02020603050405020304" pitchFamily="18" charset="0"/>
              </a:rPr>
              <a:t>chào</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và</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hẹn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gặp</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lại</a:t>
            </a:r>
            <a:endParaRPr lang="en-US" sz="48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09712511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audio>
              <p:cMediaNode vol="100000">
                <p:cTn id="2"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l="-10000" t="-25000" r="-10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23E12C-C618-4DDF-BFF7-F87F75CA771C}"/>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6220" b="91388" l="9959" r="89627">
                        <a14:foregroundMark x1="42739" y1="43062" x2="51452" y2="43062"/>
                        <a14:foregroundMark x1="43568" y1="89952" x2="43568" y2="91866"/>
                        <a14:foregroundMark x1="40249" y1="6220" x2="41909" y2="21053"/>
                        <a14:foregroundMark x1="64730" y1="37799" x2="67635" y2="37321"/>
                        <a14:foregroundMark x1="68465" y1="35885" x2="49378" y2="45933"/>
                        <a14:foregroundMark x1="49378" y1="45933" x2="48133" y2="45933"/>
                      </a14:backgroundRemoval>
                    </a14:imgEffect>
                  </a14:imgLayer>
                </a14:imgProps>
              </a:ext>
              <a:ext uri="{28A0092B-C50C-407E-A947-70E740481C1C}">
                <a14:useLocalDpi xmlns:a14="http://schemas.microsoft.com/office/drawing/2010/main" val="0"/>
              </a:ext>
            </a:extLst>
          </a:blip>
          <a:stretch>
            <a:fillRect/>
          </a:stretch>
        </p:blipFill>
        <p:spPr>
          <a:xfrm flipH="1">
            <a:off x="7307513" y="2847590"/>
            <a:ext cx="4752682" cy="4121621"/>
          </a:xfrm>
          <a:prstGeom prst="rect">
            <a:avLst/>
          </a:prstGeom>
        </p:spPr>
      </p:pic>
      <p:sp>
        <p:nvSpPr>
          <p:cNvPr id="4" name="TextBox 3">
            <a:extLst>
              <a:ext uri="{FF2B5EF4-FFF2-40B4-BE49-F238E27FC236}">
                <a16:creationId xmlns:a16="http://schemas.microsoft.com/office/drawing/2014/main" id="{494006EB-FBFA-4300-A816-C265A19C6925}"/>
              </a:ext>
            </a:extLst>
          </p:cNvPr>
          <p:cNvSpPr txBox="1"/>
          <p:nvPr/>
        </p:nvSpPr>
        <p:spPr>
          <a:xfrm>
            <a:off x="3210697" y="963827"/>
            <a:ext cx="5770605" cy="1168077"/>
          </a:xfrm>
          <a:prstGeom prst="rect">
            <a:avLst/>
          </a:prstGeom>
          <a:noFill/>
        </p:spPr>
        <p:txBody>
          <a:bodyPr wrap="square" rtlCol="0">
            <a:spAutoFit/>
          </a:bodyPr>
          <a:lstStyle/>
          <a:p>
            <a:pPr algn="just">
              <a:lnSpc>
                <a:spcPct val="120000"/>
              </a:lnSpc>
            </a:pPr>
            <a:r>
              <a:rPr lang="en-US" sz="2000" b="1" i="1">
                <a:solidFill>
                  <a:srgbClr val="002060"/>
                </a:solidFill>
                <a:latin typeface="Times New Roman" panose="02020603050405020304" pitchFamily="18" charset="0"/>
                <a:cs typeface="Times New Roman" panose="02020603050405020304" pitchFamily="18" charset="0"/>
              </a:rPr>
              <a:t>Trước khi vào bài học ngày hôm nay, cô mời các con hãy cùng tham gia trò chơi âm nhạc cùng cô nhé. Trò chơi có tên:</a:t>
            </a:r>
          </a:p>
        </p:txBody>
      </p:sp>
      <p:sp>
        <p:nvSpPr>
          <p:cNvPr id="5" name="TextBox 4">
            <a:extLst>
              <a:ext uri="{FF2B5EF4-FFF2-40B4-BE49-F238E27FC236}">
                <a16:creationId xmlns:a16="http://schemas.microsoft.com/office/drawing/2014/main" id="{D45E8DB8-CD12-4B92-822E-2DB972B6A612}"/>
              </a:ext>
            </a:extLst>
          </p:cNvPr>
          <p:cNvSpPr txBox="1"/>
          <p:nvPr/>
        </p:nvSpPr>
        <p:spPr>
          <a:xfrm>
            <a:off x="3976815" y="2316935"/>
            <a:ext cx="4238368" cy="646331"/>
          </a:xfrm>
          <a:prstGeom prst="rect">
            <a:avLst/>
          </a:prstGeom>
          <a:noFill/>
        </p:spPr>
        <p:txBody>
          <a:bodyPr wrap="square" rtlCol="0">
            <a:spAutoFit/>
          </a:bodyPr>
          <a:lstStyle/>
          <a:p>
            <a:pPr algn="ctr"/>
            <a:r>
              <a:rPr lang="en-US" sz="3600" b="1">
                <a:solidFill>
                  <a:srgbClr val="FF0000"/>
                </a:solidFill>
                <a:latin typeface="Times New Roman" panose="02020603050405020304" pitchFamily="18" charset="0"/>
                <a:cs typeface="Times New Roman" panose="02020603050405020304" pitchFamily="18" charset="0"/>
              </a:rPr>
              <a:t>“Nhanh – chậm”</a:t>
            </a:r>
          </a:p>
        </p:txBody>
      </p:sp>
      <p:pic>
        <p:nvPicPr>
          <p:cNvPr id="7" name="ting ting">
            <a:hlinkClick r:id="" action="ppaction://media"/>
            <a:extLst>
              <a:ext uri="{FF2B5EF4-FFF2-40B4-BE49-F238E27FC236}">
                <a16:creationId xmlns:a16="http://schemas.microsoft.com/office/drawing/2014/main" id="{B5D9B339-AF26-478E-B135-29AEDDB84049}"/>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6841524" y="-1571046"/>
            <a:ext cx="609600" cy="609600"/>
          </a:xfrm>
          <a:prstGeom prst="rect">
            <a:avLst/>
          </a:prstGeom>
        </p:spPr>
      </p:pic>
      <p:pic>
        <p:nvPicPr>
          <p:cNvPr id="2" name="FISlide 3">
            <a:hlinkClick r:id="" action="ppaction://media"/>
            <a:extLst>
              <a:ext uri="{FF2B5EF4-FFF2-40B4-BE49-F238E27FC236}">
                <a16:creationId xmlns:a16="http://schemas.microsoft.com/office/drawing/2014/main" id="{27A33D2F-8415-4B0B-998F-699F019BFFF6}"/>
              </a:ext>
            </a:extLst>
          </p:cNvPr>
          <p:cNvPicPr>
            <a:picLocks noChangeAspect="1"/>
          </p:cNvPicPr>
          <p:nvPr>
            <a:audioFile r:link="rId5"/>
            <p:extLst>
              <p:ext uri="{DAA4B4D4-6D71-4841-9C94-3DE7FCFB9230}">
                <p14:media xmlns:p14="http://schemas.microsoft.com/office/powerpoint/2010/main" r:embed="rId4"/>
              </p:ext>
            </p:extLst>
          </p:nvPr>
        </p:nvPicPr>
        <p:blipFill>
          <a:blip r:embed="rId11"/>
          <a:stretch>
            <a:fillRect/>
          </a:stretch>
        </p:blipFill>
        <p:spPr>
          <a:xfrm>
            <a:off x="4035430" y="-1154723"/>
            <a:ext cx="609600" cy="609600"/>
          </a:xfrm>
          <a:prstGeom prst="rect">
            <a:avLst/>
          </a:prstGeom>
        </p:spPr>
      </p:pic>
      <p:pic>
        <p:nvPicPr>
          <p:cNvPr id="9" name="Picture 8">
            <a:extLst>
              <a:ext uri="{FF2B5EF4-FFF2-40B4-BE49-F238E27FC236}">
                <a16:creationId xmlns:a16="http://schemas.microsoft.com/office/drawing/2014/main" id="{0C7EBEE3-C6CF-4487-875B-F2CEE55599D7}"/>
              </a:ext>
            </a:extLst>
          </p:cNvPr>
          <p:cNvPicPr>
            <a:picLocks noChangeAspect="1"/>
          </p:cNvPicPr>
          <p:nvPr/>
        </p:nvPicPr>
        <p:blipFill>
          <a:blip r:embed="rId12"/>
          <a:stretch>
            <a:fillRect/>
          </a:stretch>
        </p:blipFill>
        <p:spPr>
          <a:xfrm>
            <a:off x="3711696" y="311393"/>
            <a:ext cx="4752366" cy="438095"/>
          </a:xfrm>
          <a:prstGeom prst="rect">
            <a:avLst/>
          </a:prstGeom>
        </p:spPr>
      </p:pic>
    </p:spTree>
    <p:custDataLst>
      <p:tags r:id="rId1"/>
    </p:custDataLst>
    <p:extLst>
      <p:ext uri="{BB962C8B-B14F-4D97-AF65-F5344CB8AC3E}">
        <p14:creationId xmlns:p14="http://schemas.microsoft.com/office/powerpoint/2010/main" val="63222858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wd">
                                    <p:tmPct val="4500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ntr" presetSubtype="32" fill="hold" grpId="0" nodeType="withEffect">
                                  <p:stCondLst>
                                    <p:cond delay="11100"/>
                                  </p:stCondLst>
                                  <p:childTnLst>
                                    <p:set>
                                      <p:cBhvr>
                                        <p:cTn id="9" dur="1" fill="hold">
                                          <p:stCondLst>
                                            <p:cond delay="0"/>
                                          </p:stCondLst>
                                        </p:cTn>
                                        <p:tgtEl>
                                          <p:spTgt spid="5"/>
                                        </p:tgtEl>
                                        <p:attrNameLst>
                                          <p:attrName>style.visibility</p:attrName>
                                        </p:attrNameLst>
                                      </p:cBhvr>
                                      <p:to>
                                        <p:strVal val="visible"/>
                                      </p:to>
                                    </p:set>
                                    <p:animEffect transition="in" filter="circle(out)">
                                      <p:cBhvr>
                                        <p:cTn id="10" dur="1500"/>
                                        <p:tgtEl>
                                          <p:spTgt spid="5"/>
                                        </p:tgtEl>
                                      </p:cBhvr>
                                    </p:animEffect>
                                  </p:childTnLst>
                                </p:cTn>
                              </p:par>
                              <p:par>
                                <p:cTn id="11" presetID="1" presetClass="mediacall" presetSubtype="0" fill="hold" nodeType="withEffect">
                                  <p:stCondLst>
                                    <p:cond delay="11100"/>
                                  </p:stCondLst>
                                  <p:childTnLst>
                                    <p:cmd type="call" cmd="playFrom(0.0)">
                                      <p:cBhvr>
                                        <p:cTn id="12" dur="116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7"/>
                </p:tgtEl>
              </p:cMediaNode>
            </p:audio>
            <p:audio>
              <p:cMediaNode vol="80000">
                <p:cTn id="14" fill="hold" display="0">
                  <p:stCondLst>
                    <p:cond delay="indefinite"/>
                  </p:stCondLst>
                  <p:endCondLst>
                    <p:cond evt="onStopAudio" delay="0">
                      <p:tgtEl>
                        <p:sldTgt/>
                      </p:tgtEl>
                    </p:cond>
                  </p:endCondLst>
                </p:cTn>
                <p:tgtEl>
                  <p:spTgt spid="2"/>
                </p:tgtEl>
              </p:cMediaNode>
            </p:audio>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b="-28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3975C7F-B491-40DC-AE6B-3A98EF8A0EBC}"/>
              </a:ext>
            </a:extLst>
          </p:cNvPr>
          <p:cNvGrpSpPr/>
          <p:nvPr/>
        </p:nvGrpSpPr>
        <p:grpSpPr>
          <a:xfrm>
            <a:off x="974819" y="4386855"/>
            <a:ext cx="2619271" cy="1816100"/>
            <a:chOff x="974819" y="4386855"/>
            <a:chExt cx="2619271" cy="1816100"/>
          </a:xfrm>
        </p:grpSpPr>
        <p:pic>
          <p:nvPicPr>
            <p:cNvPr id="4" name="Picture 3">
              <a:extLst>
                <a:ext uri="{FF2B5EF4-FFF2-40B4-BE49-F238E27FC236}">
                  <a16:creationId xmlns:a16="http://schemas.microsoft.com/office/drawing/2014/main" id="{52819C90-B661-4D8F-8772-8559258EAA23}"/>
                </a:ext>
              </a:extLst>
            </p:cNvPr>
            <p:cNvPicPr>
              <a:picLocks noChangeAspect="1"/>
            </p:cNvPicPr>
            <p:nvPr/>
          </p:nvPicPr>
          <p:blipFill>
            <a:blip r:embed="rId7"/>
            <a:stretch>
              <a:fillRect/>
            </a:stretch>
          </p:blipFill>
          <p:spPr>
            <a:xfrm>
              <a:off x="2765519" y="4386855"/>
              <a:ext cx="828571" cy="1457891"/>
            </a:xfrm>
            <a:prstGeom prst="rect">
              <a:avLst/>
            </a:prstGeom>
          </p:spPr>
        </p:pic>
        <p:pic>
          <p:nvPicPr>
            <p:cNvPr id="6" name="Picture 5">
              <a:extLst>
                <a:ext uri="{FF2B5EF4-FFF2-40B4-BE49-F238E27FC236}">
                  <a16:creationId xmlns:a16="http://schemas.microsoft.com/office/drawing/2014/main" id="{6F1197C6-2194-41F8-A998-C2C8EA776EE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4819" y="4386855"/>
              <a:ext cx="1790700" cy="1816100"/>
            </a:xfrm>
            <a:prstGeom prst="rect">
              <a:avLst/>
            </a:prstGeom>
          </p:spPr>
        </p:pic>
      </p:grpSp>
      <p:pic>
        <p:nvPicPr>
          <p:cNvPr id="2" name="Picture 1">
            <a:extLst>
              <a:ext uri="{FF2B5EF4-FFF2-40B4-BE49-F238E27FC236}">
                <a16:creationId xmlns:a16="http://schemas.microsoft.com/office/drawing/2014/main" id="{933E4FE3-7D64-4692-BA08-936CDB6982E6}"/>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6220" b="91388" l="9959" r="89627">
                        <a14:foregroundMark x1="42739" y1="43062" x2="51452" y2="43062"/>
                        <a14:foregroundMark x1="43568" y1="89952" x2="43568" y2="91866"/>
                        <a14:foregroundMark x1="40249" y1="6220" x2="41909" y2="21053"/>
                        <a14:foregroundMark x1="64730" y1="37799" x2="67635" y2="37321"/>
                        <a14:foregroundMark x1="68465" y1="35885" x2="49378" y2="45933"/>
                        <a14:foregroundMark x1="49378" y1="45933" x2="48133" y2="45933"/>
                      </a14:backgroundRemoval>
                    </a14:imgEffect>
                  </a14:imgLayer>
                </a14:imgProps>
              </a:ext>
              <a:ext uri="{28A0092B-C50C-407E-A947-70E740481C1C}">
                <a14:useLocalDpi xmlns:a14="http://schemas.microsoft.com/office/drawing/2010/main" val="0"/>
              </a:ext>
            </a:extLst>
          </a:blip>
          <a:srcRect l="25792" r="26160"/>
          <a:stretch/>
        </p:blipFill>
        <p:spPr>
          <a:xfrm>
            <a:off x="1495168" y="3069680"/>
            <a:ext cx="2098922" cy="3788320"/>
          </a:xfrm>
          <a:prstGeom prst="rect">
            <a:avLst/>
          </a:prstGeom>
        </p:spPr>
      </p:pic>
      <p:sp>
        <p:nvSpPr>
          <p:cNvPr id="8" name="TextBox 7">
            <a:extLst>
              <a:ext uri="{FF2B5EF4-FFF2-40B4-BE49-F238E27FC236}">
                <a16:creationId xmlns:a16="http://schemas.microsoft.com/office/drawing/2014/main" id="{97415D40-0662-47A0-9DAA-4BC54CAF1CB8}"/>
              </a:ext>
            </a:extLst>
          </p:cNvPr>
          <p:cNvSpPr txBox="1"/>
          <p:nvPr/>
        </p:nvSpPr>
        <p:spPr>
          <a:xfrm>
            <a:off x="3179803" y="1349254"/>
            <a:ext cx="6075407" cy="4453591"/>
          </a:xfrm>
          <a:prstGeom prst="rect">
            <a:avLst/>
          </a:prstGeom>
          <a:noFill/>
        </p:spPr>
        <p:txBody>
          <a:bodyPr wrap="square" rtlCol="0">
            <a:spAutoFit/>
          </a:bodyPr>
          <a:lstStyle/>
          <a:p>
            <a:pPr algn="ctr">
              <a:lnSpc>
                <a:spcPct val="130000"/>
              </a:lnSpc>
            </a:pPr>
            <a:r>
              <a:rPr lang="en-US" sz="2000" b="1">
                <a:latin typeface="Times New Roman" panose="02020603050405020304" pitchFamily="18" charset="0"/>
                <a:cs typeface="Times New Roman" panose="02020603050405020304" pitchFamily="18" charset="0"/>
              </a:rPr>
              <a:t>CÁCH CHƠI – LUẬT CHƠI</a:t>
            </a:r>
          </a:p>
          <a:p>
            <a:pPr>
              <a:lnSpc>
                <a:spcPct val="130000"/>
              </a:lnSpc>
            </a:pPr>
            <a:r>
              <a:rPr lang="en-US" sz="2000" b="1">
                <a:latin typeface="Times New Roman" panose="02020603050405020304" pitchFamily="18" charset="0"/>
                <a:cs typeface="Times New Roman" panose="02020603050405020304" pitchFamily="18" charset="0"/>
              </a:rPr>
              <a:t>* Cách chơi</a:t>
            </a:r>
            <a:r>
              <a:rPr lang="en-US" sz="2000">
                <a:latin typeface="Times New Roman" panose="02020603050405020304" pitchFamily="18" charset="0"/>
                <a:cs typeface="Times New Roman" panose="02020603050405020304" pitchFamily="18" charset="0"/>
              </a:rPr>
              <a:t>:</a:t>
            </a:r>
          </a:p>
          <a:p>
            <a:pPr algn="just">
              <a:lnSpc>
                <a:spcPct val="130000"/>
              </a:lnSpc>
            </a:pPr>
            <a:r>
              <a:rPr lang="en-US" sz="2000">
                <a:latin typeface="Times New Roman" panose="02020603050405020304" pitchFamily="18" charset="0"/>
                <a:cs typeface="Times New Roman" panose="02020603050405020304" pitchFamily="18" charset="0"/>
              </a:rPr>
              <a:t>- Cô sẽ mở 1 bản nhạc. Khi bản nhạc bắt đầu, các con hãy vận động theo giai điệu bản nhạc. Nếu nhạc nhanh, các con vận động nhanh. Nếu nhạc chậm, các con sẽ vận động chậm lại. Các con cũng có thể rủ bố mẹ hoặc anh chị tham gia chơi trò chơi này cùng nhé.</a:t>
            </a:r>
          </a:p>
          <a:p>
            <a:pPr algn="just">
              <a:lnSpc>
                <a:spcPct val="130000"/>
              </a:lnSpc>
            </a:pPr>
            <a:r>
              <a:rPr lang="en-US" sz="2000">
                <a:latin typeface="Times New Roman" panose="02020603050405020304" pitchFamily="18" charset="0"/>
                <a:cs typeface="Times New Roman" panose="02020603050405020304" pitchFamily="18" charset="0"/>
              </a:rPr>
              <a:t>* </a:t>
            </a:r>
            <a:r>
              <a:rPr lang="en-US" sz="2000" b="1">
                <a:latin typeface="Times New Roman" panose="02020603050405020304" pitchFamily="18" charset="0"/>
                <a:cs typeface="Times New Roman" panose="02020603050405020304" pitchFamily="18" charset="0"/>
              </a:rPr>
              <a:t>Luật chơi</a:t>
            </a:r>
            <a:r>
              <a:rPr lang="en-US" sz="2000">
                <a:latin typeface="Times New Roman" panose="02020603050405020304" pitchFamily="18" charset="0"/>
                <a:cs typeface="Times New Roman" panose="02020603050405020304" pitchFamily="18" charset="0"/>
              </a:rPr>
              <a:t>: </a:t>
            </a:r>
          </a:p>
          <a:p>
            <a:pPr algn="just">
              <a:lnSpc>
                <a:spcPct val="130000"/>
              </a:lnSpc>
            </a:pPr>
            <a:r>
              <a:rPr lang="en-US" sz="2000">
                <a:latin typeface="Times New Roman" panose="02020603050405020304" pitchFamily="18" charset="0"/>
                <a:cs typeface="Times New Roman" panose="02020603050405020304" pitchFamily="18" charset="0"/>
              </a:rPr>
              <a:t>- Nếu vận động đúng theo nhạc nhanh chậm của bản nhạc thì các con sẽ dành chiến thắng. Khi bản nhạc kết thúc thì dừng lại. </a:t>
            </a:r>
          </a:p>
        </p:txBody>
      </p:sp>
      <p:pic>
        <p:nvPicPr>
          <p:cNvPr id="3" name="Slide 4">
            <a:hlinkClick r:id="" action="ppaction://media"/>
            <a:extLst>
              <a:ext uri="{FF2B5EF4-FFF2-40B4-BE49-F238E27FC236}">
                <a16:creationId xmlns:a16="http://schemas.microsoft.com/office/drawing/2014/main" id="{F7AFC0C3-3E4C-4A60-BA6C-788461CCB85C}"/>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5791200" y="-1318847"/>
            <a:ext cx="609600" cy="609600"/>
          </a:xfrm>
          <a:prstGeom prst="rect">
            <a:avLst/>
          </a:prstGeom>
        </p:spPr>
      </p:pic>
    </p:spTree>
    <p:custDataLst>
      <p:tags r:id="rId1"/>
    </p:custDataLst>
    <p:extLst>
      <p:ext uri="{BB962C8B-B14F-4D97-AF65-F5344CB8AC3E}">
        <p14:creationId xmlns:p14="http://schemas.microsoft.com/office/powerpoint/2010/main" val="384006385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wd">
                                    <p:tmPct val="60000"/>
                                  </p:iterate>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 fill="hold" display="0">
                  <p:stCondLst>
                    <p:cond delay="indefinite"/>
                  </p:stCondLst>
                  <p:endCondLst>
                    <p:cond evt="onStopAudio" delay="0">
                      <p:tgtEl>
                        <p:sldTgt/>
                      </p:tgtEl>
                    </p:cond>
                  </p:endCondLst>
                </p:cTn>
                <p:tgtEl>
                  <p:spTgt spid="3"/>
                </p:tgtEl>
              </p:cMediaNode>
            </p:audio>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5128A0D-0E77-4A18-B72B-6BB5D6160B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6045" y="913369"/>
            <a:ext cx="6305599" cy="4919020"/>
          </a:xfrm>
          <a:prstGeom prst="rect">
            <a:avLst/>
          </a:prstGeom>
        </p:spPr>
      </p:pic>
      <p:pic>
        <p:nvPicPr>
          <p:cNvPr id="15" name="Picture 14">
            <a:extLst>
              <a:ext uri="{FF2B5EF4-FFF2-40B4-BE49-F238E27FC236}">
                <a16:creationId xmlns:a16="http://schemas.microsoft.com/office/drawing/2014/main" id="{10FDF0D6-FEC9-4359-8ED1-513115853D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12208988" cy="6858000"/>
          </a:xfrm>
          <a:prstGeom prst="rect">
            <a:avLst/>
          </a:prstGeom>
        </p:spPr>
      </p:pic>
      <p:sp>
        <p:nvSpPr>
          <p:cNvPr id="12" name="TextBox 11">
            <a:extLst>
              <a:ext uri="{FF2B5EF4-FFF2-40B4-BE49-F238E27FC236}">
                <a16:creationId xmlns:a16="http://schemas.microsoft.com/office/drawing/2014/main" id="{1C120CE0-D740-4981-8BC8-C4434ED42204}"/>
              </a:ext>
            </a:extLst>
          </p:cNvPr>
          <p:cNvSpPr txBox="1"/>
          <p:nvPr/>
        </p:nvSpPr>
        <p:spPr>
          <a:xfrm>
            <a:off x="7827643" y="913369"/>
            <a:ext cx="4040659" cy="707886"/>
          </a:xfrm>
          <a:prstGeom prst="rect">
            <a:avLst/>
          </a:prstGeom>
          <a:noFill/>
        </p:spPr>
        <p:txBody>
          <a:bodyPr wrap="square" rtlCol="0">
            <a:spAutoFit/>
          </a:bodyPr>
          <a:lstStyle/>
          <a:p>
            <a:r>
              <a:rPr lang="en-US" sz="2000" b="1" i="1">
                <a:solidFill>
                  <a:srgbClr val="7030A0"/>
                </a:solidFill>
                <a:latin typeface="Times New Roman" panose="02020603050405020304" pitchFamily="18" charset="0"/>
                <a:cs typeface="Times New Roman" panose="02020603050405020304" pitchFamily="18" charset="0"/>
              </a:rPr>
              <a:t>Các con hãy nhìn xem những bông hoa có màu gì nào?</a:t>
            </a:r>
          </a:p>
        </p:txBody>
      </p:sp>
      <p:sp>
        <p:nvSpPr>
          <p:cNvPr id="13" name="TextBox 12">
            <a:extLst>
              <a:ext uri="{FF2B5EF4-FFF2-40B4-BE49-F238E27FC236}">
                <a16:creationId xmlns:a16="http://schemas.microsoft.com/office/drawing/2014/main" id="{5AD9EF78-D1F5-4E1E-B486-43F60BB751C9}"/>
              </a:ext>
            </a:extLst>
          </p:cNvPr>
          <p:cNvSpPr txBox="1"/>
          <p:nvPr/>
        </p:nvSpPr>
        <p:spPr>
          <a:xfrm>
            <a:off x="7827643" y="1863185"/>
            <a:ext cx="4040659" cy="461665"/>
          </a:xfrm>
          <a:prstGeom prst="rect">
            <a:avLst/>
          </a:prstGeom>
          <a:noFill/>
        </p:spPr>
        <p:txBody>
          <a:bodyPr wrap="square" rtlCol="0">
            <a:spAutoFit/>
          </a:bodyPr>
          <a:lstStyle/>
          <a:p>
            <a:pPr algn="ctr"/>
            <a:r>
              <a:rPr lang="en-US" sz="2400" b="1" i="1">
                <a:solidFill>
                  <a:srgbClr val="7030A0"/>
                </a:solidFill>
                <a:latin typeface="Times New Roman" panose="02020603050405020304" pitchFamily="18" charset="0"/>
                <a:cs typeface="Times New Roman" panose="02020603050405020304" pitchFamily="18" charset="0"/>
              </a:rPr>
              <a:t>Những bông hoa có “màu đỏ”</a:t>
            </a:r>
          </a:p>
        </p:txBody>
      </p:sp>
      <p:pic>
        <p:nvPicPr>
          <p:cNvPr id="4" name="Slide 5">
            <a:hlinkClick r:id="" action="ppaction://media"/>
            <a:extLst>
              <a:ext uri="{FF2B5EF4-FFF2-40B4-BE49-F238E27FC236}">
                <a16:creationId xmlns:a16="http://schemas.microsoft.com/office/drawing/2014/main" id="{B4020807-1631-432E-81FF-0F8604F8CAFB}"/>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2872154" y="-1158622"/>
            <a:ext cx="609600" cy="609600"/>
          </a:xfrm>
          <a:prstGeom prst="rect">
            <a:avLst/>
          </a:prstGeom>
        </p:spPr>
      </p:pic>
      <p:sp>
        <p:nvSpPr>
          <p:cNvPr id="9" name="TextBox 8">
            <a:extLst>
              <a:ext uri="{FF2B5EF4-FFF2-40B4-BE49-F238E27FC236}">
                <a16:creationId xmlns:a16="http://schemas.microsoft.com/office/drawing/2014/main" id="{9258820B-E2AC-41EB-8ACD-306CE2179935}"/>
              </a:ext>
            </a:extLst>
          </p:cNvPr>
          <p:cNvSpPr txBox="1"/>
          <p:nvPr/>
        </p:nvSpPr>
        <p:spPr>
          <a:xfrm>
            <a:off x="2148610" y="6220538"/>
            <a:ext cx="2666287" cy="369332"/>
          </a:xfrm>
          <a:prstGeom prst="rect">
            <a:avLst/>
          </a:prstGeom>
          <a:noFill/>
        </p:spPr>
        <p:txBody>
          <a:bodyPr wrap="square" rtlCol="0">
            <a:spAutoFit/>
          </a:bodyPr>
          <a:lstStyle/>
          <a:p>
            <a:pPr algn="ctr"/>
            <a:r>
              <a:rPr lang="en-US" b="1">
                <a:latin typeface="Times New Roman" panose="02020603050405020304" pitchFamily="18" charset="0"/>
                <a:cs typeface="Times New Roman" panose="02020603050405020304" pitchFamily="18" charset="0"/>
              </a:rPr>
              <a:t>“Những bông hoa hồng”</a:t>
            </a:r>
          </a:p>
        </p:txBody>
      </p:sp>
      <p:sp>
        <p:nvSpPr>
          <p:cNvPr id="5" name="Arrow: Down 4">
            <a:extLst>
              <a:ext uri="{FF2B5EF4-FFF2-40B4-BE49-F238E27FC236}">
                <a16:creationId xmlns:a16="http://schemas.microsoft.com/office/drawing/2014/main" id="{DE0ECB9D-08B4-4544-B2F4-5C8525D8EE45}"/>
              </a:ext>
            </a:extLst>
          </p:cNvPr>
          <p:cNvSpPr/>
          <p:nvPr/>
        </p:nvSpPr>
        <p:spPr>
          <a:xfrm rot="2188664">
            <a:off x="6115272" y="2856778"/>
            <a:ext cx="299404" cy="870770"/>
          </a:xfrm>
          <a:prstGeom prst="down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8997387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1740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6" name="ting ting.wav"/>
                                        </p:tgtEl>
                                      </p:cMediaNode>
                                    </p:audio>
                                  </p:subTnLst>
                                </p:cTn>
                              </p:par>
                              <p:par>
                                <p:cTn id="8" presetID="26" presetClass="entr" presetSubtype="0" fill="hold" grpId="0" nodeType="withEffect">
                                  <p:stCondLst>
                                    <p:cond delay="2520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80">
                                          <p:stCondLst>
                                            <p:cond delay="0"/>
                                          </p:stCondLst>
                                        </p:cTn>
                                        <p:tgtEl>
                                          <p:spTgt spid="9"/>
                                        </p:tgtEl>
                                      </p:cBhvr>
                                    </p:animEffect>
                                    <p:anim calcmode="lin" valueType="num">
                                      <p:cBhvr>
                                        <p:cTn id="1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6" dur="26">
                                          <p:stCondLst>
                                            <p:cond delay="650"/>
                                          </p:stCondLst>
                                        </p:cTn>
                                        <p:tgtEl>
                                          <p:spTgt spid="9"/>
                                        </p:tgtEl>
                                      </p:cBhvr>
                                      <p:to x="100000" y="60000"/>
                                    </p:animScale>
                                    <p:animScale>
                                      <p:cBhvr>
                                        <p:cTn id="17" dur="166" decel="50000">
                                          <p:stCondLst>
                                            <p:cond delay="676"/>
                                          </p:stCondLst>
                                        </p:cTn>
                                        <p:tgtEl>
                                          <p:spTgt spid="9"/>
                                        </p:tgtEl>
                                      </p:cBhvr>
                                      <p:to x="100000" y="100000"/>
                                    </p:animScale>
                                    <p:animScale>
                                      <p:cBhvr>
                                        <p:cTn id="18" dur="26">
                                          <p:stCondLst>
                                            <p:cond delay="1312"/>
                                          </p:stCondLst>
                                        </p:cTn>
                                        <p:tgtEl>
                                          <p:spTgt spid="9"/>
                                        </p:tgtEl>
                                      </p:cBhvr>
                                      <p:to x="100000" y="80000"/>
                                    </p:animScale>
                                    <p:animScale>
                                      <p:cBhvr>
                                        <p:cTn id="19" dur="166" decel="50000">
                                          <p:stCondLst>
                                            <p:cond delay="1338"/>
                                          </p:stCondLst>
                                        </p:cTn>
                                        <p:tgtEl>
                                          <p:spTgt spid="9"/>
                                        </p:tgtEl>
                                      </p:cBhvr>
                                      <p:to x="100000" y="100000"/>
                                    </p:animScale>
                                    <p:animScale>
                                      <p:cBhvr>
                                        <p:cTn id="20" dur="26">
                                          <p:stCondLst>
                                            <p:cond delay="1642"/>
                                          </p:stCondLst>
                                        </p:cTn>
                                        <p:tgtEl>
                                          <p:spTgt spid="9"/>
                                        </p:tgtEl>
                                      </p:cBhvr>
                                      <p:to x="100000" y="90000"/>
                                    </p:animScale>
                                    <p:animScale>
                                      <p:cBhvr>
                                        <p:cTn id="21" dur="166" decel="50000">
                                          <p:stCondLst>
                                            <p:cond delay="1668"/>
                                          </p:stCondLst>
                                        </p:cTn>
                                        <p:tgtEl>
                                          <p:spTgt spid="9"/>
                                        </p:tgtEl>
                                      </p:cBhvr>
                                      <p:to x="100000" y="100000"/>
                                    </p:animScale>
                                    <p:animScale>
                                      <p:cBhvr>
                                        <p:cTn id="22" dur="26">
                                          <p:stCondLst>
                                            <p:cond delay="1808"/>
                                          </p:stCondLst>
                                        </p:cTn>
                                        <p:tgtEl>
                                          <p:spTgt spid="9"/>
                                        </p:tgtEl>
                                      </p:cBhvr>
                                      <p:to x="100000" y="95000"/>
                                    </p:animScale>
                                    <p:animScale>
                                      <p:cBhvr>
                                        <p:cTn id="23" dur="166" decel="50000">
                                          <p:stCondLst>
                                            <p:cond delay="1834"/>
                                          </p:stCondLst>
                                        </p:cTn>
                                        <p:tgtEl>
                                          <p:spTgt spid="9"/>
                                        </p:tgtEl>
                                      </p:cBhvr>
                                      <p:to x="100000" y="100000"/>
                                    </p:animScale>
                                  </p:childTnLst>
                                  <p:subTnLst>
                                    <p:audio>
                                      <p:cMediaNode>
                                        <p:cTn display="0" masterRel="sameClick">
                                          <p:stCondLst>
                                            <p:cond evt="begin" delay="0">
                                              <p:tn val="8"/>
                                            </p:cond>
                                          </p:stCondLst>
                                          <p:endCondLst>
                                            <p:cond evt="onStopAudio" delay="0">
                                              <p:tgtEl>
                                                <p:sldTgt/>
                                              </p:tgtEl>
                                            </p:cond>
                                          </p:endCondLst>
                                        </p:cTn>
                                        <p:tgtEl>
                                          <p:sndTgt r:embed="rId6" name="ting ting.wav"/>
                                        </p:tgtEl>
                                      </p:cMediaNode>
                                    </p:audio>
                                  </p:subTnLst>
                                </p:cTn>
                              </p:par>
                              <p:par>
                                <p:cTn id="24" presetID="22" presetClass="entr" presetSubtype="8" fill="hold" grpId="0" nodeType="withEffect">
                                  <p:stCondLst>
                                    <p:cond delay="3090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subTnLst>
                                    <p:audio>
                                      <p:cMediaNode>
                                        <p:cTn display="0" masterRel="sameClick">
                                          <p:stCondLst>
                                            <p:cond evt="begin" delay="0">
                                              <p:tn val="24"/>
                                            </p:cond>
                                          </p:stCondLst>
                                          <p:endCondLst>
                                            <p:cond evt="onStopAudio" delay="0">
                                              <p:tgtEl>
                                                <p:sldTgt/>
                                              </p:tgtEl>
                                            </p:cond>
                                          </p:endCondLst>
                                        </p:cTn>
                                        <p:tgtEl>
                                          <p:sndTgt r:embed="rId6" name="ting ting.wav"/>
                                        </p:tgtEl>
                                      </p:cMediaNode>
                                    </p:audio>
                                  </p:subTnLst>
                                </p:cTn>
                              </p:par>
                              <p:par>
                                <p:cTn id="27" presetID="22" presetClass="entr" presetSubtype="4" fill="hold" grpId="1" nodeType="withEffect">
                                  <p:stCondLst>
                                    <p:cond delay="3090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par>
                                <p:cTn id="30" presetID="22" presetClass="entr" presetSubtype="8" fill="hold" grpId="0" nodeType="withEffect">
                                  <p:stCondLst>
                                    <p:cond delay="3500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1200"/>
                                        <p:tgtEl>
                                          <p:spTgt spid="13"/>
                                        </p:tgtEl>
                                      </p:cBhvr>
                                    </p:animEffect>
                                  </p:childTnLst>
                                  <p:subTnLst>
                                    <p:audio>
                                      <p:cMediaNode>
                                        <p:cTn display="0" masterRel="sameClick">
                                          <p:stCondLst>
                                            <p:cond evt="begin" delay="0">
                                              <p:tn val="30"/>
                                            </p:cond>
                                          </p:stCondLst>
                                          <p:endCondLst>
                                            <p:cond evt="onStopAudio" delay="0">
                                              <p:tgtEl>
                                                <p:sldTgt/>
                                              </p:tgtEl>
                                            </p:cond>
                                          </p:endCondLst>
                                        </p:cTn>
                                        <p:tgtEl>
                                          <p:sndTgt r:embed="rId6" name="ting ting.wav"/>
                                        </p:tgtEl>
                                      </p:cMediaNode>
                                    </p:audio>
                                  </p:subTnLst>
                                </p:cTn>
                              </p:par>
                              <p:par>
                                <p:cTn id="33" presetID="10" presetClass="exit" presetSubtype="0" fill="hold" grpId="1" nodeType="withEffect">
                                  <p:stCondLst>
                                    <p:cond delay="35000"/>
                                  </p:stCondLst>
                                  <p:childTnLst>
                                    <p:animEffect transition="out" filter="fad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4"/>
                </p:tgtEl>
              </p:cMediaNode>
            </p:audio>
          </p:childTnLst>
        </p:cTn>
      </p:par>
    </p:tnLst>
    <p:bldLst>
      <p:bldP spid="12" grpId="0"/>
      <p:bldP spid="12" grpId="1"/>
      <p:bldP spid="13" grpId="0"/>
      <p:bldP spid="9" grpId="0"/>
      <p:bldP spid="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9"/>
          <a:tile tx="0" ty="0" sx="100000" sy="100000" flip="none" algn="tl"/>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BA8432-A032-47E1-8E6E-1B2578AC3936}"/>
              </a:ext>
            </a:extLst>
          </p:cNvPr>
          <p:cNvSpPr/>
          <p:nvPr/>
        </p:nvSpPr>
        <p:spPr>
          <a:xfrm>
            <a:off x="1964728" y="2021192"/>
            <a:ext cx="3567422" cy="3477565"/>
          </a:xfrm>
          <a:prstGeom prst="rect">
            <a:avLst/>
          </a:prstGeom>
          <a:solidFill>
            <a:srgbClr val="0070C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sp>
        <p:nvSpPr>
          <p:cNvPr id="5" name="Oval 4">
            <a:extLst>
              <a:ext uri="{FF2B5EF4-FFF2-40B4-BE49-F238E27FC236}">
                <a16:creationId xmlns:a16="http://schemas.microsoft.com/office/drawing/2014/main" id="{DB9DEF2A-1C87-4DFF-9FDF-8CB543DBAB7C}"/>
              </a:ext>
            </a:extLst>
          </p:cNvPr>
          <p:cNvSpPr/>
          <p:nvPr/>
        </p:nvSpPr>
        <p:spPr>
          <a:xfrm>
            <a:off x="6787097" y="2021192"/>
            <a:ext cx="3567422" cy="347756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TextBox 6">
            <a:extLst>
              <a:ext uri="{FF2B5EF4-FFF2-40B4-BE49-F238E27FC236}">
                <a16:creationId xmlns:a16="http://schemas.microsoft.com/office/drawing/2014/main" id="{9F0FD0CA-DAC4-42F8-9CB5-3E79D6F17ADB}"/>
              </a:ext>
            </a:extLst>
          </p:cNvPr>
          <p:cNvSpPr txBox="1"/>
          <p:nvPr/>
        </p:nvSpPr>
        <p:spPr>
          <a:xfrm>
            <a:off x="2277986" y="5703233"/>
            <a:ext cx="2940905" cy="400110"/>
          </a:xfrm>
          <a:prstGeom prst="rect">
            <a:avLst/>
          </a:prstGeom>
          <a:noFill/>
        </p:spPr>
        <p:txBody>
          <a:bodyPr wrap="square" rtlCol="0">
            <a:spAutoFit/>
          </a:bodyPr>
          <a:lstStyle/>
          <a:p>
            <a:pPr algn="ctr"/>
            <a:r>
              <a:rPr lang="en-US" sz="2000" b="1">
                <a:latin typeface="Times New Roman" panose="02020603050405020304" pitchFamily="18" charset="0"/>
                <a:cs typeface="Times New Roman" panose="02020603050405020304" pitchFamily="18" charset="0"/>
              </a:rPr>
              <a:t>Hình vuông màu xanh</a:t>
            </a:r>
          </a:p>
        </p:txBody>
      </p:sp>
      <p:sp>
        <p:nvSpPr>
          <p:cNvPr id="8" name="TextBox 7">
            <a:extLst>
              <a:ext uri="{FF2B5EF4-FFF2-40B4-BE49-F238E27FC236}">
                <a16:creationId xmlns:a16="http://schemas.microsoft.com/office/drawing/2014/main" id="{344292D9-8628-4B01-A243-6CF45942ED18}"/>
              </a:ext>
            </a:extLst>
          </p:cNvPr>
          <p:cNvSpPr txBox="1"/>
          <p:nvPr/>
        </p:nvSpPr>
        <p:spPr>
          <a:xfrm>
            <a:off x="7704711" y="5703233"/>
            <a:ext cx="2341794" cy="400110"/>
          </a:xfrm>
          <a:prstGeom prst="rect">
            <a:avLst/>
          </a:prstGeom>
          <a:noFill/>
        </p:spPr>
        <p:txBody>
          <a:bodyPr wrap="square" rtlCol="0">
            <a:spAutoFit/>
          </a:bodyPr>
          <a:lstStyle/>
          <a:p>
            <a:pPr algn="ctr"/>
            <a:r>
              <a:rPr lang="en-US" sz="2000" b="1">
                <a:latin typeface="Times New Roman" panose="02020603050405020304" pitchFamily="18" charset="0"/>
                <a:cs typeface="Times New Roman" panose="02020603050405020304" pitchFamily="18" charset="0"/>
              </a:rPr>
              <a:t>Hình tròn màu đỏ</a:t>
            </a:r>
          </a:p>
        </p:txBody>
      </p:sp>
      <p:sp>
        <p:nvSpPr>
          <p:cNvPr id="10" name="Arrow: Down 9">
            <a:extLst>
              <a:ext uri="{FF2B5EF4-FFF2-40B4-BE49-F238E27FC236}">
                <a16:creationId xmlns:a16="http://schemas.microsoft.com/office/drawing/2014/main" id="{5F5772D7-C063-4EDF-A0CF-6D5BC6FE3B32}"/>
              </a:ext>
            </a:extLst>
          </p:cNvPr>
          <p:cNvSpPr/>
          <p:nvPr/>
        </p:nvSpPr>
        <p:spPr>
          <a:xfrm>
            <a:off x="3357853" y="430943"/>
            <a:ext cx="609600" cy="985663"/>
          </a:xfrm>
          <a:prstGeom prst="down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Slide 7">
            <a:hlinkClick r:id="" action="ppaction://media"/>
            <a:extLst>
              <a:ext uri="{FF2B5EF4-FFF2-40B4-BE49-F238E27FC236}">
                <a16:creationId xmlns:a16="http://schemas.microsoft.com/office/drawing/2014/main" id="{3E6964B7-4164-4F49-83D5-7C8E228397A0}"/>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2480256" y="-1947621"/>
            <a:ext cx="609600" cy="609600"/>
          </a:xfrm>
          <a:prstGeom prst="rect">
            <a:avLst/>
          </a:prstGeom>
        </p:spPr>
      </p:pic>
      <p:pic>
        <p:nvPicPr>
          <p:cNvPr id="2" name="ting ting">
            <a:hlinkClick r:id="" action="ppaction://media"/>
            <a:extLst>
              <a:ext uri="{FF2B5EF4-FFF2-40B4-BE49-F238E27FC236}">
                <a16:creationId xmlns:a16="http://schemas.microsoft.com/office/drawing/2014/main" id="{A8820EC4-2797-42B4-B22E-561D227945B0}"/>
              </a:ext>
            </a:extLst>
          </p:cNvPr>
          <p:cNvPicPr>
            <a:picLocks noChangeAspect="1"/>
          </p:cNvPicPr>
          <p:nvPr>
            <a:audioFile r:link="rId5"/>
            <p:extLst>
              <p:ext uri="{DAA4B4D4-6D71-4841-9C94-3DE7FCFB9230}">
                <p14:media xmlns:p14="http://schemas.microsoft.com/office/powerpoint/2010/main" r:embed="rId4"/>
              </p:ext>
            </p:extLst>
          </p:nvPr>
        </p:nvPicPr>
        <p:blipFill>
          <a:blip r:embed="rId10"/>
          <a:stretch>
            <a:fillRect/>
          </a:stretch>
        </p:blipFill>
        <p:spPr>
          <a:xfrm>
            <a:off x="5682712" y="-1396140"/>
            <a:ext cx="609600" cy="609600"/>
          </a:xfrm>
          <a:prstGeom prst="rect">
            <a:avLst/>
          </a:prstGeom>
        </p:spPr>
      </p:pic>
      <p:sp>
        <p:nvSpPr>
          <p:cNvPr id="14" name="Arrow: Down 13">
            <a:extLst>
              <a:ext uri="{FF2B5EF4-FFF2-40B4-BE49-F238E27FC236}">
                <a16:creationId xmlns:a16="http://schemas.microsoft.com/office/drawing/2014/main" id="{2DA5CCB6-D4B8-41A4-9299-4285520F2BE5}"/>
              </a:ext>
            </a:extLst>
          </p:cNvPr>
          <p:cNvSpPr/>
          <p:nvPr/>
        </p:nvSpPr>
        <p:spPr>
          <a:xfrm>
            <a:off x="8493562" y="527326"/>
            <a:ext cx="609600" cy="985663"/>
          </a:xfrm>
          <a:prstGeom prst="down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4416940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3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35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8" name="ting ting.wav"/>
                                        </p:tgtEl>
                                      </p:cMediaNode>
                                    </p:audio>
                                  </p:subTnLst>
                                </p:cTn>
                              </p:par>
                              <p:par>
                                <p:cTn id="15" presetID="26" presetClass="emph" presetSubtype="0" fill="hold" grpId="1" nodeType="withEffect">
                                  <p:stCondLst>
                                    <p:cond delay="6700"/>
                                  </p:stCondLst>
                                  <p:childTnLst>
                                    <p:animEffect transition="out" filter="fade">
                                      <p:cBhvr>
                                        <p:cTn id="16" dur="1000" tmFilter="0, 0; .2, .5; .8, .5; 1, 0"/>
                                        <p:tgtEl>
                                          <p:spTgt spid="4"/>
                                        </p:tgtEl>
                                      </p:cBhvr>
                                    </p:animEffect>
                                    <p:animScale>
                                      <p:cBhvr>
                                        <p:cTn id="17" dur="500" autoRev="1" fill="hold"/>
                                        <p:tgtEl>
                                          <p:spTgt spid="4"/>
                                        </p:tgtEl>
                                      </p:cBhvr>
                                      <p:by x="105000" y="105000"/>
                                    </p:animScale>
                                  </p:childTnLst>
                                  <p:subTnLst>
                                    <p:audio>
                                      <p:cMediaNode>
                                        <p:cTn display="0" masterRel="sameClick">
                                          <p:stCondLst>
                                            <p:cond evt="begin" delay="0">
                                              <p:tn val="15"/>
                                            </p:cond>
                                          </p:stCondLst>
                                          <p:endCondLst>
                                            <p:cond evt="onStopAudio" delay="0">
                                              <p:tgtEl>
                                                <p:sldTgt/>
                                              </p:tgtEl>
                                            </p:cond>
                                          </p:endCondLst>
                                        </p:cTn>
                                        <p:tgtEl>
                                          <p:sndTgt r:embed="rId8" name="ting ting.wav"/>
                                        </p:tgtEl>
                                      </p:cMediaNode>
                                    </p:audio>
                                  </p:subTnLst>
                                </p:cTn>
                              </p:par>
                              <p:par>
                                <p:cTn id="18" presetID="26" presetClass="emph" presetSubtype="0" fill="hold" grpId="1" nodeType="withEffect">
                                  <p:stCondLst>
                                    <p:cond delay="8000"/>
                                  </p:stCondLst>
                                  <p:childTnLst>
                                    <p:animEffect transition="out" filter="fade">
                                      <p:cBhvr>
                                        <p:cTn id="19" dur="1000" tmFilter="0, 0; .2, .5; .8, .5; 1, 0"/>
                                        <p:tgtEl>
                                          <p:spTgt spid="5"/>
                                        </p:tgtEl>
                                      </p:cBhvr>
                                    </p:animEffect>
                                    <p:animScale>
                                      <p:cBhvr>
                                        <p:cTn id="20" dur="500" autoRev="1" fill="hold"/>
                                        <p:tgtEl>
                                          <p:spTgt spid="5"/>
                                        </p:tgtEl>
                                      </p:cBhvr>
                                      <p:by x="105000" y="105000"/>
                                    </p:animScale>
                                  </p:childTnLst>
                                </p:cTn>
                              </p:par>
                              <p:par>
                                <p:cTn id="21" presetID="1" presetClass="mediacall" presetSubtype="0" fill="hold" nodeType="withEffect">
                                  <p:stCondLst>
                                    <p:cond delay="8000"/>
                                  </p:stCondLst>
                                  <p:childTnLst>
                                    <p:cmd type="call" cmd="playFrom(0.0)">
                                      <p:cBhvr>
                                        <p:cTn id="22" dur="1160" fill="hold"/>
                                        <p:tgtEl>
                                          <p:spTgt spid="2"/>
                                        </p:tgtEl>
                                      </p:cBhvr>
                                    </p:cmd>
                                  </p:childTnLst>
                                </p:cTn>
                              </p:par>
                              <p:par>
                                <p:cTn id="23" presetID="47" presetClass="entr" presetSubtype="0" fill="hold" grpId="0" nodeType="withEffect">
                                  <p:stCondLst>
                                    <p:cond delay="243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8" name="ting ting.wav"/>
                                        </p:tgtEl>
                                      </p:cMediaNode>
                                    </p:audio>
                                  </p:subTnLst>
                                </p:cTn>
                              </p:par>
                              <p:par>
                                <p:cTn id="28" presetID="16" presetClass="entr" presetSubtype="37" fill="hold" grpId="0" nodeType="withEffect">
                                  <p:stCondLst>
                                    <p:cond delay="24300"/>
                                  </p:stCondLst>
                                  <p:childTnLst>
                                    <p:set>
                                      <p:cBhvr>
                                        <p:cTn id="29" dur="1" fill="hold">
                                          <p:stCondLst>
                                            <p:cond delay="0"/>
                                          </p:stCondLst>
                                        </p:cTn>
                                        <p:tgtEl>
                                          <p:spTgt spid="7"/>
                                        </p:tgtEl>
                                        <p:attrNameLst>
                                          <p:attrName>style.visibility</p:attrName>
                                        </p:attrNameLst>
                                      </p:cBhvr>
                                      <p:to>
                                        <p:strVal val="visible"/>
                                      </p:to>
                                    </p:set>
                                    <p:animEffect transition="in" filter="barn(outVertical)">
                                      <p:cBhvr>
                                        <p:cTn id="30" dur="500"/>
                                        <p:tgtEl>
                                          <p:spTgt spid="7"/>
                                        </p:tgtEl>
                                      </p:cBhvr>
                                    </p:animEffect>
                                  </p:childTnLst>
                                </p:cTn>
                              </p:par>
                              <p:par>
                                <p:cTn id="31" presetID="47" presetClass="entr" presetSubtype="0" fill="hold" grpId="0" nodeType="withEffect">
                                  <p:stCondLst>
                                    <p:cond delay="2920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8" name="ting ting.wav"/>
                                        </p:tgtEl>
                                      </p:cMediaNode>
                                    </p:audio>
                                  </p:subTnLst>
                                </p:cTn>
                              </p:par>
                              <p:par>
                                <p:cTn id="36" presetID="16" presetClass="entr" presetSubtype="37" fill="hold" grpId="0" nodeType="withEffect">
                                  <p:stCondLst>
                                    <p:cond delay="29200"/>
                                  </p:stCondLst>
                                  <p:childTnLst>
                                    <p:set>
                                      <p:cBhvr>
                                        <p:cTn id="37" dur="1" fill="hold">
                                          <p:stCondLst>
                                            <p:cond delay="0"/>
                                          </p:stCondLst>
                                        </p:cTn>
                                        <p:tgtEl>
                                          <p:spTgt spid="8"/>
                                        </p:tgtEl>
                                        <p:attrNameLst>
                                          <p:attrName>style.visibility</p:attrName>
                                        </p:attrNameLst>
                                      </p:cBhvr>
                                      <p:to>
                                        <p:strVal val="visible"/>
                                      </p:to>
                                    </p:set>
                                    <p:animEffect transition="in" filter="barn(outVertical)">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3"/>
                </p:tgtEl>
              </p:cMediaNode>
            </p:audio>
            <p:audio>
              <p:cMediaNode vol="80000">
                <p:cTn id="40" fill="hold" display="0">
                  <p:stCondLst>
                    <p:cond delay="indefinite"/>
                  </p:stCondLst>
                  <p:endCondLst>
                    <p:cond evt="onStopAudio" delay="0">
                      <p:tgtEl>
                        <p:sldTgt/>
                      </p:tgtEl>
                    </p:cond>
                  </p:endCondLst>
                </p:cTn>
                <p:tgtEl>
                  <p:spTgt spid="2"/>
                </p:tgtEl>
              </p:cMediaNode>
            </p:audio>
          </p:childTnLst>
        </p:cTn>
      </p:par>
    </p:tnLst>
    <p:bldLst>
      <p:bldP spid="4" grpId="0" animBg="1"/>
      <p:bldP spid="4" grpId="1" animBg="1"/>
      <p:bldP spid="5" grpId="0" animBg="1"/>
      <p:bldP spid="5" grpId="1" animBg="1"/>
      <p:bldP spid="7" grpId="0"/>
      <p:bldP spid="8" grpId="0"/>
      <p:bldP spid="10"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9"/>
          <a:tile tx="0" ty="0" sx="100000" sy="100000" flip="none" algn="tl"/>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5955D49-184F-4935-B154-8637D0EAF44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61607" y="149677"/>
            <a:ext cx="4349858" cy="37981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DA37D051-8D7C-4830-84B3-B80F891526F2}"/>
              </a:ext>
            </a:extLst>
          </p:cNvPr>
          <p:cNvSpPr txBox="1"/>
          <p:nvPr/>
        </p:nvSpPr>
        <p:spPr>
          <a:xfrm>
            <a:off x="334050" y="-1339879"/>
            <a:ext cx="7327557" cy="923330"/>
          </a:xfrm>
          <a:prstGeom prst="rect">
            <a:avLst/>
          </a:prstGeom>
          <a:noFill/>
        </p:spPr>
        <p:txBody>
          <a:bodyPr wrap="square" rtlCol="0">
            <a:spAutoFit/>
          </a:bodyPr>
          <a:lstStyle/>
          <a:p>
            <a:r>
              <a:rPr lang="en-US"/>
              <a:t>Bây giờ trên màn hình của cô sẽ xuất hiện một số loại quả. Các con hãy nhìn thật tinh và nhớ tên các loại quả dưới đây. Sau đó các con hãy bấm và lựa chọn các loại quả mà các con vừa nhìn thấy nhé.</a:t>
            </a:r>
          </a:p>
        </p:txBody>
      </p:sp>
      <p:pic>
        <p:nvPicPr>
          <p:cNvPr id="4" name="Picture 3">
            <a:extLst>
              <a:ext uri="{FF2B5EF4-FFF2-40B4-BE49-F238E27FC236}">
                <a16:creationId xmlns:a16="http://schemas.microsoft.com/office/drawing/2014/main" id="{632BC53F-4BFF-4729-B1B2-9C6C6D9CFBF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6602" y="231326"/>
            <a:ext cx="4509109" cy="37165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 name="5s (2).wmv">
            <a:hlinkClick r:id="" action="ppaction://media"/>
            <a:extLst>
              <a:ext uri="{FF2B5EF4-FFF2-40B4-BE49-F238E27FC236}">
                <a16:creationId xmlns:a16="http://schemas.microsoft.com/office/drawing/2014/main" id="{9DE095E8-4946-45A9-9605-A69427628083}"/>
              </a:ext>
            </a:extLst>
          </p:cNvPr>
          <p:cNvPicPr>
            <a:picLocks noChangeAspect="1"/>
          </p:cNvPicPr>
          <p:nvPr>
            <a:videoFile r:link="rId3"/>
            <p:extLst>
              <p:ext uri="{DAA4B4D4-6D71-4841-9C94-3DE7FCFB9230}">
                <p14:media xmlns:p14="http://schemas.microsoft.com/office/powerpoint/2010/main" r:embed="rId2"/>
              </p:ext>
            </p:extLst>
          </p:nvPr>
        </p:nvPicPr>
        <p:blipFill>
          <a:blip r:embed="rId12"/>
          <a:stretch>
            <a:fillRect/>
          </a:stretch>
        </p:blipFill>
        <p:spPr>
          <a:xfrm>
            <a:off x="5529710" y="0"/>
            <a:ext cx="1297898" cy="1118175"/>
          </a:xfrm>
          <a:prstGeom prst="rect">
            <a:avLst/>
          </a:prstGeom>
        </p:spPr>
      </p:pic>
      <p:pic>
        <p:nvPicPr>
          <p:cNvPr id="3" name="Slide 8">
            <a:hlinkClick r:id="" action="ppaction://media"/>
            <a:extLst>
              <a:ext uri="{FF2B5EF4-FFF2-40B4-BE49-F238E27FC236}">
                <a16:creationId xmlns:a16="http://schemas.microsoft.com/office/drawing/2014/main" id="{74908364-8F92-4857-A254-F6C882FAC0AB}"/>
              </a:ext>
            </a:extLst>
          </p:cNvPr>
          <p:cNvPicPr>
            <a:picLocks noChangeAspect="1"/>
          </p:cNvPicPr>
          <p:nvPr>
            <a:audioFile r:link="rId5"/>
            <p:extLst>
              <p:ext uri="{DAA4B4D4-6D71-4841-9C94-3DE7FCFB9230}">
                <p14:media xmlns:p14="http://schemas.microsoft.com/office/powerpoint/2010/main" r:embed="rId4"/>
              </p:ext>
            </p:extLst>
          </p:nvPr>
        </p:nvPicPr>
        <p:blipFill>
          <a:blip r:embed="rId13"/>
          <a:stretch>
            <a:fillRect/>
          </a:stretch>
        </p:blipFill>
        <p:spPr>
          <a:xfrm>
            <a:off x="2938848" y="-1644679"/>
            <a:ext cx="609600" cy="609600"/>
          </a:xfrm>
          <a:prstGeom prst="rect">
            <a:avLst/>
          </a:prstGeom>
        </p:spPr>
      </p:pic>
      <p:pic>
        <p:nvPicPr>
          <p:cNvPr id="15" name="Picture 14">
            <a:extLst>
              <a:ext uri="{FF2B5EF4-FFF2-40B4-BE49-F238E27FC236}">
                <a16:creationId xmlns:a16="http://schemas.microsoft.com/office/drawing/2014/main" id="{9F1F9479-3482-4F99-917B-6754F5D371E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498254" y="3532100"/>
            <a:ext cx="4988850" cy="33259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ustDataLst>
      <p:tags r:id="rId1"/>
    </p:custDataLst>
    <p:extLst>
      <p:ext uri="{BB962C8B-B14F-4D97-AF65-F5344CB8AC3E}">
        <p14:creationId xmlns:p14="http://schemas.microsoft.com/office/powerpoint/2010/main" val="404558006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2130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9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8" name="ting ting.wav"/>
                                        </p:tgtEl>
                                      </p:cMediaNode>
                                    </p:audio>
                                  </p:subTnLst>
                                </p:cTn>
                              </p:par>
                              <p:par>
                                <p:cTn id="8" presetID="6" presetClass="entr" presetSubtype="16" fill="hold" nodeType="withEffect">
                                  <p:stCondLst>
                                    <p:cond delay="2460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subTnLst>
                                    <p:audio>
                                      <p:cMediaNode>
                                        <p:cTn display="0" masterRel="sameClick">
                                          <p:stCondLst>
                                            <p:cond evt="begin" delay="0">
                                              <p:tn val="8"/>
                                            </p:cond>
                                          </p:stCondLst>
                                          <p:endCondLst>
                                            <p:cond evt="onStopAudio" delay="0">
                                              <p:tgtEl>
                                                <p:sldTgt/>
                                              </p:tgtEl>
                                            </p:cond>
                                          </p:endCondLst>
                                        </p:cTn>
                                        <p:tgtEl>
                                          <p:sndTgt r:embed="rId8" name="ting ting.wav"/>
                                        </p:tgtEl>
                                      </p:cMediaNode>
                                    </p:audio>
                                  </p:subTnLst>
                                </p:cTn>
                              </p:par>
                              <p:par>
                                <p:cTn id="11" presetID="31" presetClass="entr" presetSubtype="0" fill="hold" nodeType="withEffect">
                                  <p:stCondLst>
                                    <p:cond delay="27900"/>
                                  </p:stCondLst>
                                  <p:childTnLst>
                                    <p:set>
                                      <p:cBhvr>
                                        <p:cTn id="12" dur="1" fill="hold">
                                          <p:stCondLst>
                                            <p:cond delay="0"/>
                                          </p:stCondLst>
                                        </p:cTn>
                                        <p:tgtEl>
                                          <p:spTgt spid="15"/>
                                        </p:tgtEl>
                                        <p:attrNameLst>
                                          <p:attrName>style.visibility</p:attrName>
                                        </p:attrNameLst>
                                      </p:cBhvr>
                                      <p:to>
                                        <p:strVal val="visible"/>
                                      </p:to>
                                    </p:set>
                                    <p:anim calcmode="lin" valueType="num">
                                      <p:cBhvr>
                                        <p:cTn id="13" dur="2000" fill="hold"/>
                                        <p:tgtEl>
                                          <p:spTgt spid="15"/>
                                        </p:tgtEl>
                                        <p:attrNameLst>
                                          <p:attrName>ppt_w</p:attrName>
                                        </p:attrNameLst>
                                      </p:cBhvr>
                                      <p:tavLst>
                                        <p:tav tm="0">
                                          <p:val>
                                            <p:fltVal val="0"/>
                                          </p:val>
                                        </p:tav>
                                        <p:tav tm="100000">
                                          <p:val>
                                            <p:strVal val="#ppt_w"/>
                                          </p:val>
                                        </p:tav>
                                      </p:tavLst>
                                    </p:anim>
                                    <p:anim calcmode="lin" valueType="num">
                                      <p:cBhvr>
                                        <p:cTn id="14" dur="2000" fill="hold"/>
                                        <p:tgtEl>
                                          <p:spTgt spid="15"/>
                                        </p:tgtEl>
                                        <p:attrNameLst>
                                          <p:attrName>ppt_h</p:attrName>
                                        </p:attrNameLst>
                                      </p:cBhvr>
                                      <p:tavLst>
                                        <p:tav tm="0">
                                          <p:val>
                                            <p:fltVal val="0"/>
                                          </p:val>
                                        </p:tav>
                                        <p:tav tm="100000">
                                          <p:val>
                                            <p:strVal val="#ppt_h"/>
                                          </p:val>
                                        </p:tav>
                                      </p:tavLst>
                                    </p:anim>
                                    <p:anim calcmode="lin" valueType="num">
                                      <p:cBhvr>
                                        <p:cTn id="15" dur="2000" fill="hold"/>
                                        <p:tgtEl>
                                          <p:spTgt spid="15"/>
                                        </p:tgtEl>
                                        <p:attrNameLst>
                                          <p:attrName>style.rotation</p:attrName>
                                        </p:attrNameLst>
                                      </p:cBhvr>
                                      <p:tavLst>
                                        <p:tav tm="0">
                                          <p:val>
                                            <p:fltVal val="90"/>
                                          </p:val>
                                        </p:tav>
                                        <p:tav tm="100000">
                                          <p:val>
                                            <p:fltVal val="0"/>
                                          </p:val>
                                        </p:tav>
                                      </p:tavLst>
                                    </p:anim>
                                    <p:animEffect transition="in" filter="fade">
                                      <p:cBhvr>
                                        <p:cTn id="16" dur="2000"/>
                                        <p:tgtEl>
                                          <p:spTgt spid="15"/>
                                        </p:tgtEl>
                                      </p:cBhvr>
                                    </p:animEffect>
                                  </p:childTnLst>
                                  <p:subTnLst>
                                    <p:audio>
                                      <p:cMediaNode>
                                        <p:cTn display="0" masterRel="sameClick">
                                          <p:stCondLst>
                                            <p:cond evt="begin" delay="0">
                                              <p:tn val="11"/>
                                            </p:cond>
                                          </p:stCondLst>
                                          <p:endCondLst>
                                            <p:cond evt="onStopAudio" delay="0">
                                              <p:tgtEl>
                                                <p:sldTgt/>
                                              </p:tgtEl>
                                            </p:cond>
                                          </p:endCondLst>
                                        </p:cTn>
                                        <p:tgtEl>
                                          <p:sndTgt r:embed="rId8" name="ting ting.wav"/>
                                        </p:tgtEl>
                                      </p:cMediaNode>
                                    </p:audio>
                                  </p:sub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500"/>
                                        <p:tgtEl>
                                          <p:spTgt spid="13"/>
                                        </p:tgtEl>
                                      </p:cBhvr>
                                    </p:animEffect>
                                  </p:childTnLst>
                                </p:cTn>
                              </p:par>
                              <p:par>
                                <p:cTn id="22" presetID="1" presetClass="mediacall" presetSubtype="0" fill="hold" nodeType="withEffect">
                                  <p:stCondLst>
                                    <p:cond delay="31200"/>
                                  </p:stCondLst>
                                  <p:childTnLst>
                                    <p:cmd type="call" cmd="playFrom(0.0)">
                                      <p:cBhvr>
                                        <p:cTn id="23" dur="8405"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4" fill="hold" display="0">
                  <p:stCondLst>
                    <p:cond delay="indefinite"/>
                  </p:stCondLst>
                </p:cTn>
                <p:tgtEl>
                  <p:spTgt spid="13"/>
                </p:tgtEl>
              </p:cMediaNode>
            </p:video>
            <p:audio>
              <p:cMediaNode vol="80000">
                <p:cTn id="25"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PRING_QUIZ_SHAPE0">
            <a:extLst>
              <a:ext uri="{FF2B5EF4-FFF2-40B4-BE49-F238E27FC236}">
                <a16:creationId xmlns:a16="http://schemas.microsoft.com/office/drawing/2014/main" id="{07814BDC-CD27-4428-A52B-FA48D444C908}"/>
              </a:ext>
            </a:extLst>
          </p:cNvPr>
          <p:cNvSpPr/>
          <p:nvPr/>
        </p:nvSpPr>
        <p:spPr>
          <a:xfrm>
            <a:off x="0" y="0"/>
            <a:ext cx="12192000" cy="6858000"/>
          </a:xfrm>
          <a:prstGeom prst="rect">
            <a:avLst/>
          </a:prstGeom>
          <a:blipFill>
            <a:blip r:embed="rId4"/>
            <a:tile tx="0" ty="0" sx="100000" sy="100000" flip="none" algn="tl"/>
          </a:blipFill>
          <a:ln w="12700" cap="flat" cmpd="sng" algn="ctr">
            <a:noFill/>
            <a:prstDash val="solid"/>
            <a:miter lim="800000"/>
          </a:ln>
          <a:effectLst>
            <a:innerShdw>
              <a:scrgbClr r="0" g="0" b="0">
                <a:alpha val="0"/>
              </a:sc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SPRING_QUIZ_SHAPE1">
            <a:extLst>
              <a:ext uri="{FF2B5EF4-FFF2-40B4-BE49-F238E27FC236}">
                <a16:creationId xmlns:a16="http://schemas.microsoft.com/office/drawing/2014/main" id="{88488897-9211-4FF3-A154-E5DB676EFB07}"/>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a:xfrm>
            <a:off x="166370" y="163536"/>
            <a:ext cx="11802892" cy="6460001"/>
          </a:xfrm>
          <a:prstGeom prst="rect">
            <a:avLst/>
          </a:prstGeom>
          <a:effectLst>
            <a:outerShdw blurRad="114300" dist="38100" dir="5400000" rotWithShape="0">
              <a:scrgbClr r="0" g="0" b="0">
                <a:alpha val="20000"/>
              </a:scrgbClr>
            </a:outerShdw>
          </a:effectLst>
        </p:spPr>
      </p:pic>
    </p:spTree>
    <p:custDataLst>
      <p:tags r:id="rId1"/>
    </p:custDataLst>
    <p:extLst>
      <p:ext uri="{BB962C8B-B14F-4D97-AF65-F5344CB8AC3E}">
        <p14:creationId xmlns:p14="http://schemas.microsoft.com/office/powerpoint/2010/main" val="167504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1"/>
          <a:tile tx="0" ty="0" sx="100000" sy="100000" flip="none" algn="tl"/>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F6DB0B2-9419-4F0A-950B-4C75EDA2E85D}"/>
              </a:ext>
            </a:extLst>
          </p:cNvPr>
          <p:cNvSpPr txBox="1"/>
          <p:nvPr/>
        </p:nvSpPr>
        <p:spPr>
          <a:xfrm>
            <a:off x="324529" y="5918788"/>
            <a:ext cx="2820691" cy="707886"/>
          </a:xfrm>
          <a:prstGeom prst="rect">
            <a:avLst/>
          </a:prstGeom>
          <a:noFill/>
        </p:spPr>
        <p:txBody>
          <a:bodyPr wrap="square" rtlCol="0">
            <a:spAutoFit/>
          </a:bodyPr>
          <a:lstStyle/>
          <a:p>
            <a:pPr algn="ctr"/>
            <a:r>
              <a:rPr lang="en-US" sz="4000" b="1">
                <a:latin typeface="Times New Roman" panose="02020603050405020304" pitchFamily="18" charset="0"/>
                <a:cs typeface="Times New Roman" panose="02020603050405020304" pitchFamily="18" charset="0"/>
              </a:rPr>
              <a:t>Màu vàng</a:t>
            </a:r>
          </a:p>
        </p:txBody>
      </p:sp>
      <p:pic>
        <p:nvPicPr>
          <p:cNvPr id="7" name="Picture 6">
            <a:extLst>
              <a:ext uri="{FF2B5EF4-FFF2-40B4-BE49-F238E27FC236}">
                <a16:creationId xmlns:a16="http://schemas.microsoft.com/office/drawing/2014/main" id="{F8C6A229-9609-45E0-A554-F217F8BAD59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61607" y="149677"/>
            <a:ext cx="4349858" cy="37981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4005183D-231D-40AB-997D-E1D092A14DA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86602" y="231326"/>
            <a:ext cx="4509109" cy="37165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2" name="Picture 11">
            <a:extLst>
              <a:ext uri="{FF2B5EF4-FFF2-40B4-BE49-F238E27FC236}">
                <a16:creationId xmlns:a16="http://schemas.microsoft.com/office/drawing/2014/main" id="{43BA0AF8-E869-4D45-A713-28CED4415C0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498254" y="3532100"/>
            <a:ext cx="4988850" cy="33259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3" name="Slide 10">
            <a:hlinkClick r:id="" action="ppaction://media"/>
            <a:extLst>
              <a:ext uri="{FF2B5EF4-FFF2-40B4-BE49-F238E27FC236}">
                <a16:creationId xmlns:a16="http://schemas.microsoft.com/office/drawing/2014/main" id="{4F93C3EC-2C89-42F4-834B-08B0F1A7524B}"/>
              </a:ext>
            </a:extLst>
          </p:cNvPr>
          <p:cNvPicPr>
            <a:picLocks noChangeAspect="1"/>
          </p:cNvPicPr>
          <p:nvPr>
            <a:audioFile r:link="rId3"/>
            <p:extLst>
              <p:ext uri="{DAA4B4D4-6D71-4841-9C94-3DE7FCFB9230}">
                <p14:media xmlns:p14="http://schemas.microsoft.com/office/powerpoint/2010/main" r:embed="rId2"/>
              </p:ext>
            </p:extLst>
          </p:nvPr>
        </p:nvPicPr>
        <p:blipFill>
          <a:blip r:embed="rId15"/>
          <a:stretch>
            <a:fillRect/>
          </a:stretch>
        </p:blipFill>
        <p:spPr>
          <a:xfrm>
            <a:off x="2383981" y="-1057078"/>
            <a:ext cx="609600" cy="609600"/>
          </a:xfrm>
          <a:prstGeom prst="rect">
            <a:avLst/>
          </a:prstGeom>
        </p:spPr>
      </p:pic>
      <p:sp>
        <p:nvSpPr>
          <p:cNvPr id="5" name="Arrow: Down 4">
            <a:extLst>
              <a:ext uri="{FF2B5EF4-FFF2-40B4-BE49-F238E27FC236}">
                <a16:creationId xmlns:a16="http://schemas.microsoft.com/office/drawing/2014/main" id="{AD6C5C02-F0A6-44BD-A322-24006A796220}"/>
              </a:ext>
            </a:extLst>
          </p:cNvPr>
          <p:cNvSpPr/>
          <p:nvPr/>
        </p:nvSpPr>
        <p:spPr>
          <a:xfrm rot="10800000">
            <a:off x="1532462" y="4327144"/>
            <a:ext cx="404826" cy="8679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10510964-9A89-4BB8-8843-FAF25764FB38}"/>
              </a:ext>
            </a:extLst>
          </p:cNvPr>
          <p:cNvSpPr/>
          <p:nvPr/>
        </p:nvSpPr>
        <p:spPr>
          <a:xfrm rot="10800000">
            <a:off x="10182386" y="4327144"/>
            <a:ext cx="376864" cy="8679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7546983D-37C5-4099-A5B3-8C91F3EEDF2E}"/>
              </a:ext>
            </a:extLst>
          </p:cNvPr>
          <p:cNvSpPr/>
          <p:nvPr/>
        </p:nvSpPr>
        <p:spPr>
          <a:xfrm>
            <a:off x="6023676" y="2200837"/>
            <a:ext cx="309966" cy="8679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tieng vo tay - Part">
            <a:hlinkClick r:id="" action="ppaction://media"/>
            <a:extLst>
              <a:ext uri="{FF2B5EF4-FFF2-40B4-BE49-F238E27FC236}">
                <a16:creationId xmlns:a16="http://schemas.microsoft.com/office/drawing/2014/main" id="{F3402090-6273-44E5-80AC-4BE0A52CA98A}"/>
              </a:ext>
            </a:extLst>
          </p:cNvPr>
          <p:cNvPicPr>
            <a:picLocks noChangeAspect="1"/>
          </p:cNvPicPr>
          <p:nvPr>
            <a:audioFile r:link="rId5"/>
            <p:extLst>
              <p:ext uri="{DAA4B4D4-6D71-4841-9C94-3DE7FCFB9230}">
                <p14:media xmlns:p14="http://schemas.microsoft.com/office/powerpoint/2010/main" r:embed="rId4"/>
              </p:ext>
            </p:extLst>
          </p:nvPr>
        </p:nvPicPr>
        <p:blipFill>
          <a:blip r:embed="rId15"/>
          <a:stretch>
            <a:fillRect/>
          </a:stretch>
        </p:blipFill>
        <p:spPr>
          <a:xfrm>
            <a:off x="3807417" y="-1522618"/>
            <a:ext cx="609600" cy="609600"/>
          </a:xfrm>
          <a:prstGeom prst="rect">
            <a:avLst/>
          </a:prstGeom>
        </p:spPr>
      </p:pic>
      <p:pic>
        <p:nvPicPr>
          <p:cNvPr id="16" name="ting ting">
            <a:hlinkClick r:id="" action="ppaction://media"/>
            <a:extLst>
              <a:ext uri="{FF2B5EF4-FFF2-40B4-BE49-F238E27FC236}">
                <a16:creationId xmlns:a16="http://schemas.microsoft.com/office/drawing/2014/main" id="{35EFB78C-A474-4826-BE63-4B6879CDF3EA}"/>
              </a:ext>
            </a:extLst>
          </p:cNvPr>
          <p:cNvPicPr>
            <a:picLocks noChangeAspect="1"/>
          </p:cNvPicPr>
          <p:nvPr>
            <a:audioFile r:link="rId7"/>
            <p:extLst>
              <p:ext uri="{DAA4B4D4-6D71-4841-9C94-3DE7FCFB9230}">
                <p14:media xmlns:p14="http://schemas.microsoft.com/office/powerpoint/2010/main" r:embed="rId6"/>
              </p:ext>
            </p:extLst>
          </p:nvPr>
        </p:nvPicPr>
        <p:blipFill>
          <a:blip r:embed="rId15"/>
          <a:stretch>
            <a:fillRect/>
          </a:stretch>
        </p:blipFill>
        <p:spPr>
          <a:xfrm>
            <a:off x="7052007" y="-1309964"/>
            <a:ext cx="609600" cy="609600"/>
          </a:xfrm>
          <a:prstGeom prst="rect">
            <a:avLst/>
          </a:prstGeom>
        </p:spPr>
      </p:pic>
      <p:pic>
        <p:nvPicPr>
          <p:cNvPr id="17" name="ting ting">
            <a:hlinkClick r:id="" action="ppaction://media"/>
            <a:extLst>
              <a:ext uri="{FF2B5EF4-FFF2-40B4-BE49-F238E27FC236}">
                <a16:creationId xmlns:a16="http://schemas.microsoft.com/office/drawing/2014/main" id="{24054C8C-FF5B-4F64-8071-5956DF7671E9}"/>
              </a:ext>
            </a:extLst>
          </p:cNvPr>
          <p:cNvPicPr>
            <a:picLocks noChangeAspect="1"/>
          </p:cNvPicPr>
          <p:nvPr>
            <a:audioFile r:link="rId7"/>
            <p:extLst>
              <p:ext uri="{DAA4B4D4-6D71-4841-9C94-3DE7FCFB9230}">
                <p14:media xmlns:p14="http://schemas.microsoft.com/office/powerpoint/2010/main" r:embed="rId6"/>
              </p:ext>
            </p:extLst>
          </p:nvPr>
        </p:nvPicPr>
        <p:blipFill>
          <a:blip r:embed="rId15"/>
          <a:stretch>
            <a:fillRect/>
          </a:stretch>
        </p:blipFill>
        <p:spPr>
          <a:xfrm>
            <a:off x="7204407" y="-1157564"/>
            <a:ext cx="609600" cy="609600"/>
          </a:xfrm>
          <a:prstGeom prst="rect">
            <a:avLst/>
          </a:prstGeom>
        </p:spPr>
      </p:pic>
      <p:pic>
        <p:nvPicPr>
          <p:cNvPr id="18" name="ting ting">
            <a:hlinkClick r:id="" action="ppaction://media"/>
            <a:extLst>
              <a:ext uri="{FF2B5EF4-FFF2-40B4-BE49-F238E27FC236}">
                <a16:creationId xmlns:a16="http://schemas.microsoft.com/office/drawing/2014/main" id="{C3F249FC-F3F0-4768-BC93-C4030565F17D}"/>
              </a:ext>
            </a:extLst>
          </p:cNvPr>
          <p:cNvPicPr>
            <a:picLocks noChangeAspect="1"/>
          </p:cNvPicPr>
          <p:nvPr>
            <a:audioFile r:link="rId7"/>
            <p:extLst>
              <p:ext uri="{DAA4B4D4-6D71-4841-9C94-3DE7FCFB9230}">
                <p14:media xmlns:p14="http://schemas.microsoft.com/office/powerpoint/2010/main" r:embed="rId6"/>
              </p:ext>
            </p:extLst>
          </p:nvPr>
        </p:nvPicPr>
        <p:blipFill>
          <a:blip r:embed="rId15"/>
          <a:stretch>
            <a:fillRect/>
          </a:stretch>
        </p:blipFill>
        <p:spPr>
          <a:xfrm>
            <a:off x="7356807" y="-1005164"/>
            <a:ext cx="609600" cy="609600"/>
          </a:xfrm>
          <a:prstGeom prst="rect">
            <a:avLst/>
          </a:prstGeom>
        </p:spPr>
      </p:pic>
    </p:spTree>
    <p:custDataLst>
      <p:tags r:id="rId1"/>
    </p:custDataLst>
    <p:extLst>
      <p:ext uri="{BB962C8B-B14F-4D97-AF65-F5344CB8AC3E}">
        <p14:creationId xmlns:p14="http://schemas.microsoft.com/office/powerpoint/2010/main" val="206218125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8893" fill="hold"/>
                                        <p:tgtEl>
                                          <p:spTgt spid="3"/>
                                        </p:tgtEl>
                                      </p:cBhvr>
                                    </p:cmd>
                                  </p:childTnLst>
                                </p:cTn>
                              </p:par>
                              <p:par>
                                <p:cTn id="7" presetID="1" presetClass="mediacall" presetSubtype="0" fill="hold" nodeType="withEffect">
                                  <p:stCondLst>
                                    <p:cond delay="1900"/>
                                  </p:stCondLst>
                                  <p:childTnLst>
                                    <p:cmd type="call" cmd="playFrom(0.0)">
                                      <p:cBhvr>
                                        <p:cTn id="8" dur="3291" fill="hold"/>
                                        <p:tgtEl>
                                          <p:spTgt spid="6"/>
                                        </p:tgtEl>
                                      </p:cBhvr>
                                    </p:cmd>
                                  </p:childTnLst>
                                </p:cTn>
                              </p:par>
                              <p:par>
                                <p:cTn id="9" presetID="6" presetClass="entr" presetSubtype="32" fill="hold" nodeType="withEffect">
                                  <p:stCondLst>
                                    <p:cond delay="6300"/>
                                  </p:stCondLst>
                                  <p:childTnLst>
                                    <p:set>
                                      <p:cBhvr>
                                        <p:cTn id="10" dur="1" fill="hold">
                                          <p:stCondLst>
                                            <p:cond delay="0"/>
                                          </p:stCondLst>
                                        </p:cTn>
                                        <p:tgtEl>
                                          <p:spTgt spid="11"/>
                                        </p:tgtEl>
                                        <p:attrNameLst>
                                          <p:attrName>style.visibility</p:attrName>
                                        </p:attrNameLst>
                                      </p:cBhvr>
                                      <p:to>
                                        <p:strVal val="visible"/>
                                      </p:to>
                                    </p:set>
                                    <p:animEffect transition="in" filter="circle(out)">
                                      <p:cBhvr>
                                        <p:cTn id="11" dur="1200"/>
                                        <p:tgtEl>
                                          <p:spTgt spid="11"/>
                                        </p:tgtEl>
                                      </p:cBhvr>
                                    </p:animEffect>
                                  </p:childTnLst>
                                  <p:subTnLst>
                                    <p:audio>
                                      <p:cMediaNode>
                                        <p:cTn display="0" masterRel="sameClick">
                                          <p:stCondLst>
                                            <p:cond evt="begin" delay="0">
                                              <p:tn val="9"/>
                                            </p:cond>
                                          </p:stCondLst>
                                          <p:endCondLst>
                                            <p:cond evt="onStopAudio" delay="0">
                                              <p:tgtEl>
                                                <p:sldTgt/>
                                              </p:tgtEl>
                                            </p:cond>
                                          </p:endCondLst>
                                        </p:cTn>
                                        <p:tgtEl>
                                          <p:sndTgt r:embed="rId10" name="ting ting.wav"/>
                                        </p:tgtEl>
                                      </p:cMediaNode>
                                    </p:audio>
                                  </p:subTnLst>
                                </p:cTn>
                              </p:par>
                              <p:par>
                                <p:cTn id="12" presetID="6" presetClass="entr" presetSubtype="16" fill="hold" nodeType="withEffect">
                                  <p:stCondLst>
                                    <p:cond delay="810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1200"/>
                                        <p:tgtEl>
                                          <p:spTgt spid="7"/>
                                        </p:tgtEl>
                                      </p:cBhvr>
                                    </p:animEffect>
                                  </p:childTnLst>
                                  <p:subTnLst>
                                    <p:audio>
                                      <p:cMediaNode>
                                        <p:cTn display="0" masterRel="sameClick">
                                          <p:stCondLst>
                                            <p:cond evt="begin" delay="0">
                                              <p:tn val="12"/>
                                            </p:cond>
                                          </p:stCondLst>
                                          <p:endCondLst>
                                            <p:cond evt="onStopAudio" delay="0">
                                              <p:tgtEl>
                                                <p:sldTgt/>
                                              </p:tgtEl>
                                            </p:cond>
                                          </p:endCondLst>
                                        </p:cTn>
                                        <p:tgtEl>
                                          <p:sndTgt r:embed="rId10" name="ting ting.wav"/>
                                        </p:tgtEl>
                                      </p:cMediaNode>
                                    </p:audio>
                                  </p:subTnLst>
                                </p:cTn>
                              </p:par>
                              <p:par>
                                <p:cTn id="15" presetID="31" presetClass="entr" presetSubtype="0" fill="hold" nodeType="withEffect">
                                  <p:stCondLst>
                                    <p:cond delay="990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100" fill="hold"/>
                                        <p:tgtEl>
                                          <p:spTgt spid="12"/>
                                        </p:tgtEl>
                                        <p:attrNameLst>
                                          <p:attrName>ppt_w</p:attrName>
                                        </p:attrNameLst>
                                      </p:cBhvr>
                                      <p:tavLst>
                                        <p:tav tm="0">
                                          <p:val>
                                            <p:fltVal val="0"/>
                                          </p:val>
                                        </p:tav>
                                        <p:tav tm="100000">
                                          <p:val>
                                            <p:strVal val="#ppt_w"/>
                                          </p:val>
                                        </p:tav>
                                      </p:tavLst>
                                    </p:anim>
                                    <p:anim calcmode="lin" valueType="num">
                                      <p:cBhvr>
                                        <p:cTn id="18" dur="1100" fill="hold"/>
                                        <p:tgtEl>
                                          <p:spTgt spid="12"/>
                                        </p:tgtEl>
                                        <p:attrNameLst>
                                          <p:attrName>ppt_h</p:attrName>
                                        </p:attrNameLst>
                                      </p:cBhvr>
                                      <p:tavLst>
                                        <p:tav tm="0">
                                          <p:val>
                                            <p:fltVal val="0"/>
                                          </p:val>
                                        </p:tav>
                                        <p:tav tm="100000">
                                          <p:val>
                                            <p:strVal val="#ppt_h"/>
                                          </p:val>
                                        </p:tav>
                                      </p:tavLst>
                                    </p:anim>
                                    <p:anim calcmode="lin" valueType="num">
                                      <p:cBhvr>
                                        <p:cTn id="19" dur="1100" fill="hold"/>
                                        <p:tgtEl>
                                          <p:spTgt spid="12"/>
                                        </p:tgtEl>
                                        <p:attrNameLst>
                                          <p:attrName>style.rotation</p:attrName>
                                        </p:attrNameLst>
                                      </p:cBhvr>
                                      <p:tavLst>
                                        <p:tav tm="0">
                                          <p:val>
                                            <p:fltVal val="90"/>
                                          </p:val>
                                        </p:tav>
                                        <p:tav tm="100000">
                                          <p:val>
                                            <p:fltVal val="0"/>
                                          </p:val>
                                        </p:tav>
                                      </p:tavLst>
                                    </p:anim>
                                    <p:animEffect transition="in" filter="fade">
                                      <p:cBhvr>
                                        <p:cTn id="20" dur="1100"/>
                                        <p:tgtEl>
                                          <p:spTgt spid="12"/>
                                        </p:tgtEl>
                                      </p:cBhvr>
                                    </p:animEffect>
                                  </p:childTnLst>
                                  <p:subTnLst>
                                    <p:audio>
                                      <p:cMediaNode>
                                        <p:cTn display="0" masterRel="sameClick">
                                          <p:stCondLst>
                                            <p:cond evt="begin" delay="0">
                                              <p:tn val="15"/>
                                            </p:cond>
                                          </p:stCondLst>
                                          <p:endCondLst>
                                            <p:cond evt="onStopAudio" delay="0">
                                              <p:tgtEl>
                                                <p:sldTgt/>
                                              </p:tgtEl>
                                            </p:cond>
                                          </p:endCondLst>
                                        </p:cTn>
                                        <p:tgtEl>
                                          <p:sndTgt r:embed="rId10" name="ting ting.wav"/>
                                        </p:tgtEl>
                                      </p:cMediaNode>
                                    </p:audio>
                                  </p:subTnLst>
                                </p:cTn>
                              </p:par>
                              <p:par>
                                <p:cTn id="21" presetID="42" presetClass="entr" presetSubtype="0" fill="hold" grpId="0" nodeType="withEffect">
                                  <p:stCondLst>
                                    <p:cond delay="1170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10" name="ting ting.wav"/>
                                        </p:tgtEl>
                                      </p:cMediaNode>
                                    </p:audio>
                                  </p:subTnLst>
                                </p:cTn>
                              </p:par>
                              <p:par>
                                <p:cTn id="26" presetID="42" presetClass="entr" presetSubtype="0" fill="hold" grpId="0" nodeType="withEffect">
                                  <p:stCondLst>
                                    <p:cond delay="1350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10" name="ting ting.wav"/>
                                        </p:tgtEl>
                                      </p:cMediaNode>
                                    </p:audio>
                                  </p:subTnLst>
                                </p:cTn>
                              </p:par>
                              <p:par>
                                <p:cTn id="31" presetID="47" presetClass="entr" presetSubtype="0" fill="hold" grpId="0" nodeType="withEffect">
                                  <p:stCondLst>
                                    <p:cond delay="1610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10" name="ting ting.wav"/>
                                        </p:tgtEl>
                                      </p:cMediaNode>
                                    </p:audio>
                                  </p:subTnLst>
                                </p:cTn>
                              </p:par>
                              <p:par>
                                <p:cTn id="36" presetID="42" presetClass="entr" presetSubtype="0" fill="hold" grpId="1" nodeType="withEffect">
                                  <p:stCondLst>
                                    <p:cond delay="1930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10" name="ting ting.wav"/>
                                        </p:tgtEl>
                                      </p:cMediaNode>
                                    </p:audio>
                                  </p:subTnLst>
                                </p:cTn>
                              </p:par>
                              <p:par>
                                <p:cTn id="41" presetID="42" presetClass="entr" presetSubtype="0" fill="hold" grpId="1" nodeType="withEffect">
                                  <p:stCondLst>
                                    <p:cond delay="1930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par>
                                <p:cTn id="46" presetID="47" presetClass="entr" presetSubtype="0" fill="hold" grpId="1" nodeType="withEffect">
                                  <p:stCondLst>
                                    <p:cond delay="1930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par>
                                <p:cTn id="51" presetID="42" presetClass="path" presetSubtype="0" accel="50000" decel="50000" fill="hold" grpId="2" nodeType="withEffect">
                                  <p:stCondLst>
                                    <p:cond delay="24100"/>
                                  </p:stCondLst>
                                  <p:childTnLst>
                                    <p:animMotion origin="layout" path="M 2.5E-6 -2.96296E-6 L 0.00573 -0.17916 " pathEditMode="relative" rAng="0" ptsTypes="AA">
                                      <p:cBhvr>
                                        <p:cTn id="52" dur="2000" fill="hold"/>
                                        <p:tgtEl>
                                          <p:spTgt spid="5"/>
                                        </p:tgtEl>
                                        <p:attrNameLst>
                                          <p:attrName>ppt_x</p:attrName>
                                          <p:attrName>ppt_y</p:attrName>
                                        </p:attrNameLst>
                                      </p:cBhvr>
                                      <p:rCtr x="286" y="-8958"/>
                                    </p:animMotion>
                                  </p:childTnLst>
                                  <p:subTnLst>
                                    <p:audio>
                                      <p:cMediaNode>
                                        <p:cTn display="0" masterRel="sameClick">
                                          <p:stCondLst>
                                            <p:cond evt="begin" delay="0">
                                              <p:tn val="51"/>
                                            </p:cond>
                                          </p:stCondLst>
                                          <p:endCondLst>
                                            <p:cond evt="onStopAudio" delay="0">
                                              <p:tgtEl>
                                                <p:sldTgt/>
                                              </p:tgtEl>
                                            </p:cond>
                                          </p:endCondLst>
                                        </p:cTn>
                                        <p:tgtEl>
                                          <p:sndTgt r:embed="rId10" name="ting ting.wav"/>
                                        </p:tgtEl>
                                      </p:cMediaNode>
                                    </p:audio>
                                  </p:subTnLst>
                                </p:cTn>
                              </p:par>
                              <p:par>
                                <p:cTn id="53" presetID="42" presetClass="path" presetSubtype="0" accel="50000" decel="50000" fill="hold" grpId="2" nodeType="withEffect">
                                  <p:stCondLst>
                                    <p:cond delay="24100"/>
                                  </p:stCondLst>
                                  <p:childTnLst>
                                    <p:animMotion origin="layout" path="M -8.33333E-7 -2.96296E-6 L 0.01068 -0.225 " pathEditMode="relative" rAng="0" ptsTypes="AA">
                                      <p:cBhvr>
                                        <p:cTn id="54" dur="2000" fill="hold"/>
                                        <p:tgtEl>
                                          <p:spTgt spid="13"/>
                                        </p:tgtEl>
                                        <p:attrNameLst>
                                          <p:attrName>ppt_x</p:attrName>
                                          <p:attrName>ppt_y</p:attrName>
                                        </p:attrNameLst>
                                      </p:cBhvr>
                                      <p:rCtr x="534" y="-11250"/>
                                    </p:animMotion>
                                  </p:childTnLst>
                                </p:cTn>
                              </p:par>
                              <p:par>
                                <p:cTn id="55" presetID="42" presetClass="path" presetSubtype="0" accel="50000" decel="50000" fill="hold" grpId="2" nodeType="withEffect">
                                  <p:stCondLst>
                                    <p:cond delay="24100"/>
                                  </p:stCondLst>
                                  <p:childTnLst>
                                    <p:animMotion origin="layout" path="M 0 0 L 0 0.25 E" pathEditMode="relative" ptsTypes="">
                                      <p:cBhvr>
                                        <p:cTn id="56" dur="2000" fill="hold"/>
                                        <p:tgtEl>
                                          <p:spTgt spid="14"/>
                                        </p:tgtEl>
                                        <p:attrNameLst>
                                          <p:attrName>ppt_x</p:attrName>
                                          <p:attrName>ppt_y</p:attrName>
                                        </p:attrNameLst>
                                      </p:cBhvr>
                                    </p:animMotion>
                                  </p:childTnLst>
                                </p:cTn>
                              </p:par>
                              <p:par>
                                <p:cTn id="57" presetID="16" presetClass="entr" presetSubtype="37" fill="hold" grpId="0" nodeType="withEffect">
                                  <p:stCondLst>
                                    <p:cond delay="24100"/>
                                  </p:stCondLst>
                                  <p:childTnLst>
                                    <p:set>
                                      <p:cBhvr>
                                        <p:cTn id="58" dur="1" fill="hold">
                                          <p:stCondLst>
                                            <p:cond delay="0"/>
                                          </p:stCondLst>
                                        </p:cTn>
                                        <p:tgtEl>
                                          <p:spTgt spid="9"/>
                                        </p:tgtEl>
                                        <p:attrNameLst>
                                          <p:attrName>style.visibility</p:attrName>
                                        </p:attrNameLst>
                                      </p:cBhvr>
                                      <p:to>
                                        <p:strVal val="visible"/>
                                      </p:to>
                                    </p:set>
                                    <p:animEffect transition="in" filter="barn(outVertical)">
                                      <p:cBhvr>
                                        <p:cTn id="59" dur="500"/>
                                        <p:tgtEl>
                                          <p:spTgt spid="9"/>
                                        </p:tgtEl>
                                      </p:cBhvr>
                                    </p:animEffect>
                                  </p:childTnLst>
                                </p:cTn>
                              </p:par>
                              <p:par>
                                <p:cTn id="60" presetID="1" presetClass="mediacall" presetSubtype="0" fill="hold" nodeType="withEffect">
                                  <p:stCondLst>
                                    <p:cond delay="30900"/>
                                  </p:stCondLst>
                                  <p:childTnLst>
                                    <p:cmd type="call" cmd="playFrom(0.0)">
                                      <p:cBhvr>
                                        <p:cTn id="61" dur="1160" fill="hold"/>
                                        <p:tgtEl>
                                          <p:spTgt spid="16"/>
                                        </p:tgtEl>
                                      </p:cBhvr>
                                    </p:cmd>
                                  </p:childTnLst>
                                </p:cTn>
                              </p:par>
                              <p:par>
                                <p:cTn id="62" presetID="1" presetClass="mediacall" presetSubtype="0" fill="hold" nodeType="withEffect">
                                  <p:stCondLst>
                                    <p:cond delay="33100"/>
                                  </p:stCondLst>
                                  <p:childTnLst>
                                    <p:cmd type="call" cmd="playFrom(0.0)">
                                      <p:cBhvr>
                                        <p:cTn id="63" dur="1160" fill="hold"/>
                                        <p:tgtEl>
                                          <p:spTgt spid="17"/>
                                        </p:tgtEl>
                                      </p:cBhvr>
                                    </p:cmd>
                                  </p:childTnLst>
                                </p:cTn>
                              </p:par>
                              <p:par>
                                <p:cTn id="64" presetID="1" presetClass="mediacall" presetSubtype="0" fill="hold" nodeType="withEffect">
                                  <p:stCondLst>
                                    <p:cond delay="36200"/>
                                  </p:stCondLst>
                                  <p:childTnLst>
                                    <p:cmd type="call" cmd="playFrom(0.0)">
                                      <p:cBhvr>
                                        <p:cTn id="65" dur="1160"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66" fill="hold" display="0">
                  <p:stCondLst>
                    <p:cond delay="indefinite"/>
                  </p:stCondLst>
                  <p:endCondLst>
                    <p:cond evt="onStopAudio" delay="0">
                      <p:tgtEl>
                        <p:sldTgt/>
                      </p:tgtEl>
                    </p:cond>
                  </p:endCondLst>
                </p:cTn>
                <p:tgtEl>
                  <p:spTgt spid="3"/>
                </p:tgtEl>
              </p:cMediaNode>
            </p:audio>
            <p:audio>
              <p:cMediaNode vol="80000">
                <p:cTn id="67" fill="hold" display="0">
                  <p:stCondLst>
                    <p:cond delay="indefinite"/>
                  </p:stCondLst>
                  <p:endCondLst>
                    <p:cond evt="onStopAudio" delay="0">
                      <p:tgtEl>
                        <p:sldTgt/>
                      </p:tgtEl>
                    </p:cond>
                  </p:endCondLst>
                </p:cTn>
                <p:tgtEl>
                  <p:spTgt spid="6"/>
                </p:tgtEl>
              </p:cMediaNode>
            </p:audio>
            <p:audio>
              <p:cMediaNode vol="80000">
                <p:cTn id="68" fill="hold" display="0">
                  <p:stCondLst>
                    <p:cond delay="indefinite"/>
                  </p:stCondLst>
                  <p:endCondLst>
                    <p:cond evt="onStopAudio" delay="0">
                      <p:tgtEl>
                        <p:sldTgt/>
                      </p:tgtEl>
                    </p:cond>
                  </p:endCondLst>
                </p:cTn>
                <p:tgtEl>
                  <p:spTgt spid="16"/>
                </p:tgtEl>
              </p:cMediaNode>
            </p:audio>
            <p:audio>
              <p:cMediaNode vol="80000">
                <p:cTn id="69" fill="hold" display="0">
                  <p:stCondLst>
                    <p:cond delay="indefinite"/>
                  </p:stCondLst>
                  <p:endCondLst>
                    <p:cond evt="onStopAudio" delay="0">
                      <p:tgtEl>
                        <p:sldTgt/>
                      </p:tgtEl>
                    </p:cond>
                  </p:endCondLst>
                </p:cTn>
                <p:tgtEl>
                  <p:spTgt spid="17"/>
                </p:tgtEl>
              </p:cMediaNode>
            </p:audio>
            <p:audio>
              <p:cMediaNode vol="80000">
                <p:cTn id="70" fill="hold" display="0">
                  <p:stCondLst>
                    <p:cond delay="indefinite"/>
                  </p:stCondLst>
                  <p:endCondLst>
                    <p:cond evt="onStopAudio" delay="0">
                      <p:tgtEl>
                        <p:sldTgt/>
                      </p:tgtEl>
                    </p:cond>
                  </p:endCondLst>
                </p:cTn>
                <p:tgtEl>
                  <p:spTgt spid="18"/>
                </p:tgtEl>
              </p:cMediaNode>
            </p:audio>
          </p:childTnLst>
        </p:cTn>
      </p:par>
    </p:tnLst>
    <p:bldLst>
      <p:bldP spid="9" grpId="0"/>
      <p:bldP spid="5" grpId="0" animBg="1"/>
      <p:bldP spid="5" grpId="1" animBg="1"/>
      <p:bldP spid="5" grpId="2" animBg="1"/>
      <p:bldP spid="13" grpId="0" animBg="1"/>
      <p:bldP spid="13" grpId="1" animBg="1"/>
      <p:bldP spid="13" grpId="2" animBg="1"/>
      <p:bldP spid="14" grpId="0" animBg="1"/>
      <p:bldP spid="14" grpId="1" animBg="1"/>
      <p:bldP spid="14"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9"/>
          <a:tile tx="0" ty="0" sx="100000" sy="100000" flip="none" algn="tl"/>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B47A86E-7554-4561-A542-41B4BD8E633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564" y="0"/>
            <a:ext cx="12227564" cy="6882372"/>
          </a:xfrm>
          <a:prstGeom prst="rect">
            <a:avLst/>
          </a:prstGeom>
        </p:spPr>
      </p:pic>
      <p:grpSp>
        <p:nvGrpSpPr>
          <p:cNvPr id="3" name="Group 2">
            <a:extLst>
              <a:ext uri="{FF2B5EF4-FFF2-40B4-BE49-F238E27FC236}">
                <a16:creationId xmlns:a16="http://schemas.microsoft.com/office/drawing/2014/main" id="{ABFBEAD2-119F-4ED4-8C64-E210F45BC2A0}"/>
              </a:ext>
            </a:extLst>
          </p:cNvPr>
          <p:cNvGrpSpPr/>
          <p:nvPr/>
        </p:nvGrpSpPr>
        <p:grpSpPr>
          <a:xfrm>
            <a:off x="35562" y="0"/>
            <a:ext cx="3571251" cy="4430578"/>
            <a:chOff x="35562" y="0"/>
            <a:chExt cx="3571251" cy="4430578"/>
          </a:xfrm>
        </p:grpSpPr>
        <p:sp>
          <p:nvSpPr>
            <p:cNvPr id="2" name="TextBox 1">
              <a:extLst>
                <a:ext uri="{FF2B5EF4-FFF2-40B4-BE49-F238E27FC236}">
                  <a16:creationId xmlns:a16="http://schemas.microsoft.com/office/drawing/2014/main" id="{264E73FC-7ED7-4736-8B9C-B4A2A8831D52}"/>
                </a:ext>
              </a:extLst>
            </p:cNvPr>
            <p:cNvSpPr txBox="1"/>
            <p:nvPr/>
          </p:nvSpPr>
          <p:spPr>
            <a:xfrm>
              <a:off x="579408" y="4030468"/>
              <a:ext cx="2018270" cy="400110"/>
            </a:xfrm>
            <a:prstGeom prst="rect">
              <a:avLst/>
            </a:prstGeom>
            <a:noFill/>
          </p:spPr>
          <p:txBody>
            <a:bodyPr wrap="square" rtlCol="0">
              <a:spAutoFit/>
            </a:bodyPr>
            <a:lstStyle/>
            <a:p>
              <a:pPr algn="ctr"/>
              <a:r>
                <a:rPr lang="en-US" sz="2000" b="1">
                  <a:latin typeface="Times New Roman" panose="02020603050405020304" pitchFamily="18" charset="0"/>
                  <a:cs typeface="Times New Roman" panose="02020603050405020304" pitchFamily="18" charset="0"/>
                </a:rPr>
                <a:t>Đồ chơi lắp ghép</a:t>
              </a:r>
            </a:p>
          </p:txBody>
        </p:sp>
        <p:pic>
          <p:nvPicPr>
            <p:cNvPr id="4" name="Picture 3">
              <a:extLst>
                <a:ext uri="{FF2B5EF4-FFF2-40B4-BE49-F238E27FC236}">
                  <a16:creationId xmlns:a16="http://schemas.microsoft.com/office/drawing/2014/main" id="{02156CD5-A815-4393-9C01-2C12CF54EB4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562" y="0"/>
              <a:ext cx="3571251" cy="35712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grpSp>
        <p:nvGrpSpPr>
          <p:cNvPr id="5" name="Group 4">
            <a:extLst>
              <a:ext uri="{FF2B5EF4-FFF2-40B4-BE49-F238E27FC236}">
                <a16:creationId xmlns:a16="http://schemas.microsoft.com/office/drawing/2014/main" id="{D021FE68-5E52-40B5-907D-ABB22AD82D94}"/>
              </a:ext>
            </a:extLst>
          </p:cNvPr>
          <p:cNvGrpSpPr/>
          <p:nvPr/>
        </p:nvGrpSpPr>
        <p:grpSpPr>
          <a:xfrm>
            <a:off x="3642376" y="1095582"/>
            <a:ext cx="5049497" cy="5613036"/>
            <a:chOff x="3642376" y="1095582"/>
            <a:chExt cx="5049497" cy="5613036"/>
          </a:xfrm>
        </p:grpSpPr>
        <p:pic>
          <p:nvPicPr>
            <p:cNvPr id="8" name="Picture 7">
              <a:extLst>
                <a:ext uri="{FF2B5EF4-FFF2-40B4-BE49-F238E27FC236}">
                  <a16:creationId xmlns:a16="http://schemas.microsoft.com/office/drawing/2014/main" id="{F11ADC42-3095-4C44-97B9-2D1AFB2FF72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42376" y="1095582"/>
              <a:ext cx="5049497" cy="50494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a:extLst>
                <a:ext uri="{FF2B5EF4-FFF2-40B4-BE49-F238E27FC236}">
                  <a16:creationId xmlns:a16="http://schemas.microsoft.com/office/drawing/2014/main" id="{BD5644E0-EE59-47DD-9B49-5E1F4A0A108A}"/>
                </a:ext>
              </a:extLst>
            </p:cNvPr>
            <p:cNvSpPr txBox="1"/>
            <p:nvPr/>
          </p:nvSpPr>
          <p:spPr>
            <a:xfrm>
              <a:off x="4892536" y="6308508"/>
              <a:ext cx="2406927" cy="400110"/>
            </a:xfrm>
            <a:prstGeom prst="rect">
              <a:avLst/>
            </a:prstGeom>
            <a:noFill/>
          </p:spPr>
          <p:txBody>
            <a:bodyPr wrap="square" rtlCol="0">
              <a:spAutoFit/>
            </a:bodyPr>
            <a:lstStyle/>
            <a:p>
              <a:pPr algn="ctr"/>
              <a:r>
                <a:rPr lang="en-US" sz="2000" b="1">
                  <a:latin typeface="Times New Roman" panose="02020603050405020304" pitchFamily="18" charset="0"/>
                  <a:cs typeface="Times New Roman" panose="02020603050405020304" pitchFamily="18" charset="0"/>
                </a:rPr>
                <a:t>Thảm trải nhà</a:t>
              </a:r>
            </a:p>
          </p:txBody>
        </p:sp>
      </p:grpSp>
      <p:grpSp>
        <p:nvGrpSpPr>
          <p:cNvPr id="10" name="Group 9">
            <a:extLst>
              <a:ext uri="{FF2B5EF4-FFF2-40B4-BE49-F238E27FC236}">
                <a16:creationId xmlns:a16="http://schemas.microsoft.com/office/drawing/2014/main" id="{43A09A91-7FD8-496F-A7FE-C62493B05AC0}"/>
              </a:ext>
            </a:extLst>
          </p:cNvPr>
          <p:cNvGrpSpPr/>
          <p:nvPr/>
        </p:nvGrpSpPr>
        <p:grpSpPr>
          <a:xfrm>
            <a:off x="8762999" y="2716078"/>
            <a:ext cx="3429001" cy="3992540"/>
            <a:chOff x="8762999" y="2716078"/>
            <a:chExt cx="3429001" cy="3992540"/>
          </a:xfrm>
        </p:grpSpPr>
        <p:pic>
          <p:nvPicPr>
            <p:cNvPr id="6" name="Picture 5">
              <a:extLst>
                <a:ext uri="{FF2B5EF4-FFF2-40B4-BE49-F238E27FC236}">
                  <a16:creationId xmlns:a16="http://schemas.microsoft.com/office/drawing/2014/main" id="{6854FF27-9361-4863-9746-AFDE5F44C81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762999" y="2716078"/>
              <a:ext cx="3429001" cy="3429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a:extLst>
                <a:ext uri="{FF2B5EF4-FFF2-40B4-BE49-F238E27FC236}">
                  <a16:creationId xmlns:a16="http://schemas.microsoft.com/office/drawing/2014/main" id="{E074EB70-D109-4BCC-8A5C-232FC79A92A5}"/>
                </a:ext>
              </a:extLst>
            </p:cNvPr>
            <p:cNvSpPr txBox="1"/>
            <p:nvPr/>
          </p:nvSpPr>
          <p:spPr>
            <a:xfrm>
              <a:off x="9451299" y="6308508"/>
              <a:ext cx="1953988" cy="400110"/>
            </a:xfrm>
            <a:prstGeom prst="rect">
              <a:avLst/>
            </a:prstGeom>
            <a:noFill/>
          </p:spPr>
          <p:txBody>
            <a:bodyPr wrap="square" rtlCol="0">
              <a:spAutoFit/>
            </a:bodyPr>
            <a:lstStyle/>
            <a:p>
              <a:pPr algn="ctr"/>
              <a:r>
                <a:rPr lang="en-US" sz="2000" b="1">
                  <a:latin typeface="Times New Roman" panose="02020603050405020304" pitchFamily="18" charset="0"/>
                  <a:cs typeface="Times New Roman" panose="02020603050405020304" pitchFamily="18" charset="0"/>
                </a:rPr>
                <a:t>Chú vịt đồ chơi</a:t>
              </a:r>
            </a:p>
          </p:txBody>
        </p:sp>
      </p:grpSp>
      <p:pic>
        <p:nvPicPr>
          <p:cNvPr id="13" name="Slde 11">
            <a:hlinkClick r:id="" action="ppaction://media"/>
            <a:extLst>
              <a:ext uri="{FF2B5EF4-FFF2-40B4-BE49-F238E27FC236}">
                <a16:creationId xmlns:a16="http://schemas.microsoft.com/office/drawing/2014/main" id="{CBC3E97B-3EA5-4E2C-9422-1CFA42612C5D}"/>
              </a:ext>
            </a:extLst>
          </p:cNvPr>
          <p:cNvPicPr>
            <a:picLocks noChangeAspect="1"/>
          </p:cNvPicPr>
          <p:nvPr>
            <a:audioFile r:link="rId3"/>
            <p:extLst>
              <p:ext uri="{DAA4B4D4-6D71-4841-9C94-3DE7FCFB9230}">
                <p14:media xmlns:p14="http://schemas.microsoft.com/office/powerpoint/2010/main" r:embed="rId2"/>
              </p:ext>
            </p:extLst>
          </p:nvPr>
        </p:nvPicPr>
        <p:blipFill>
          <a:blip r:embed="rId14"/>
          <a:stretch>
            <a:fillRect/>
          </a:stretch>
        </p:blipFill>
        <p:spPr>
          <a:xfrm>
            <a:off x="4365593" y="-1387098"/>
            <a:ext cx="609600" cy="609600"/>
          </a:xfrm>
          <a:prstGeom prst="rect">
            <a:avLst/>
          </a:prstGeom>
        </p:spPr>
      </p:pic>
      <p:pic>
        <p:nvPicPr>
          <p:cNvPr id="16" name="tieng vo tay - Part">
            <a:hlinkClick r:id="" action="ppaction://media"/>
            <a:extLst>
              <a:ext uri="{FF2B5EF4-FFF2-40B4-BE49-F238E27FC236}">
                <a16:creationId xmlns:a16="http://schemas.microsoft.com/office/drawing/2014/main" id="{AD2BA81A-9BD3-40D4-BC39-2EE19C052A38}"/>
              </a:ext>
            </a:extLst>
          </p:cNvPr>
          <p:cNvPicPr>
            <a:picLocks noChangeAspect="1"/>
          </p:cNvPicPr>
          <p:nvPr>
            <a:audioFile r:link="rId5"/>
            <p:extLst>
              <p:ext uri="{DAA4B4D4-6D71-4841-9C94-3DE7FCFB9230}">
                <p14:media xmlns:p14="http://schemas.microsoft.com/office/powerpoint/2010/main" r:embed="rId4"/>
              </p:ext>
            </p:extLst>
          </p:nvPr>
        </p:nvPicPr>
        <p:blipFill>
          <a:blip r:embed="rId14"/>
          <a:stretch>
            <a:fillRect/>
          </a:stretch>
        </p:blipFill>
        <p:spPr>
          <a:xfrm>
            <a:off x="3807417" y="-1522618"/>
            <a:ext cx="609600" cy="609600"/>
          </a:xfrm>
          <a:prstGeom prst="rect">
            <a:avLst/>
          </a:prstGeom>
        </p:spPr>
      </p:pic>
    </p:spTree>
    <p:custDataLst>
      <p:tags r:id="rId1"/>
    </p:custDataLst>
    <p:extLst>
      <p:ext uri="{BB962C8B-B14F-4D97-AF65-F5344CB8AC3E}">
        <p14:creationId xmlns:p14="http://schemas.microsoft.com/office/powerpoint/2010/main" val="311226369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1640" fill="hold"/>
                                        <p:tgtEl>
                                          <p:spTgt spid="13"/>
                                        </p:tgtEl>
                                      </p:cBhvr>
                                    </p:cmd>
                                  </p:childTnLst>
                                </p:cTn>
                              </p:par>
                              <p:par>
                                <p:cTn id="7" presetID="10" presetClass="exit" presetSubtype="0" fill="hold" nodeType="withEffect">
                                  <p:stCondLst>
                                    <p:cond delay="10600"/>
                                  </p:stCondLst>
                                  <p:childTnLst>
                                    <p:animEffect transition="out" filter="fade">
                                      <p:cBhvr>
                                        <p:cTn id="8" dur="500"/>
                                        <p:tgtEl>
                                          <p:spTgt spid="15"/>
                                        </p:tgtEl>
                                      </p:cBhvr>
                                    </p:animEffect>
                                    <p:set>
                                      <p:cBhvr>
                                        <p:cTn id="9" dur="1" fill="hold">
                                          <p:stCondLst>
                                            <p:cond delay="499"/>
                                          </p:stCondLst>
                                        </p:cTn>
                                        <p:tgtEl>
                                          <p:spTgt spid="15"/>
                                        </p:tgtEl>
                                        <p:attrNameLst>
                                          <p:attrName>style.visibility</p:attrName>
                                        </p:attrNameLst>
                                      </p:cBhvr>
                                      <p:to>
                                        <p:strVal val="hidden"/>
                                      </p:to>
                                    </p:set>
                                  </p:childTnLst>
                                </p:cTn>
                              </p:par>
                              <p:par>
                                <p:cTn id="10" presetID="6" presetClass="entr" presetSubtype="32" fill="hold" nodeType="withEffect">
                                  <p:stCondLst>
                                    <p:cond delay="11700"/>
                                  </p:stCondLst>
                                  <p:childTnLst>
                                    <p:set>
                                      <p:cBhvr>
                                        <p:cTn id="11" dur="1" fill="hold">
                                          <p:stCondLst>
                                            <p:cond delay="0"/>
                                          </p:stCondLst>
                                        </p:cTn>
                                        <p:tgtEl>
                                          <p:spTgt spid="3"/>
                                        </p:tgtEl>
                                        <p:attrNameLst>
                                          <p:attrName>style.visibility</p:attrName>
                                        </p:attrNameLst>
                                      </p:cBhvr>
                                      <p:to>
                                        <p:strVal val="visible"/>
                                      </p:to>
                                    </p:set>
                                    <p:animEffect transition="in" filter="circle(out)">
                                      <p:cBhvr>
                                        <p:cTn id="12" dur="10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8" name="ting ting.wav"/>
                                        </p:tgtEl>
                                      </p:cMediaNode>
                                    </p:audio>
                                  </p:subTnLst>
                                </p:cTn>
                              </p:par>
                              <p:par>
                                <p:cTn id="13" presetID="6" presetClass="entr" presetSubtype="16" fill="hold" nodeType="withEffect">
                                  <p:stCondLst>
                                    <p:cond delay="1380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11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8" name="ting ting.wav"/>
                                        </p:tgtEl>
                                      </p:cMediaNode>
                                    </p:audio>
                                  </p:subTnLst>
                                </p:cTn>
                              </p:par>
                              <p:par>
                                <p:cTn id="16" presetID="6" presetClass="entr" presetSubtype="32" fill="hold" nodeType="withEffect">
                                  <p:stCondLst>
                                    <p:cond delay="15500"/>
                                  </p:stCondLst>
                                  <p:childTnLst>
                                    <p:set>
                                      <p:cBhvr>
                                        <p:cTn id="17" dur="1" fill="hold">
                                          <p:stCondLst>
                                            <p:cond delay="0"/>
                                          </p:stCondLst>
                                        </p:cTn>
                                        <p:tgtEl>
                                          <p:spTgt spid="10"/>
                                        </p:tgtEl>
                                        <p:attrNameLst>
                                          <p:attrName>style.visibility</p:attrName>
                                        </p:attrNameLst>
                                      </p:cBhvr>
                                      <p:to>
                                        <p:strVal val="visible"/>
                                      </p:to>
                                    </p:set>
                                    <p:animEffect transition="in" filter="circle(out)">
                                      <p:cBhvr>
                                        <p:cTn id="18" dur="1300"/>
                                        <p:tgtEl>
                                          <p:spTgt spid="10"/>
                                        </p:tgtEl>
                                      </p:cBhvr>
                                    </p:animEffect>
                                  </p:childTnLst>
                                  <p:subTnLst>
                                    <p:audio>
                                      <p:cMediaNode>
                                        <p:cTn display="0" masterRel="sameClick">
                                          <p:stCondLst>
                                            <p:cond evt="begin" delay="0">
                                              <p:tn val="16"/>
                                            </p:cond>
                                          </p:stCondLst>
                                          <p:endCondLst>
                                            <p:cond evt="onStopAudio" delay="0">
                                              <p:tgtEl>
                                                <p:sldTgt/>
                                              </p:tgtEl>
                                            </p:cond>
                                          </p:endCondLst>
                                        </p:cTn>
                                        <p:tgtEl>
                                          <p:sndTgt r:embed="rId8" name="ting ting.wav"/>
                                        </p:tgtEl>
                                      </p:cMediaNode>
                                    </p:audio>
                                  </p:subTnLst>
                                </p:cTn>
                              </p:par>
                              <p:par>
                                <p:cTn id="19" presetID="1" presetClass="mediacall" presetSubtype="0" fill="hold" nodeType="withEffect">
                                  <p:stCondLst>
                                    <p:cond delay="19700"/>
                                  </p:stCondLst>
                                  <p:childTnLst>
                                    <p:cmd type="call" cmd="playFrom(0.0)">
                                      <p:cBhvr>
                                        <p:cTn id="20" dur="329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13"/>
                </p:tgtEl>
              </p:cMediaNode>
            </p:audio>
            <p:audio>
              <p:cMediaNode vol="80000">
                <p:cTn id="22" fill="hold" display="0">
                  <p:stCondLst>
                    <p:cond delay="indefinite"/>
                  </p:stCondLst>
                  <p:endCondLst>
                    <p:cond evt="onStopAudio" delay="0">
                      <p:tgtEl>
                        <p:sldTgt/>
                      </p:tgtEl>
                    </p:cond>
                  </p:endCondLst>
                </p:cTn>
                <p:tgtEl>
                  <p:spTgt spid="16"/>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912722140"/>
  <p:tag name="ISPRING_PROJECT_VERSION" val="9"/>
  <p:tag name="ISPRING_PROJECT_FOLDER_UPDATED" val="1"/>
  <p:tag name="FLASHSPRING_PRESENTATION_REFERENCES" val=""/>
  <p:tag name="ISPRING_PRESENTER_PHOTO_0" val="png|iVBORw0KGgoAAAANSUhEUgAAAUAAAAFACAYAAADNkKWqAAAAAXNSR0IArs4c6QAAAARnQU1BAACx&#10;jwv8YQUAAAAJcEhZcwAADsMAAA7DAcdvqGQAAP+lSURBVHhedP1ls2VpmqaJxacxk6bVUF0Z4e4H&#10;NzMz82FGP+TnODMzhoeHB3NEBmVmREJFMlZWdTHN9FT3qM1k6tbIJI3M9AP0K25dz9rHI6N7Rh8e&#10;W5v3gve9nvt+aT1XKPlVKAeVK4eULoeVLIaUKoQVz4YVTYUVTkQUiIblDUfkCRKBqNyBmIb8ER0M&#10;hHXQF9Ihd0gHhgN6fiiobw0F9K1hn14YduvgyIheGB3VCyPDvE8MDukF4o+GBjXqdamYjWumldf6&#10;WFUb400tdOrqlMtKZ3KKpROKFxKKORFXPB9TJMX/hyIa9ged/x/0sR/esIZ9EY34oxoNJDQSTGg0&#10;kpI7mpU3VlAgVVUwX1OkXFei0VSi3VSy21KqW1e6R4zVlOpVlGyXlK6VFC8XFCkWFcjl5c9mFMym&#10;FWYbIWKZfsSzWSVzOaVyWaXzOWUKeWebzmed1xKZtGKppKLJhBORRJzzGFUoHlIw1o9ANCh/JMA2&#10;wPOgAoSfx4Gon+cBPhvgOyGOOahoxs9/BpXIBbk2IWW5TvlaRIUG0Qqp1I2o0os5UduPxlhcrV5C&#10;rfGE2hNxdSYT6k0niYTGZpIa5/HEbEozs2nNz2Q0P5vR3HRGC9M5LU9ntTKT1SqPVyf7sTxe0FIv&#10;p4VuVktjBS0Q8+N5LfH66mRB61NFrc2UtTZX0upcnkhrdT6p5fmoluYjWpqLaGEuzH+FNDsV0uRk&#10;QBPE1AQx7tfEmE/j4z71eh71xrzsp4/99Ks3S8wH1F0IqrMUcKK3GNQYzyfmg5pcDHwdU7w+vRTS&#10;zHJIc8v810pQi8tBza+FNL8e1MIGr23yeCesxSMhLe6GtXAsormTEc0ScydjTsyfTmjhTELz5xKa&#10;PR8nYpo5F9XUuYgmz0Q1djKs7rGgunt+dY+yP0ej6u1F1d2NqrMTUWszqPp6QI1lnxqLXlWJ+opX&#10;zTWfurw3thXSxHZIU9vs71ZQszyf22Tf2L8528etiBa3OG9ORLTMe0uHOYdrPF+JanE1psX1mJbW&#10;41o83I953ptZDWuM89Bd8Kk171Nzzq/6HP9PlOfdKs25VJ3xqD7rVW3BpemTcZ19bUa33t3U4tGS&#10;GgtRNVbZ79WI6pzD+pKf/Y+osWSvh9XitaXjKZ28XdP0bohjCat5OKBzr07pJ//jPf2GeO+353X+&#10;w011dhMqLbq0fqKuia2seishbR7Lamw9pOq6V8VVj/Kck/KaXxXOS3Wd4HGN81ZZ9avEfhRWAiou&#10;+1Vc8vFbPlU4rvIcMcP3pzyEV6VpjyqzfJdjtahRJuqUgwbXvrkWYP+CanNOu5sRddi2D4e+3jb4&#10;n+eSWa+SWR+VKwBkgorl+/CLpSOKJMNUxIj84bB8hDdkEQWEUYAT1oA/oEMevw6OArwhj7416NYf&#10;Wwy5AeGIDgC6F0YO6fmRg7x/QM8PvqA/PvS8RlwjapZTOrrY1fXtOd3emWM7rbOrk9qc6qjTKFHJ&#10;08rWMso208rUk0pVgUkW+ALi4QAABL5DvqiGvQa/iEbZJ1coJlc4IVc0LU8sJ2+8IH+y4gAwXGoo&#10;Vmsq1mgo3moAwto3oqx4s6xEtaxoqcTni8APeGYKCmXzADCvSCYPiPIAsKB4pggAi0rxuTSRKZR4&#10;XHAep3IFJQBkPA0E0ylAmAKCSc5lQuF4nPMZUygWA3RRBUksFnaOnYhxzr8OrgHJJ5aMKJoOOdfE&#10;Isn1SRejylaiytVjQDCmfDOmUiehcieuihMxVYk60ejG1ASILYDYmUgAQiA4lQaAaU0AuWngN+tE&#10;DgDmND+d1yIAXJyyyGlxghjndWJuLK+5XkGz3bxm2drjeQC4OFHUMrEyXQKcPOZ3V4DrymxCK3NR&#10;LQM/A+AiAJybCmpqEnjtA3BiwqdJAyDbMcDX7brVIdpjbrUm3GpOutWgsDemqbSzbKm8LQp8m+gS&#10;YxT68XnCtlSOCR5PAYGZJcBi8FsOaI7KNAcADTDz20DvCPsC/Bb32B6PauGUQS+uBSeA39mkE/Pn&#10;k5q7kASACQAY19TZmMZOR9Q7QSUCfu1dLxUdCAKDDkDt7BAArbkRUN0q8xLw2QdPecGt6hLHtA7Q&#10;N4AgIJxgO0kFnSZmeOwA0ED43wBwidcWAeDiOs8NfmvA77AF8NuwYP95bxpIjXPMXY6/BSyanIs6&#10;IHQAOOdRadat8rRbFaBRnh3V5PGYzr9/WDc+O6bZ0wX2FWCQYJoApLcMaLcBF4mkDsBbAMiAOrsb&#10;16mHPc5ZVi0A0lrz6NTjmt7++bLe+sm0rrxX19adisYBztSRlG69uqP54yWNrQV15mbLOe4C56HN&#10;MXW3KberQIyorAI4J/wqrwC8FYSZwY//Li7wmXmCYyjacQBAg2B5BhjasVA2Kjyv8LxKwqwvAHGO&#10;o8FvGARbXPumJSR+u85vP4vaslfPxVJeKpmPiuqnogHATMiJaDrcB2CCoDKGUC0WwSjqJRIChH6N&#10;+r0a9LiBoEsDXo8GfIS9FvDx2K0BFwAcPaBvEc8PHwCO3wJYA+q1crp2fEbvXj+sz+4c03duH9NH&#10;17b0+rkN3dxe0OY8J2q2ohZqormQI2tlVRxHfVXicseALxC0GAbGo4QrEuP1uDwAxhNPEGl5kzn5&#10;Uii5VBkVV1WoWFe03FS00lC01lCkVlW4VtmPssLViiKlukJ5FGOuogDfsQjtRzhTRQVa1BTNoSbz&#10;RKGBIqsDpQoJpAwUgWgWmGZLwBolCSwtwmkgmsqh6LKczwywQ1myj6F40olwPMV7KM0EwOT1GM9j&#10;iaTiSbamIFNxRxHHMihhVHMil0Spp5QqJwFhChCmlG8kgGFCxbpFTMVGXCXAWG4RbdQhUevGUYYo&#10;wvEUMEwDwqwmgN4k0JueLmhqqqBplNzMZF4zExbADsBNo/amgN1Ur6jJToGwbYnnZU0TM2NlPlfW&#10;wmQJaAJEwLmEmlyaSQPDOFsq7QygmQ7z21R6IDgG/HoTfo2h+sYA4Ng4z8eoUF0g13ar1nGxz6Ps&#10;+ygKl+i5VOixHR9VFTDWJ/kcCqA1DYCeKUUqwBhQnKDSGwSnDYQAcBYAzpPx56l8cygvU4Dze4Dw&#10;KKr0BPt2CgVlYarvDNADfrNsZ8/1Y+ZsAvjFNXEmpt5JlN7xMAAMqrWD0tr2qs22uc3jTSrcukc1&#10;1E0V+JXmAd+sS6WpURVnOBaeN1GFHeDYpUKOrwY1jlKZROlMo4zmNtgfg9828HEgSJj6IxYOWwBD&#10;YGexuNmPBWJ2M6rZwyjUNRQgv9dGuTUBRn0etcf2mwAsTbE/k0BlelSrl0t65curuv/paS1epI7N&#10;jaAYA46Smjqc0pFTTbUd1WXH4Vee8z6N2r3x/rT27tcBDSAhIY1venT4mk9LVwdJAt/S5umMjp7v&#10;6MbTbd14fQtIcr4A5fkXe+pwnrL8z5k7CJ47Uyotu1GCQAwYGfgc+PG4xHky1VfkGIoG7hm3sy1w&#10;PosGca61Kb8KirbC8+p+1ABhw0DOtTeYtzi3DUBaJ2ooSVPjFZJRhWthyem5ZNKreMJDZWNLJAFh&#10;AsuVyNo2iNrBehHJ/UikAw4wwzGPfCEXABrVaJTHQDNYjgOWtCL1rALFhNz81mDIrRc8QzrgGpA3&#10;4qLyZXT94oI+feW4fvXeBf3+wxv6/fs39avXr+gHD87rjfPbunJyXrtnJ7R6uqn5E2WN7xTZ+RxK&#10;DbilUXmAzoWSGmXrNuglEsAuIX86DrSSCuQzWFj2ARsbQJEFciUHbOEiUTI1COTKf4gArwUAZKDY&#10;5LN1AAgIs0SmgQpsANCmgmxDbMNENN/Glrew6C0g2EI1A1W+E+U7FgbJsEHT2db4HSCariiUQl0+&#10;i2SRLQozWeBxP0I8j/K6E/aYiBg4U5l+pDOo0Cy/n2UfsvxvGhADwkJa6VJSGYCYKSeUKcVR0LG+&#10;SqygEKsoxX0oVtopQJhRo5PBIufUwcb2AJ0T40UgZFFQt5dHjfFal+ftgtqtglrNvFqNgppEq1lS&#10;p11Rt1PRGDHRq2Jly0RJ06jBGWzx7FQeRYnFdgKQTMVQfxGNT5L9JwAItrfVRc0Rra7BD8vVQem1&#10;KNQtCnxjVLnGiLKNYWWaI0oTmdaw8h2AMgYgx1GHk3xvCjWGZW6jBLpUAFOCk6iAaVTgNLZtFhUw&#10;jyqbM6uJ7ZzbQR3u8fgoIDQFeAKbS0yfSjgxhQqcBIiTJ22b0ATbcexij8+2scwt4Nc8QgXbwuJu&#10;UuE2AA3ga2Dt6g78AA0VLD87ojygKRoAiRIQrFHpGiiaJpW7yz72iHH2cwrbObNuwANyKD+D4IID&#10;QoLXvg5Uk8XCdpzjiRIxTQPOSQA/jtLpAvsOlb2xwDnkv6ySVxz4ARIAUZwCIhPsI++ff2VS7753&#10;Wh+8d0bnH4wBGwO1j332oFJR7icLqqC+syShZGsA4XBAy2fyeu8XZ/Tg8w3N7JF8m24UZ1wXns5q&#10;9TqJ9Ehcj984pcfvX9S7f3JPh690Ue6AZ35IR+831OacFTk3997a1oUHs5wvAAXAS8CpaEkD+BWX&#10;PKhErwrArwD0ijMA2AAIiItzz56b9QXuBj2iznE1Jl1OUmwCa1OrLc5t09Tggp2PfpgirnE+Kg5U&#10;XXouj/3NZbzKYYXzRCHHCSiyE2XkZynYjzJRCalUDRMhHgeVKwJHIBnO+RWvJZSj0JeW6qqsd1Q9&#10;PM5BdJREEYRQJ6EilbGRJCuXdeXqgr7z7gn9+fdu65+/eqL/+aev6J9//FT/+L3H+vVbN/TJw+N6&#10;8nBDN54s6cyjcR2509LKpabG92rKTGTkyyflyWBxM0l5sZg+rKY/k8K2oqRQRRGsc7SSYQswSlle&#10;AyDFokLYVItgkSiU5S9U5C8CPhScHyXnQ9FZ+In/FoAWftsaCIlQrqVIzkD4LNo8t9f6Eea9oEXW&#10;4LkfGfu9P0QwXeM1/h84Pougqcz0s0CRol7DqFiDZD/yQJLIcExA0Nolo9kUSQq1mEsQqEMUYpJt&#10;Mh8jIkoWIkoVIwAyChyjynOtSo2Uqs0MoMmo3s4CnRxbosVj1HmdqDWzqjXY1lHgtSyRU6WaU9mJ&#10;PM9JSo2yms2qWq2aOp0awKyqhyIcQxGOTwDFCVQianIaRTiN2pycSmF7gclkjEQY4X+xii1URJNg&#10;WyOqTZRAg0JedytXcylTHVGKSFSHiREl630I5jojQJDCj4KsY58bqJoWqrBLhR2nwjkAdOAX0RwW&#10;c34TABKz237N7KAMd7GdR3n/GBA5BkSICQA3bnEiqrETEY3x3hg20aKL8umgGJtY5wYAraP2qkDP&#10;wlF8qJjaCvCmAht4CjMjyjkB+KigjvKaBtpUvBqVuM5nWijX7iwAXAyhAsOaRimZUjXQGfwcAFrY&#10;c9TgwnYE9dqPuZ2oZjZDmiImDgNSFGUXZdnB9j0DYNmARhSo6DngkJsAyCjoVHcYa+jX/U9W9OGb&#10;u3rv8bZe+eiopvayynNO8yjuqaMo97NpNcfD2l5c0KnlLc122zpzbVbv/+a4Hn+1pu1rNer1ICox&#10;qLOvdHT0xYqefLynD39yV2/87J6efnVDy+fbgD3LPgW0c7uu8SMh1Jhbr395TsfvTiJwKprcKyrH&#10;/hoA+/BjHxY9yvNa3hQg58vsryWVEuetBAwrRBUA1kl4TYDd5Lq3JjmngNBpIpkjwX4dAbXnUcZE&#10;C3XYMCCTEMpcj+eaJUhZRipWeAPoNatQs0YWaQTVa5JRmpzcDtmFEzExFdbkTEQTsxSM6aga41FV&#10;p9J47ZrGdic0fXZOExcX1Tm3rObJRdWPzGALJjjoSbLJlC7cWNRH753S7394U//8m5f1v/zFu/p/&#10;/uUH+l9+/67+449f1Z9+dFvffeuM3n77iB68u6JLr0/rzCsT2n3Q0/zZFicip1AlDbSyAC/tRCgH&#10;7HgeA3ZxKmcM9RmvY5eptJGyRU7RYp7PoLLyKEK2TuRNGaLC8lhkrGvgG7a3H8CJ8KeBohMGQRSi&#10;gdDZ7sPQAeJ+AEOLsIU9B3zPog9P4EhEMv0I8RvO+/ymozCJMFA01RhlG02hGpPsG1t/oih/skRg&#10;6wFhEIsfTGGpU5wDrHIwmeR5QuFkDCtt7bdRlGRM0TTbdAT7HAGQYQeImVIMZYhlrqWINLDB/nC+&#10;ClWiQiWo5JTn3PW3/ShwfnPFjHK2Lef5XEXFalWVWk3VelUNQNhsAcN2VW2DYa8ODGuUmyogLAO+&#10;AlDMYXWzKMw0qi+F1U0AvJhK9bDKdRJsPUiQYGtBZas+pSoeJcpurq2rH2UXydalZMOlVIsK3UYx&#10;ANEKyrHSpTKgKNvTlNt5yutiWFNAZQaozACVaeyvwcI6HazzwemA2AEgAG0SOzy5F9Xk0RiJFuBZ&#10;pwbw6xI94NfheXsP5bcbwvYCQH6jBnTKAK9kQaUtE1VsWwX7aZW1QAUtAL7CfmO9KS8DoSkZR31g&#10;5WpWaVGtPVTJJCpwxvZ33doBo0474PxWWLMb1kGCbd8Gjuzv3BHUKxCZ4fGkdagcBqJr/IYpP+DX&#10;Bn5N9qFmAESBmvLMT7iU7Y0q3UVFo+ZSTZcWjmf19Aer+vjzo3rv1q7e+t4RnXlpWpWJMBB0aedm&#10;RYevZ3Xn9jn9w2f/rP/w8X/Rb1/9H/TJkw905h6i5LpfR7e6Wut1dOnsMZ25OaYLL3f1xa/v6/Z7&#10;Czrzbk3n35/R+oW2jl+h7t+d0blHYyjCPL/d0g/+6mU9eP+8Lj86oZkjFaVnUftY09ICKo8w9Vfk&#10;vBT22wDLHI9Z1zKW3jpCqmxrfKbBZxy1h+qzhNJCwXZ4v8NrHV6zrcGwuxBCbWPFeewoRK5Dnevx&#10;3GTbp6m2X9MUpD8EmbEb0sJYWEuAbnUhrvVVYiOm1Z24VnaTWtxJkIGSmtgpkCGbmrwwqdmbK5q9&#10;u6WJm9vqXdrQ+Pl1LVze1MbtHZ16uKnX3jupn/3ohv7xt4/0n//mTf2//+ED/X/+/iP9P/78Pf2H&#10;P3lZv/34hj7/4LTe/GBbd99f1sW3Z3XuzSkde2kcADY5KVjCZkHhalFhKmeohBIqAD22CeCXQq0k&#10;G1kliDgRo0KbEoxSaaMowZADTuDhwC8nfzbH1np7LXgtU+pH2gKVSPhQYT4A5EtW5E1WCZRiCsW4&#10;H/5004Hj11YZwAVRgaYSn6nFEK8FAKLFM2ialQ5n2/1wYEjwW87rgNEikgSK/J/1ZPsSJaIob9wi&#10;L0/Mwnq60wRqOBqXNxKTLxKWLxSULxyQP2y9zdbrHOz3LCcC2OgQqhEYmkIsJgBiEoWY7kchQ2R5&#10;LY967EeKxykSRtrp5MkrbY9R0GnUc7bUAI4NHEFD5VodRVhDQdbVbDcAYR3INdQxEI6hDLHGXex1&#10;B3vd6pnqRGG20gAvCXjj/A7qdD9yqNWUOYyij8RF5L2K4EpiZR9JLkCC8ytR92GJ/cq3gioQxRaK&#10;rBdCCUQo8MBrASW3HNPkalQTqMBxwDJ+mNggNknmFkBmHLD0LFBUvSMoPaKzi0K1AIZtwNgBjK3d&#10;KLY3jPILovqCqgAcx7ZROQtOxUWhWEWlQpaogAVURh64FVCmhQkqsbW7TfEer1nPpUXVbBsqpMt3&#10;JwGX9eLOYmfnUHzWGWIxY50kG9ZTTAC9GdSnxdQWyhFb31sH+ijQFvvSBBZmra3ToraAKp4NqdBD&#10;RbeHle0MswWCqOtkfUgr2PxHX3b15MNpvYQru/3quHZvNBxQzhxJoA7ndeH9pt74+J7+4Sf/Sf/x&#10;h/9Ff/XRv9ePX/mFLp3b0uapjK4uLes7x1/X33/yNwibp/rwB/f11W9e1b13lrV2I6LODkpufERH&#10;LnT04fcv6+Yrc7r9xqp+9Odv6Vf/9IE+/cVrevLBDXVX4kpNDCqFYs6SGNJzQBu1Z1bZaQM0CKIO&#10;y8soaEs2qMMqx1vntcYiMEPtm7LroPA6qL0eitSia6MHCBs1MEFCtBjjfQeKKMAmiei5pYmQllF3&#10;q5DfYm0yqo25pI4sZXV8LadjyNfd9ZSObKa1uZ3Q2l5CS8eTZJCUZo6lsQsU7DNNtS+Pa+zmgqbu&#10;Htb0nS3N3NrW/M0trd07ot0ne7rxzjF99v2L+v0vb+o//OUj/d//8XX9r//4lv7Xv31b//l3r+lv&#10;v7yrn35yQd/+9jE9/fCwbn6wqIvvzur06+PautfW5LGacrNlxbBZEaxXqIYVRIlEgF8UGCarVF6U&#10;X7rBtpkGhGnUgtnhFABMAkDscd4Cawz8rI3Ql0vLl8nIS/jSGflRVP4krydy/UBp+bCevgThgKco&#10;T7wsT6LydThQNEBhaU0pPrPMz6IPRUD5dXzzM4CRCAJBi6+fA8JgikgCTQDo5z989l/2/4DPFS1o&#10;JJrXSCSr0XBaI+GkXNYhFAjLFQjK5fP9Ifw+uf1eeYI+ecN+vu/nWIL8bhjgRgEtqjGbxk6neWzD&#10;fUgaORKNdeIQUR5HUcqxDOee5GAdPLFcDYA2lCg0AWFL2XJbuUobmLVVabRQdS0sdUf1DtFtqgEE&#10;G0Cw3qvwvKJqt6hKu6BSEyWJ+sxVMqhSrh0QTnOdkvmkYgA6nIuQQMIklBDKOsw1RNmWiGoEAAJJ&#10;Ik1k6hFAGEMFJlSbSGKLUlSIlNqLKXWXk+qtJKlkCXVJ4r01ILcO7Gy7hrLjccuC5N7c6keDqO9v&#10;G87rcTU3ee1wBNUXoiISSyhVKleBypSnMuUBnkGvgAIpTPuJgPJTAcAHnCeIcRQu9axkjydQiUQF&#10;IFqvdo/KPLmG8ECpPgOfKT8HfsQUanMS2E1iuy3GN/yAr6/8WqtAD/vdAAx1QNoAgKb+TB1tnalr&#10;D/i0UMSpxjDJY5B6MoRYGOQzo9p7kNXOjZTmVrCIi8Ps1yji4ltavZjWw+9O6MbHRd19ZUm/+PyH&#10;+ve/+Gf9j1/9tf78vV/rgzu3dBtV98b2EX218qJ+feNTffHxy/r5n32or375UE8/3tTqmQL/dZBk&#10;/y0dPlHXF/b6B3v67Ku7+p/+b7/ST//mDX3y88c6//AwkHQBo4iWlgqam82QQLi+KMIM9j2zCEQN&#10;fuxja4WEtJQAeCQiXqsCROvtbaKe22w71nu9RIJbIbEtE/aYmFwOa5rttLkCwDgOMHsLQBAV+dwG&#10;wNucimlrNqG95ZxObdV06WRXt85O6va5KV091dPp3Zp2NgtaXk9qjgIxuRlX1woL29p2VtVjFO6z&#10;HSA4pvHr05oChLO3lrV4d11bT7Z16o1dPfzkpL788UX9xe+u63/667v6v/w9KvBvH+v/+ucv6p9+&#10;fEu//uycvvfRnt54f133313UtXdmdObVMe08qGrhYokCWlNmqq54p6Fos6IIAAwbAIGftfklgF26&#10;nkIVJJxINRJc8IRiFYNfXNFCnAoVp1InqejYxWwClZcAev0OFJ91pMSTTnhjCRSVbU1dWWTkiVpk&#10;5Y7lnCE2HlNhhDdugEQtohADNuTGxh2mvxk15zU/j78ZPgsDZ+oZOFGWfNZ53XkP4O0rT/t9U4Ce&#10;WEHuaA7g5TQUymo4mNZQIKlBG5fpDWvQE9Cg26chl0eDo24Nuiw8GvJ4NeK1XntgCAg9qENfBHUY&#10;i2CtY0RSgYTZaOw0SSCYQiWnSTDpAsqUSBd53Tptnr1W4Vw2AGXD6QxKljpKV3rKVbvY6a5KjZ4q&#10;zZ7KRKndVrnTVBk1WOrUVUQZFjoVFZpl5Wy4U63Ed4tKlotKlAqoPq4nSSqUTXF9kpwb69zi2hB2&#10;zUIo1jAJLUZiS1b7kaomlSXhFdsZlceygCUHBHNqzGXVWshSOXIEj5fSVJg4lYeySzQWo6otRVEV&#10;gG2ZLVC0qDrbKJWO4HPPorgQUQ4LlScKMyHlsNv5qZCygC4D0DLjfmXHAkRQmTFeH4+oMB4lYip0&#10;iU5cxW5UxR6WHxhWgWML1TK2ip1F+U1jff9rAGLR13h/zU/4ULE+wOcBfB61V9yADwW5jJVbcjtt&#10;j44iAqYW1Tm3JlC8p273dPP1dV18sqbDZ7sao44X2gCm6nKscWVxVI3DLtSsG+c0QqI5oPoKFvhW&#10;Sts3/Tp7La8fvPdQ//zzv9R/+c1/1P/5u3+lXz19qo9eOq6vHlzRT0/e1hdXHul7Hz/Qb37/XX3/&#10;Jzf19PPD2rsxo+50WvnKiJ68d0q//oe39d1f3NOPf/+q/vp//kBf/v6aPvjqpjbOTSjWAMgTUe3M&#10;1nS2VdCN6YoWZ5MoaFPYqLjZgJY5r+enc7qy0tbRtabGFrkmy6jAFc4hSamzCvw4j2Oo6InDUU2S&#10;1Kxd1WlbXY1o1tS1NTHw2QlgOYZy7KCSn9uZjmhnLuYovXPHG7pxeUr3bi3pReD14p0N3bmyrAun&#10;xnUUn76GCpyjYEysI285udU1Mho/XtxMqLSXVf0kBe1MSeOX2pq+Nqalu7Pa4cSffWNTjz89pi/+&#10;5Kz+9NcX9Td/dlH/+GeX9O9/d0V//7NL+uVnx/T5uxt6/fV53Xl5QpdfHtO5x23t3itr6XJGvaM5&#10;lRZrSo2jOjotxZpVRWsoFCqNWeFoJQ0AkwDQ4BcDfti7WkzxSkzRMlGIofxQFNmoIhm2qSiVOQqw&#10;olT+fvjiUUAXBXJExCImdyS+H4n++EJTWpF+uKM22DoFlFCPqDI/IAyg0CyCSSz0fgSx0M8e99vw&#10;9iNVAnCoSsKH5fahrmzrTRX2A8BaoEA9/LaBbzSSRvGlNBxKaSgI+HxxDXgjzkD0Q66ADo54dXDI&#10;rUPDo2yJYZcTh0ZsSJJXw8Bx1GuK0C9v0GwydtksM8fsj5IQsNI2PCcYt+E6OQUJp+OFCCRRzaaQ&#10;iQBwDGSBfa6ORW0CrTYA6ypjEKyNoeqIxpjydZ43O6gzFGK7qVyrH9kWyQy7nK5Xla5WgViFa4XC&#10;LJdQeNZhBYCteSJt/4cyZ+vL8L8o1CBwDGLTIyhGp92XbbKSVbqWBYJU7m5B5QkU5lRB1em8arPA&#10;cK6/rc6lVcbdlGfjqs7GVJoBRjOox5kw7gK7OEfMh1F2lGke56kbuSks+X5kEQspFFwG15TBLWVQ&#10;dWlAl8J6JztBJdtBpbDjqRbPW2Eigu2MEXFlScq5Blbf2jyBYXUMEE+jaBbjwC0OABPY2oRmDX7E&#10;NPVrap3KCgCtfa9nQ2eAYGcV8C2hfACXqbgqUVlwYQvdztCbKvbQFGAVBViYAnLTg1o5n9UrPzym&#10;H/zVE/3gT9/Ddt5FGdcULh4CHmFt3m9o+kJeya6HpDbAdTigMSDSWBvi/SE9vH9Yv3ztff2XH/0n&#10;/ecv/pP++q2f6GfvvK6fvnZHv335Hf3J6x/r43ff0o+/93N9/vkDPaWu33rrHNYThzgX1gc/uKjv&#10;/f6KXvverp5+ckSvfragu29P6tHbx3Xp5p5mZ4tqch5zXa/abbeO9vy6tlbX9lxRW0sV7XaTOpka&#10;1OXusB6QzF7emdGD7XntLVTUIXG1OFddYoxwxh9uRzWzvT88aMOGCMU0x/HMr/PaGu/beElTjAso&#10;wC0Kw+5SRid2qrpwflw3bi/p/osbevTSET18dAQYHta1i9M6hQXd3shohaw4D2mtsba31h8tXoSm&#10;GSRllixSRq63jmY0dqasuattHb43rZNPFvXg/TV98J1N/ehHO/rVT47od19t6zff39JXn27owzeX&#10;9eLjaV281dCJG1Udu1HX1tWils+nNXaUwrpaVHaaStZrK04FitapeFSYMIohRAWIVBJkNApnDUsE&#10;+GybrJDlyhEqSARFAQBzwC+LfUqHASCWKhVG9RDxsPyxEBAIAcAQAAx+I8L7MLQB2DbQmm0wJk8o&#10;vh+oRKDoAYjeWAoIpp0IJKisBgwAEkhQmQnnNcKfAJhJKrUTWPAU3yGsN9tLeHjsxY77qPj2nhdl&#10;5kKVjkbjADCmkVAE+KH2sLoDviDw8wM4rwaGPTo46NILAyPEMDHkbA8MjjhxCBAOjnr2IeiRJ4At&#10;DgQcEHpDHDfHaO2IfqAeAOrPImQwtGMx6DmBQgRGQexxMI8SLNQVwwYnTAWWe8pWx5QDgDngl63x&#10;Wq1HdIk2gWWuN5Ss8/l6k6TVQKXXlaiQ2Mqo+1KNZIW6z3Ntc2WUJgkE9Rkgghm2/Ke12Vo7bqjA&#10;tSeiBew55SBRzSvdKADXovKdMiqrRBSxnQVsKFZ7Mqv8JIoEi5wbB0bjcVQaZaUXoVwRXcDVCSjN&#10;Nt0NK41KS6PWUsDqWSQ7URJw2Ilkh/LFNt4OKQHsnkW8QZmr87jG+5TFRC3B8cYpkwllSNK5ZlLF&#10;TlrVcRQqdq+zaLMkMhpfS6NcUprYiO9HTONYbqtjXdRNm7AxbY71s7ZG6xV1hoVYT69LBes4cDoP&#10;CF5zYsba4LDnE0Pavl3Wh787rS//7po+/6uHOvtkD8XndtoH25tBhIxH4foQ53MIMB7U2BbwOhpW&#10;auqgztzp6d0H5/TFnUf6D1/+k/5fv/7/6h+++3f6wWtv6pMHL+ojQPjmm9f0zktv6POPX9V7335F&#10;3/7kfV28eUR3Xz+rm6+taO9WTHt3kjpyrQzYA9o6WtPtq4d159icLqH4LnSzWmtwrK2AplF7p5p+&#10;XSp6dKNb0p2laR0nqWxMDWkP1lzZyOvxRkeP1ya1s1RVE0HW3gpoYgv1Z73jewBvL6G53aTmd5LO&#10;kKF5HOv8JmEw5PNTa6hA2PXc1lxCu6s5nTja0Hl8/bUHq7r38rYevLKr+092dO/emq5dmtSJ3bI2&#10;VpNaxjbMzJOZ8NIdpGllwqvcmJsC5FK8O0qGtK7rkKqHExo/UcS+1rV5s6VLT3p6+d1pTs68Pv54&#10;Xp9+NKOPeP7GqxO6fbejExer2jpd0AbgXD1Z1NyxtLqbKSxKCZvRoqD2KGxd4NcGeA0ukg1rQaVg&#10;iUIlU3oUPoNelQLINm7PDYDlKBGncsWxa0AwBwAzQUAYUDgZoHIHUDx+ZwqaTUX7b8MXARLWdhYK&#10;OOEAIwgsgZA3GJEviHoMYyUBSCBqMzxiCsZsxkd/kLMz0BmLGYpj4bDW9l4gTmC5AynsJ0rUn+Y3&#10;LHjs4TXfs0jGAGBELsDswrKOhoIaCfixvdhcvxfb69EAVveQqT0gZ8B7/tChb8SQE89AODDicuzx&#10;qNfrtA+aEnT7AX0gLLfBHbXrQ+36ogAZ6+8DgP44IHTU3zcAaJEFRDkUW77qjIM0FZgodQFZj+TT&#10;w5Z22fafx4FjvETyKgM+Il7h8TejTJRQ9oA0WuDaoizD+bpCORsq1B8eZIPZgzkLU57AEUiGCmX+&#10;v6QoZSGOG0hWsdONMmqrSlQIHmOp0u2cUtjjVBu7jA1NdYAZyizWoCxUgwqVfQpQ2XwFl/xsgyUf&#10;zoIyUg0RYdzGsyCZso2xtYh+/Z69zmv1KFt+txanHPabX+KOO8Gq1zIkAJvZlMUK51UZL2LTCyjA&#10;AmqsAARzKD2EAyAcW08RSeAXR/WhEhEdTWx6bRHrPB8AetbuSL2bdTudBhnsrkXaHlsnwvSoMhbO&#10;8BcPKnVY3SNR3UF5vfaLKV3+dlnrNwpYc/a9NOL0SC9fyCnTG0QsDJNgDinRG1ZlfUTRsW/p8ltz&#10;+vDHd/T49p5euXJCP333h/ry/U/14v1d7azndf56Wy9+sKdrL27p/S+v6+NPXtWPP/5MP/7uj/Sd&#10;n3yiU3cXdeX1CT38ZAU1WtEcrNnYKmh3Oqjj1UO6giW/S7K6ybk5yfna5BxeLHh0KflHutRGDR7G&#10;gc5UtJQLaJ36fRLFeHI2r9PzNe0d7qjDeWpvhjS+HdHEbtQZrD13FNjtxbUACBfZLtlj4GgdTNa0&#10;MGkD0bHPz61NJbS9ktex402duz6t6y+t6d5rO7r76pZuv4T6uz2v06db2sQiL87FNT2F/R0LqtEF&#10;fi2fclUP9scNXFyoATcg8pNZgspiEWpLSY0fyWnxTEHHblV09XFT91/t6CHx4JWW7jxu6eLtunbO&#10;l7R8oqClYyUt7FaQr2W11jJc8LLKM2Nk6iky7iQFdpxC18P6tqgA2MocAMyn+N84QARuRUBoMNzf&#10;xrC/1g5ohdG2BsKofc4a1HMU8IxfkVRAkSTbhM2/DSpskaBSsA3GDIxe+cMeVFI/fCEf0HsWQBIo&#10;BcNANMz3UJHhWNiZxhaNUyFsKhthjyMozUic921mjbMNARK+l+E3Uj4gCICdCBKh/hY4+9gvD4B2&#10;x3woUK9GA6g4v5twadgziqob0eDQEIAbAHYHv44XBgYc8P1BBY46ABx2GwBNBQaAoAEQ9QfE3SGU&#10;LQD0AkAvKtBp+wR+vn0ABr8xBjGUJpyxiHkSShFoAUGbaQMEo0WSFCB8FpFCZz9IXLblM7aNFon9&#10;z8Tsczy3z4QJp+d8vxf9WSdSP6xXvcG1B5IWqM+I8782y6cGbGrApgZsUJlsE7UqUVGsilLEJkcq&#10;KYAWJ2IkTZJWnmSWJhHEXShszg0xEuNx3CN3wuu8589yjfJcqwKuoci1KwDNQoTyRtjWkiplLUKC&#10;jZQSHE+SfUlxTGbR8311WimQEIqo3xIALGHTKyqNVVWdqqoxVwWCNbWxep2VEmoPIK7miRzPs8Av&#10;o+YyQmAB645YyU9jxaex4NMBpZzwKz3jV2omoOQUdW/Sp8QEgfJLTLiV4nl63MvnvZo9TV28grW+&#10;OKCLb3e1eq7BOeFzwG7vYVOtTY43P6AAEIy3RzTtDAZP6fWfnNAnf/pQj55e0s5GTYXSgLorI9q7&#10;YnP0/xXWPaOPf/NIH/z8CnFaP//J63rt0lndvnxNj966x//09OTLU3ryxTF1AFR9N6wZ6+lujupE&#10;Paur43XdWKvpzGxa63mPjldCug5r7u7kdG2jrYsLY9qqYFs9/1I9/x9poerX0Y2G1pbLWlrlnK0n&#10;nDm/3W1s8A4qcBeFtxfR7B5uFRAuHYtr+XgCttjA8bDTqz4BAMdQ1c/NIvNXF7I6slvVmatjuvpo&#10;TrdeWtI1thfuTOnYuaZWsb5T0xGNj4XVROaXyJq5Mie/4Fcs7UVFebCRbioNgEgADRSWKbIM2bax&#10;mNLUbhbyZ7R7vaAzd2s6d7+msw+qOnGnpo3LNS2fq2npdBXZWtHsrs0XbKix2lBteUyl2Smy2BwK&#10;cBp7MUlBHncqSSBT3lcktmBBClWw30gOEE0VOoOiKYwRCmOknCCAH4XUIuK0CfbVoFlim/IXJWyx&#10;BSd47IAK+AQTqAPg4494UXrAkK0/Ys/9PLcw+AHPCEA1+Bn4iDjfT+yHPY7yWxGbQUOEbAv0wlSw&#10;EBHgHAYzPicCQDmYJex5iv8iPHzeFQN+/P8oEBwJAsEAEPSOasgN2Ib7AHxh4BAxyOMhHRwa6bcD&#10;7kffAvMdt1ujngAR7MPPj5K1BS7CqE0ssC+6P5XQsepZJ/ypfltg2GamcM6dyNgc6T4Ew44SxA6j&#10;2sKFZj/yLaIPM2do0Ncw6w8NevZeKAf0ePwsnsHvv4r979vjsPN5tvYfKMYIyrIfTa5tky2VGisd&#10;KVUpg+xTEfvsOAVATtnw54B8JipXMqhRruswSW3ITyLxWXCOSCz2fDgICEl8Lj7jiaP8kyFUeRgl&#10;HCFxAdBnkYmzb/2yF8xa55qNTU1TxvIkhjJRQfUC4mpVqXpNmVZDuU5DhV5TpcmmqjNN1eeaaizU&#10;1FzEzi2ViRLQI5aK1J888MsBP5TjNCpyAjWJfU+OR5WcIKxdcgqXM0XC53FsnPJHPY1h4aNjIR4H&#10;FR/HpvM4ScS7NoA7pKMvIWru1LHxlLHSQW1cq+jw1SKPX5A/AwDrw9q4Utb9j4/q+393Vz/8+wf6&#10;6BcPdeXeDvCOaPp0RJeetlUHtOuny/rol+f17V+f0Q/+8qK+99p1nUXJn1wCXg/WdffDE3r/dzd0&#10;46N1zZ0rqoblLsx7VcSC73D8F2Yb2up6tdZyaacS1eleVRcP13Tn2oTOHEEgNeNaSx7UbPRbmk0O&#10;68hsVadPLmlqtews2tDieOpArbWFOEMFdoHg+BEgCPBmAeAi8Fs8jh3ejWmGz0yhAMfWbdB4QM+1&#10;sItTvbRW1go6crKiYxcAE1A6dgHLezKv6RX8NRml3vapWg9Af8CHFI2iXIKoJx8FxG0VM+BFlRBs&#10;R0NYRhRUrBRVeTKl7uG0po4mtXQ2z0mtavtmVRs3AB+Pl680tXatq5UrHS2dI86Oa/p4j1iA6tOq&#10;Lk+rsrCg3NScEt0psveYM6jYl7RxcTngYO1nFOyM9RoS2X5DeaiQpvBTEEsoREAYLvczs2XpSBEI&#10;5hNUJusVBooU5CiWM7YfkSSZHeUWpJL0IRhwIBiIWvRXa3HG1mGPQ0TY4If6i2BVoyi9ON818CX5&#10;nSQwTaD24qi5aNLLbxPAzyJkyQPABdPYroxBkOfO7BrUJMojjCIMEF4A6AGAbuDrArpOGAgdCLqx&#10;wcBueKAPwcFBHvfb/L4ZgyNu7K8BkOvjpfL7TPlFULWm+mwcYRL4cR6dtsz9oUAoPwsbeB1mG0EB&#10;RoGfLQphEXFUIHAEgqFsgcdlhTMVoGBh1rXG/lsv935YjzcRsF5vJ8zi1on+QHBH5T0bVE7YYHKD&#10;XWg/+o/3AUtEzDIbBPefmzI02xzCIps9tzZDG+Ppo0x4KB8eyocrkUDpWTtqANh5dcjr0kGU9IAb&#10;Je2yIKnw3JLLCGrbko4raio8RFIIcz5iKPM4ILSwkQRJkla6HyRjayIIZLLO+YiSFKIFlChQTlSb&#10;StabSjVbynbayvfaKk60VZpuqzLbVnWOhD9fVw1FWLWYt6ioMl9Waa6g/Ewe+OWV7GUV66SJFDAj&#10;eknght0ep1yPkfB7bLuU6/0IdynPXaCI0Im3CWASZZuccmv1Jm7rJNe1MqSZ4ymdfdJVsj1MnRpC&#10;7Q7o+K0Jffa7e/rOX5/X+39+Rm/87oxuvb/F/iadlW9uvz+t7QtxnblZ1rufbOk7v7qgb/9mTx/d&#10;O6rTvqIe7S7p81/f0bf//Lpe+uq4Lr6zpPUrJU2hyHJzHq7XgHrthHqdhCrZIa1Wgjo/03bs7okl&#10;IHesqJXZIU0Xnle3cEi10pDqdY+aEyHOVVSFRVsxpr+QQhUFaGBtovDaBkHU4PgOoLb2wKNxlGBC&#10;M1jgqQ0bExpSzxZJWPbrOVMmhVpcY/NZvHFKs9tIxR1IyQ+OLfrUQEZX2y6Vah6l8eW2eEIoTtYw&#10;8KGCDHbDAT/Z06cBj5/waRB7NYK6CKRCKo5lAGBWk7tpzZ3C6l6ua+V6Q3NXGpq9DPxuT2jn4bQ2&#10;702Skaa1fmNKq9emtXBhXt29KbV3ptXcXFB5eUHp6RlFGl35qFyeRBGbkpc7SeEGgl7Cn7aCaO1T&#10;FEBnhggBBMPYkbANiHYGRQPBYhLLjk1BEUTJ2pGMLTSARU73I+YA0dQgStBRg1hWW57KscTPAMhz&#10;KkYUAEZsCxAtYlQUR/0Z+JwIAD/ffqCY9yOa8gMJU3198JkKDGWB4jMA2tg3m1+NTfYDTT8A9KI8&#10;DX7uMEAEgG6roNjhQVOBIwY+1B9q8OAIim/Uo0MuL3C0dkKPMyTG4DfCtRkNhPgd69yJA9a+3bU2&#10;P791fAA/Cz8AtLCxkNb+F6ZiPwsDX4TzbOMGQ9Yza5WeMGsc5rM2XCaQBj5pFAWP/fyG/9l4Sq5b&#10;f1A3wWsBmxedBlhA09r4wnkAZsuXEVEUZRSba+2C/eB17Laz3X8v5nyuP+86aGED2flPU64e7LsL&#10;JTuaTGnEAV9Mg6GIBiibh9w+HXR59MKoy1my7cDICEra2kk5ly5UoMeaGjyobRIG19iFuncnOGfJ&#10;BL+dQg0SVuaslxqF/M0wZxK04UNZU8a1/rzxUgs73lKqAQBbALDbUX6iq8JUF5dj0VJxFlU43VCR&#10;KMxYNAFfjeRfVmaiBPyKirVIPE0LrkEzq2gTq90i0QPFcIfr0UaBWrRSbJP7EVeoCQibuJ5GTOEa&#10;17zgU3ElqLOvTqm7GVd1xa8zr7TVRPAMxQblBUjbl7t6+Om2Hn6/rcvvI5BeymjvXh3lVNTUTl63&#10;35rV3Td7uvuwrddfnND735nT3U87unMe5xjL6pXra3r9q109/vGkHn+1oIuvzWrnWl1LF0pYeT/i&#10;Y4R6N6pMcViLDa9OdGJa5VjGSh5d3GvqxtW2liYG1Mh8i3o7KF9jSIH2oEK9Aez9kDIzo8oueJW3&#10;hRPW/KpsBFRDCTZMDQLDjrULogZnjqAEUX/TAHHSBsKv854Nn7FOEE8KO0tW6a4U1FtPqbMaVs8G&#10;HULo8tiI8o0RZSojgII/j4/IE3bLhfKw7GiKb8hvDfIGvT8AcMAdILBWFJrCRJodyWjyWE5zZ8so&#10;vZpWbrS0dKOr5duT2n5xUcdfXtDxl2Z05EUyyoMZbdyd0gJ2fOp8VxNnxtU7Ma3G1jTEnyJ7teTL&#10;VeSl0nhSNv7OKhkVi0Lno2L6nQUQKIDWS1hElZSpvCUKSzmnWCWneJkMCghjgNEJlGI0BxBzZFOs&#10;dAIgxg2IQNCmk5kVdgBIhPY7S74JwAhJ4BkADX7PIm6qzwm/Az9nxZ39iO4rwLDZXcf29gHYt8KA&#10;MAccLaz9ydoFkx4A5QaAWDLgZ4rbgz1zW+W09kBUjEHwEErw0AiKhordvxbB/WthYwOxe6b8/GZ3&#10;rZ0P6MUBnKm9/QjEOW8kFb/Tiw0ErYKTYAJU8hCJwSL4bIv6sQikUEDAwCLoTMuzz/d7tr0GCd73&#10;Ag1bsMLCHbNI8theR22StPyoJ1t7MZznOpl15LrFuH6xQlFxLGw/AADPLRJ5nucsbFC2rbxTBMQF&#10;9o0w1Rq3IUoJuQD8CNbeVg0aDIY1APgP+fw6QCI4MOzWC0PAb2jUiQNOU8Ew528fgG6ssdccDUk+&#10;TMKIYZvjMfYbeHzdPPBMJfebCp6FM6CesJ7rUBYViDI1gMcqpgJbSjfbqMCOsmNd5SZ6QJCY7rBt&#10;O5GbbAG8Zj/GG8qM1ZXsVBWz8a91bHXNArjWi8CMMl5HgTcsOP46dr/Of9dJTESggShocG1q2PMq&#10;16qCci3F5C2GFQQ669cauvD6hMaP5nTkQU1rF/IaigzIkx3V5tWGs2Zge3tUY0ddmjjt0dZV6vDx&#10;ss7fX9DDt7b03me7euvtJd24nNPeBZ/mTw+p1xzRHALizOmWNm7HdP6dlE6/ktLJB02duT+l9fM2&#10;EqCf7CMJrxrFiM5i+Y/03Oplv6WpyoAun6no2q2mxsYHlc0NKlAYkas8KE91SP7mELAfQfmOKjXt&#10;VnYOCAJCW0LLZuhUUXd1wpbAsrX/xq132GIzjPUNqLtq0wX7A8afK0wZ+FBjeO2Z7YLG1xJqLQKu&#10;cS9Ziz/KDFEphlB7Q0BvWCO+EbIjVgGL0G83wTI47SbWloLSMEWCGjQVGM5EVZlBAQLAKQA4f66i&#10;tat1bd8d0xYnYvPhnI4+XdHp11Z04uUZ7b00pV1i8+E4cGxr/npT06jECRtkfawD5ZtKjJcUblCw&#10;qmWFnKEwPLc1/EpFLmzR2Ya+EeH9sWXRChWKiANEmzoX349Y0VZWsZkQKMJsGggSGYCYxiqQ8c0K&#10;9+FnnSL9BUufRQj4hQFSBIXw/w+AsTjQ4yJHnei3AToBAA1uZnGtnS/A82cADALGkBNB3vNTqQBg&#10;1CMv0BsN+aiQ+zaYGAn6Oe8kIhTLACrvEPAzdTPgCWnAS8X3oXg8Nkg6RMKy5cPSsgHdpsZsPKKj&#10;yGwwt62dyOMgyswUm9PrSyU2+BnQgli+b0YAKxhwBlFH+bz1ZMd4vQ9Fe+wjvOkoEMQ6Eh4SiYU7&#10;HiH6j63X25+JkLSiFHAsG8o8SsRLaSXKFhkleZwibKZIppjBhVhklcrzni0+i9qPoUYj2E+bFx0A&#10;rL6YjeGMcKwcc9DWjgxyHkgEXj/JAfgZ+AZG9LzTSWS95/1OIms3tTGUh1CFzgBykvqIqWUbBmXg&#10;Bqyer+FnKpMwVfs1CJ+FqULOnQEQZRvJWq82qrWIYi3b8J82SrCjdLurVLerTK8H5NgS2fH9xz3e&#10;77b5DKoR2xyv8d0qqreK4q3wW+Uq1rXi1IHgfvQfo4DLKGsSvp/wVdhfzqW/yL4XEnw/pSwK0Vey&#10;joCuVoDU1bfGdOblRXWB3d4jWxjkENfEq5N3Z9VZtlWdDmjlZl5n323rNELl/MNF7V6f1NxuWXvn&#10;q7r9eExnbxTVnAFU2X+B6xlVPm9DUSrauldWa2tY3Q1bDmtMV1+bQY3ZyAEcVjaoSj6ky4eXdGVz&#10;XNPVAdXTf6TZ1iFtH/Zo90hMs2MhrU03tYgqrqJe07Ugx+kG6giFFo6051Vy0o879GOrcbMLQZWW&#10;QiovhlRdRA0u21Jc+7Ea6s+VtqmC87acFgCc3Ktr/lRLy2dbWjhZ1eROTvWFmGI1/iRNxD3YrREN&#10;+4Y1DPhGiFHPsFx+YBgapjJC5qiLjIsyRKGMRly8bs89yiO/W0s5TWxnNX+yrLVLLR2509VxALf7&#10;cEpHHs3q6JMFnXy6qBNPDICT2nlpTBuPu1q/3wGCTc1fraEE6+qxb5XNPJI3rdxsQZnpktJTJaWw&#10;BqnxsuJdsmKLaNgsESsYQLFCAaRQ2JjBmEW5P2bMeueiz+BnNhn1Z1PBIthmg2DMAGjtgVTuaMwW&#10;KsWKAj+z/f0OEJ98RAAbGrIAgmGA+MwGOzDk8048AyBbU5AhFGEIC2wRAIQBAOdn+yzseT8ALuDw&#10;pwIoDv4v2p/K5gqj4kyR7McoysZWyB52lLfXgd8hU33eCMko4cSQ31bwjgLLJGCwhWJRzTbDxGmT&#10;q/C4Pzg7APyCzuILVCQUtjMDBGUdAoJ98AE9wOc8BnpBkoMfkFlTh5+wDgKbYucz6KWD8hBe23+O&#10;pR+8zvuepEExCCT5Hjbfb9PdCpzrYgL4JZUsp5SqWCRxH0nleC1PZFDsFmlUe4qklUStJxy1TsVG&#10;aYYSgBml5gN+bs7NSDDgKDhzKM56lW4SBFb3wJANDbJec+s4sg6kfoeRtZUOjJDA98dLDjvNBUDb&#10;2kgTJA6UsddReH2r+zUE/zdhgDQIWhIxi18Bhmbxa7Ke66gN+Sm3qWMEIIw3iVZHCSLJ41QLMPK6&#10;qUVrO4yVW3wHFVmq9zt4bFk3IlTiNwk/ESg9e851JOH7i+wf5dtD0vAAP28+oVGuTxbLvHViDkUZ&#10;1tRyXbduH9X5azU9/uAw6imkvYcNNVdjqmHBr7+8ocN7BbXHC5o8XdbW45ruvn/KAWBvM6niFPYS&#10;13jr5Tmde3FSuyfnVMrElUB5hzIxNdYKWrye0+y5qM6/1NPLn+/o/MvzqFy7dhkVqzEdXSjp0c6Y&#10;1iZQme1h5VOHNNn2agsbu7YUUDnnVhWAN+tpVetJ1cbyJIMwcEcoVBERTURIGyXZ8ys2HlRiMgAM&#10;g8pOB5Sd8vNfAVXmQjAtTIRUm/M7q8jYnGxbFuy5uXNtzZ1vafEisDnTAFY2eDSG5QhQ8FE8qByP&#10;f1QjXoCH6hvlsQfo+eKjFHYXFWQUcLjI1H4yNpYwbxbOo3Qd2i5mNX44q8XjRW0jp0/e7+rMiz2k&#10;cE9H749p98E4sntCRx9P6NhL1haI+nswpY2HM9p5NI9KnNfh23NavTGrxUvjGjtZU30nq+pmCr+f&#10;VoXfLq3mVFjKQ39AOFlSAhDGW2SYBoWkVuUkoRJNBZYBoSnBIgrQVoehAtmUK1tSKoIFi6IgwukU&#10;W1QIlckAaOrP4Ndfvt4vL7CzoTCeoPvr8Ac9CqLCQmFrCwyhBm04DFkKCDqBcnQCGDrWOc453Q8b&#10;5uIMdUn+ARC+BGAAEgYKbzLS36IkPeyHOxLujwcMo27CqDliJATcAhEN+bC72F4HflhfR/n5UxoM&#10;pIFAGhikAaZN46NyJDgvqTrXt0mSqwOhb3RUEAGnY8LWMbTOjBKfs3GAqCuzrCgsP5bWD2z8cRQc&#10;58ig1wffszDlasdh8OuHB+D3oWeBqkXh2hCTACrAhpmEC2Gn0yxRjimJTUtXEsoCP1vwNQ8QcyjD&#10;HIC0yBaAYS6hFJUtidKMoSSjRMj2g3PuI0m4uSbDNl4y4NWI00yAU3EBuRHrIbee8kGnw+gFGyJk&#10;zQaj/dkygySRAY+NsURdo/6sucCTIGlYMwvhtGk6ALStPUdBfwN+XvssoPShFJ12VPuctYfaoO4s&#10;SSVrC+xaG6aNZUUZGtichXoJtjYusg88nheto8eG+1gnT3/4Tz+snZRrU+A6AsIAETQAFg2AZYCI&#10;G6KMe1HKbsq4K5fWKEliMMY1Q3kdu7Wgib2S5stZ/fjKLX37pSP67E/OaPtC3VkRew/hsXBsSo8/&#10;Oq0rL47rzLVVzZya1Jk3V/XWz+/o/sdHtH0NsbSZ1mHq5LtfXNaxG3Na353Twsy4ctSnIqDt4fxa&#10;ex4+m9XFJyXdeHdCq5d67KONwOD92ZIunijp6k5eWysRTU7ElKFMLCwWdQn315snASW4ZgiHobhX&#10;o9SZ4QwOCN54M9S9PGwq+eQueRA9QeU6lImODV4PATfrgI2pOBZRbsyr3BTAQyWWxv0qdnnescU0&#10;AODUuYYmz3Iwp8qaOFJSfTajWiejsg3eTAMAq/gB1B3gc2N1/WE3Fs6tGGROlFzK1kdV7LhUm0BW&#10;Qt8SFC6N2fSdNLYa23s0q81LFZ1+0NLFlztkgrZOPmzrxIO2du+3scNtQNfTYWzxNsA7+uKmTr9y&#10;TBdfP61zT0/pzEundPLRcR1/sKvN2yuavdBW71QWuZ5wonMMlbmbUn0rq/IaMFwoKgMIU72as/R9&#10;pEbWxSqEAaANiYjkgV/OxrHtN+BTsW2V5iAZ3sJWZQ7b8vXYuyB2zQ/UfEDNS4WyRQVcPrdGvQRb&#10;F5bfTQXzU9FCISy/jQUkbEiMQfO/DpTOfviAmc06ebb1YAkda4ji9NiUPMLD/3uAjBPOStdxbFgM&#10;AMY0GiWbR5Oo7aRGwjYtLoEKjGkQ1TfgDWvAZ9Y3DgCBXzALJG3+sC2iYIs5VAFYE8C1Of4ulbIF&#10;hPqLM9iah37g11/EgYoGBPudClRkFI2P8+OzNjCbL03094v9BYIGaTfKzlF3AN1POGMYgZ0HRevG&#10;4tvjPvhQu06gdHOcrwIAzKOci2EUoM3giQLAaH9R1zLQKxFY5Hwx5kQ2F6eixAFgDLsVld02wIYz&#10;hQBsgMris06iINcq4HHaqu062TUbdltvuNlcU3ymBPfhB/QOWucdCcRpvrEmBSyzrTZuHSleVJzP&#10;WR3IZqVYJ0c/+hD8A/z6AEQlmk22WUEGQaywE853rJ2y2FfXllwMiDnKJTCzzh0nDIqoxHDB1CLn&#10;31mh/L8JZxoi37f3DIIOCFHtBdQ7W2+xBPyK8lLO3ZRxF2V8JJkEgAm9QH2e3G3oxltbeu3EEf3z&#10;7hP94uZJffijTd3/dFWHr9R19mXqJduXv31UV59M6iyi5Ma7R/TiF2d077uHdftjFN+rXW3eqmr3&#10;Rlef//yBXn7/tM7eXNLuiWVNT05oer6qE7dquvBKWSdu53T4chjR00ON1SgPKa57XONLJZ2/PqEj&#10;x8bVncpobL6B2mzo2PEpPUIELa5bW7+NR00ojXqNIw5c1guPSzM2FdM+IqDJyYr2tud0bHtB545v&#10;6sbZU3p85bJeunRRFzY5prmOqi2SZc2HssY2N1woa4/iZbeemziT0/jJnLq2qMFMSuV2Rt1OUS2b&#10;V0mmtZ7MkLV5RbzYOS+Fz6dSCQlZ96jYRp4iI5t46faS11mO2yYkz+4ktHYmr8MXclq7UCCj1HT2&#10;pYbOP23q9It1AFjXqUct7dxtaP1GQ8vXe9q8v6Kzr57U5dcv6dZbt/Tw/Ud68P5j3Xv3sW69+VA3&#10;37iri69e0NEHG1q+2tH0xbQmL0Q1cSGssXNh9U7H1D6RVPNIFilfVH6urPRYHVuBhaiaZSAD5wsU&#10;uBwFyAokldl686jQzgIIAMVjCyAAF79lSmDji0ZQu301Meqz4SNWicwe9ePZvFofAAwAQBsMHXIA&#10;iGVma+MD+6+j9LBkzrxbwms3mYoh47Fqfv7D5iD7+E9nSatnQWH1WGeBAxqLlNMG5eI1u+eJK5oF&#10;hrYajAEuQ0VPUmnjffD5yPY+nvt53YFfQcPAbxT4uRMNKnRbvmxPvtw4BdEg2B+f92ydw/4KNfYa&#10;6iLdbxO0jpFnS2+52T9XFPXJvo9wHKNAfBSVO0oBdQM+j6la4GdjQt1pL8F5InN7AJ4vxznJPYOg&#10;PeZ8AT8DYAQQxgCgQTBVtnULsWzO8lhAD4uc2w8DYBr4pVB/cbtninVUoZ5t2JIB0JooDIAe4OcF&#10;fh6ukc18GUHZ2XUzi3toxOOoPoPfIVPP/rDTVjgUCDgxEiIpcaxe673OkDScYT0kAwdk/V7vP1hh&#10;i34HiMHP7LJTtmyIltOR1N9+3Ta4D9Ag8YcB5QUnbIC/RZDHQVuv8hvhDOvJWA9z0YGnzYj5Omxi&#10;QKHAZwAxn/PweS+/705luDYpDXMsQ9GYnvdzjmtJPfr0uH71k1f1V1ef6jsXdnXnaUOX3qzopc9X&#10;dev9Wb307Tl99OUJnbmF8ns0qe/8+UV9+JtjOv9aXReeVnXj/aaOPylQJ6f06a+v6IOfHtPDV1d1&#10;6uisNua6muuFtLbq1o2HJV16VNbVt6ZgwLLKE+YqcBnJMiosr8WzddVXyqjFSa2cP6wuELx6eU5n&#10;TxS0PB1XI+VVIzKshv8FlTzPa2ZsRid3b2itPabp5Kgub0/p3aeX9N7Ty3r1/jm99dptffrhK/rR&#10;t9/TF2+/qpeuntLNkxs6ubeoQgU3lxyi3I1Qxkc5jy4AeCyl8R1bNiitxnhWrW5JE+MVoqR2B1WF&#10;HcnkQsohNxvVgMaRl5MTQY1Ph9SdCaqJrGzaAoQrtj5ZyOlyXj+f05HrRe3eLGjnRlnH7lfIKqjA&#10;x/a4pOP3yyi6qtavl7C2NW3cnNeFV8/qzns39ei9h3rt49f13nc+0gdffqZ3vvuZ3vz8Y7322Yd6&#10;/PGruvH2TZ14vAk0G5q6mNT4xZDGzgPeczH1zqZRhXm1jpRVW6upMNtQpldXvEamLVBYkd1+4OdD&#10;olsW8pAV3WQXFxV6NBxzegzNVrqwmP02Niq1DfNBEQx7bVWV/lQyG04yhF0aQTG4/Vg8AGkzQgJ8&#10;JwjgbGvhrMf3LEIGRaBHBABfEHgEnelzBNugLUbgTEXrT0czEPdnZOwrrv3hKh5eczsAJLN/E4BB&#10;A54BsN/uN+gn49tqMQBwNFqSC/i54nUUZRMl1kEdjMuXnwBANq6yQyXqst2PXJvz1ED12Io0VKR9&#10;a2cLP7giKZQnipPzNGz3ZgHmI6jaUaynWRQ3EPQY/HhsAPQAPw+qz8IL8HwAzwDYD3tMoiC+BuC+&#10;CkwRfQACP1N9Bj7sm0Uma/DDLmN7rcPJZtiEUJ5BwOs0L6C47Z41Hq6LJwD8gqi5YIgkAeBQdqb0&#10;bLTCIQsv8LPVdExFh+LOcVk5sIUu+vCrcC5QYja+0BSbWVknTA2aBf4D/Axy1rPtpVx5Uwkscz+s&#10;ycBnrxHWK24r2/jTtoBtCgjiOCiPz4YUhbK4EQteswjsb/021tVZHcfGu/K+AdRGPRA+IkB4Myml&#10;SwVV65bkbMwj1peyM0L5HuS4BjkHBzjeoYhbZ19f1Q/+/ol+/PMn+vDbl3T7yYxO3I3p3icNPfne&#10;gl7+bFqP31/SxHpWk9t1vf3TPb358zHgiCV+3NLNd03IZHTxla6uvtPS1fdLevR4DiABsrpfY8l/&#10;oW7yX2qhO6TNdb9O36jpzH1s8ukO1rmo6nQHNdjQzNmcVs70dP/NGzp2b1Nz2zW99GhFS7a2X3FQ&#10;E9F/o67//6DK6H+n6uh/r2MzEzq7uKPtdk9Xjs3pjXfO6f6TPd25e0RvvX5b73/wSK++gog6t6ZH&#10;F7f07sNLesJ75y7MaG6pohwsC4ZJikDVGxvRc9PAb/pwRpMLOfXG7b4QFU3NVrWw3NDCUk2TU6jD&#10;blJT41EtTke0uhDW0lJYs8shTS3ZooM+NRe86h4OOhORF06mtXW9rCO3y9q5XdTOLYD3oKRTj1GC&#10;97I8z2n3TkHbt/JavVICgmM69+QYau+WXv/8JX3wxTv67Ief6fs/+ZG++uUv9KNf/lrf/8Uv9d2f&#10;/0Qf/eRLvfLdd3TjnRvaQTFOni+qeSpCRNU4ifo7kVHrOK8dqai2XlMZuZ0bLyvZsCExZOAsBTGL&#10;mqIAetKoGOT0KBZuFBgNAyZnkQEKybA1nhv4gj6nAX0Q9We9rM7YMBse4eoPKh4BhKM2nYyK5gWW&#10;PkBny0xZ+AFDgN/1A0SLIO9FLHgtwnvWuRLmv0OovxCvhbC2IQqqA0InKOxk7QDZOwD8LGyhAr/d&#10;8pNw8djCWQ8wREEPJVAu2OAAhR01OAAQBwDjUKSAarRxk1SKRIuKSGQ68ufH5C9MKuBA0JTgOBV9&#10;jPd6bNuoB2BJlnYn+H7c4GcWGuDy3yNhYBEEgJyvEY5p1Nolgc4ITmEUBeYmvKbETAk6bX5YYuvs&#10;sMjyGPX3vwfAZxbYImlL+JdQekUSMPY3k4/vwy+M+ov2AYj6+98CkGRDgrGVbtzEqIX1CJNk7EZa&#10;/YUkQlzXIEkixGMDA8mDczgSRi1FgLwtNJsosr8V9q+OurJ2N2ypzUMmKfTDZiLxGccCP4MfZSsZ&#10;51xb8wXugfBh0X3WlmvNG7zupcx57TXg/axD6dkQI4v+8l8kQV5/Fk6vOt/x8h2L/hJuBtT+1gMY&#10;DbDuVFiLK1O6cv64otk418PKdj9RDQaDKN2AvuWh7IYHde7lDX3xj3f1g7+7rjd/eFw331nSpXdn&#10;de2DFb3xgxU9/WJOp14qKTM24nRo2TCZs6/ndf/znq6/N6bbHy5o9WJeGwidY/czuv5GVQ/utXRj&#10;b0p7kyVNZr+l8dS/Vifyf1Ql8JxmJvy6cPe4pjdnlO9mlZtsau7kjNYvF3T20ox+8cv39dKHF7V7&#10;YUr3b89qZ7OhOMcdjsc0PVHWDFDtJV/QdiOqVSC2OdXT07ce6p0/QTB9545ef+eeXn54Vye3Z7TK&#10;Pq+U/6U2i3+kc+MJ3To1rSdPT+vOo7PqTVKubZZPYFju0KgBMKHJtZRzv47xmYq60yXgVtHqVpto&#10;anGtqOXljLMQwtZaXFvrUW0cjmlpDau76lNvxa0WUre7HdTM8bjWLxW0e7eqnXtlbd8l7qEEH+S1&#10;dz+ljWtxrV1OaOVKUivXCjp8s4OlXdGddy7qre881qc/ekff//Hn+ukvvtJv/vR3+vO/+Cv9+b/7&#10;G/3uL/5SP/+LP9MP//Q3+uSnX+jpJ6/o7ONTmj7TUXkrqtJmRJXthKo7adU2C8CvrCrHUAHkRZRs&#10;tp1TvJJEBaK0ckApS4HMUEGwTaPYphFrXKXyDoeAHdZpAOtk28EAhcU/iqUcQS1YjPZnCuyHwXDE&#10;g12ysWJmmazNiIrmdZaX4n8cCFLBYwHgZlPlbKaIVVoqOfFsjrDNH3YgyPciWO8wYbfOtMUTQkQY&#10;lRpK2FJVgJHntnyVh0LtBpou1NhImMKOehkK9gE4FLB2wTTHYMAqYuXqHGvbUX4+wm+QM+gVpqjc&#10;U8BnSiF7ji32owYDadTfNxZgdQMER21G0pwjU0rW8WK9z9hF4O+cM7LqoJ3DmJ/zieVN+KisFn+A&#10;oIVVJq8N7mYbAIghrkPIFj7NWy9wDAtsPcEJJYBfgm2qkFQqn1Q6i7px2v0IAJEEDHFgE0vEOYdW&#10;UUgebAP7zRfWjODh3NhYQGclHZKKtZn2203t/tGoPcKWFbN1FW2NxVFrJ43ZAHtr88P+27xjm5tc&#10;sFkoTUcF2u0SnPbAlC1pZkNgDIBmewESkPPaEB+nTbcf9tiaO6w5xVl2jIRn++dsAaIznMgJA+I3&#10;gGmdSkDdOsR89rv8xtcBWN0cq4WHMuS0uwJ+TzSg8zc39OIbpzivfkDHtYj0k7kl8kMk8BfcIyTH&#10;QW1emdTTn2zr6Q/XdP3NOZ14eVyH73Y0f8zWDMxoYjut1cspLeKo/JzrzkZLtz9a1e1PO3r05ZRe&#10;/vKIFk/XNHe2pG2c3tVXO1jXom6t9XRzo6vVqYCmcv9aE8n/Xp3Yf6ex0iFt7K4qXh/TMGXJ2idP&#10;3TypI1caOnajol/+9dt667s3tHViTOtzCS3PVpSsdVVc2dXRxy/q1N0bWh5vaiYXVS0VVLFU0bV7&#10;j/X6D97Qaz+8p9c/flEn9raVDh5QPfevtND5N9rq/lttFv619sqHdGt3Rmsri84CwSPeQQ0HRigD&#10;WOCxrZhayzF1F/MaBxoTq0XNbJS0tNvQym5dqzslbR0p6OiRrI5up7S7FYfOMa2uRzSz6sc6u9Vc&#10;c6sHABfPpLC8JR0FfkcfEI+q2n2ECryX0vqVsBbOBrV0Pg4A89q609GxR4u68toxvfrJHX38J2/q&#10;Bz//RD/91Q/029/+Qv8O4P3VX/21/uav/05//fd/r9///d/o53/57/SDX3+FLX5P1165otVL06pu&#10;JJRb9CuPGi2uxFVeSau0kFF5NuMsjFkZy6qAgk01Y073ebSM2iiiQgpY1yxqxXqVUtjZhBv1gqqL&#10;YnPDgC7M1ob/BIao7ENAcFAHPYMacA1r0KZNOQEgsVMGAusxtHsTGwB9FG5bbDRI4X/WCxzBGsaA&#10;bYzCmnCiP0fYmSfM556BsL+QgoEwynOCQm43Vrdw7insVHJTOFbgqQhUJlcUJQsMDUyOjQtRyVE0&#10;Q9hjlwPAWh+AAM6b6WJDrf2vrwD9BRRgYRwQ9q2w0xFiq1w78Cvw3Rx2sA8/R/kZ/BwVZT3NPuc2&#10;qIdIGIdCbs4ZijlCAbNZQgDwDz2/VGTCHrutR3i/Z9iGzoTSqOMMALTlyvIA0IbC2FhAZwsE88Aw&#10;l3QGqCczbLGAdtP5GIonit0Ms7WOqxB2z9Sy35oLnLC1GtPse4Zt9uvor6uIygv/QT0b/Kyd1Okk&#10;Avy+lPWMNzgnbcpKj+gCQFu1225/UGPfy4CpP4bSi0L2xtP8tl0Huyb9sMduJ2xZNV5DJXuftf8S&#10;PruGwKsfPAdgvgTBcweY9nz/tf4ybZw3YOZm6yahOisE8Tnbuq2zibC7M568vaSrr6xjf4e5/l5g&#10;Q4RwMH6PBpwB8249PzKgYNGl7pGE1u9mdfyVlpYRJDu3uto62iXx+nXA41WsHtTh8zUtn2jq8sub&#10;eul7G7r7aVev/HRKL325qI0rFS2cqWh8N4p9ruvS+bp2UOmnqWuXDle1PebXRPpfaTr1LzSV+iPN&#10;2wiNrCWYhPKdls5dP6rlo1EduZPRh7+9o5tvXtDy1rRWZgsa57OLR/Z0+e3XcI5XNL+5pnajogTH&#10;bEOcBhEc7elF3Xvrqd7+0Zt66b2nara7Gj54UAHXAVUyQ1rreXUUNbhb/rdaS/8xCnJUPhMyXh91&#10;lvoe8Oq5xmHU02JI9UVbeiejqa2spndzmrOVWYiVo9hVbOWJE3kdP5bW0b2EdrZjWuF7E0t+NeZc&#10;zoq0YzshrZxNaQ/Le/JBRaeAn8XxRyjCO2mtX4xp7ULauZPU3t0JnX5xGfjt6aVvX9OHP3xFX/z8&#10;Q/34t9/Vr/70T/Tb3/0UCP5Mv/vdr/TXf/PX+vt/+if95T/9vX73t3+tr373C73/vY90++kNbV+c&#10;1ZgNh5kLqDjtJeyephHVZmOqTcdVnyImgOJYGNkdUKbjV6rlIwt5FanaskduAOAGhKPyZEaBA9v0&#10;KAqGwhMZwjoMUEEOEWQMYsB3yIHgIe8QMeyMLbMB3zYOb8RZUoqMTJa3Ah2i4EaAXIxKHqfy2+1E&#10;E2mfUin2gcdpC4CQBIZxFGiMiALKGBHn+zafuL+ajDX025hEA6EBERXL+0EKvo/C4GR+nhsIRxyb&#10;Z2EzIICVVXQssNs6P54BMNsl+xoAUXuODcb2Fro8tgUm7H4nfeXnRfnZytdua/czq+0oJwNsv5lg&#10;ANV7iOM/5HVjrVw6ZAPggx6SBgCM+LHN1h5ow1/6w3ss7LG95iJs6yUp+Dl+G0LjT5MwsLZhm5ud&#10;SyiK6nO2WUAI/JyxmQY/IppKA7808Etje59FRgEg6LewHmunQ8KOwQD1h3BHUXmm9pzFZc3yWhup&#10;3WKAihk3+KF+7dYETrtoD2U6RvSAX5t9bDlwtFsgeBNl5/f6UI1zniNEkN/m2ICdO7z/mK2b1y3s&#10;fQOigdHDtbP5xTZn3hkGZUOGOCd+g6GBcP/c2HAie88SituU9b66dlsHE991wtpaSTZD8VGdfLig&#10;m+9uyJ0bcdr6homRMNuATVogadt9vF1ufWvkkA74DmjmXEYXPhzT7I24pq+ktXe7o9asrTZu5Smh&#10;+kJcpx90dPk13Nr9tE6/XNDJp0nETVpnnzR0+HJd03sZnUTQzC6lNI6aH08NqVfya3etoa3JmMbC&#10;/yfN5Qa0Nt+W3XLBTXlur8EGgLtwIqzjD+Z0/v3r2nvzoY7euq71xboOr49r68y67rx9XacubatV&#10;yjj1woaADXO+R8I4kKDdWnRGt169p8sPbymcyurAoEsHh6iXAy4FESk1BM5CM6itpg/77Fcnx3Wg&#10;3I74bCppQM/Zna1y8y5nKklzLaypnaRmjmU0eyKneaC3dByfjwzeO4MKPJ3V7jGs7E5cCzayes6r&#10;yuQI0HFpAgAePk82uV3V6ftVnXlY0RlAePq+dYOjBq9VdPJmV+c52MuP13X9tV09+OCC3vrinj79&#10;2Rv6wa8A4G8+1c9//R397Jff0c9/+j395tc/0V/85Z/p7/7h7/U3//gP+v3f/Y1++vtf66MvPtet&#10;R9e0dXxCs7Z+2lxQbbsf6ITdGjHA46A605YhwmpOh1Sb8qtsN6YZt7ULPUp3XEq2Rslww4BwROHS&#10;iELFUQULIwrkDYLDQHCISjFABbEYpDAYBAc06B/aDwqTtQ36ggDQ1J8NvsV6odqC1jOZAmLYuyQ2&#10;L5kJYN38QM+nDI9z34gMBTeZ8CpBwU5QkBMU6CQVwFlIIRV1wtq6nOBxPAUUiQiVI2iVxAEJFQTl&#10;YG2ZI1TEPghRglRyF4rHAOhKtuQyCwwALf6rDo9Mk0pfo3JTqVE0Bj23qad9BdXvdDEARgGcATAA&#10;AK33dB9+KIsBD1ueD6IGrSnBrJe1C/YrKBUdpWvh4rH1GLvs9RiVG5CbbTTb1x9TaOP5sLTfaBeL&#10;AD+7jUEkvR+ZNNs07wE+G6QNAG0KXgjo2Z3y+mGDkAv8JuB7Fg6w9iHoWHqC59ZJNBqrOOepDz87&#10;L9YuiirOdZxzZMOF/OkGMKoBG7svTP88ucxaW9IJGfCAEsDzOu2PgN4BnqnBIP9h58PPf5IcOG47&#10;drs/i7WVPmsvtaFD/eXQeGyzgCgfFjZ0yMJrPepJDwraoq+u+4kFAFKGXBmXbry/pSdfHlO06ddg&#10;ZITj6k9OsPt3DwVHUex2rWzWkMcZAuTJ+TR1qqKxi9Sjq0Wt3ekhVqYUqxbZz6oiWM3Oal1H7zYQ&#10;LiWES1M7N1Naxsnd+WhGJ+41tHGhqouPJ1Xo2Y2pklo/UiV5jWpmuaHzp8c11RoGaiktLLQUy6Yo&#10;D0EVECnjez5Nn8zpxOPzOv76I+09faTjF09rc6OsJx8d03d/e08Xb89re3NKxUxcXsqWzct22wK+&#10;QWuycmFjRxVAYNiK4KaQbU7388MufWvAoz8+4CJwb0ODimB5KwmPOuWoKrgLP2XYgx1+rrLiVmHJ&#10;pZwtrw0MextY2920po9mUIE5LQHCtRNZbZ4iTqDk9pJaxgLb2vrtaY/Kdqf+WZemj4Q5EVn8fB94&#10;Fqdt6at7TZ2/09ale1O6/nhZt1/Z0t3Xj+rhu2f19JNrevuHD/TJT19FAb6DBX5PP/rJ+/rRV+/p&#10;x3/ysX71ix9ihf8UAP6t/hYA/hkA/Nnvf6tPvvyubt69rI3NthbJUDMzNhbIo4kJj8YnAmytl7p/&#10;L4E26rA5g1JFIVbs9oSTtkruqDK9ESXbQ0o0hxRvAMPaqKJVlyJlFwV+lII2QgEYpPAOEcP9sAJF&#10;QbL2g+GAC/AhpQHgSIDsj/qzNjlrrwmnAVU2qlQ+qnQuTAQBn19ZIp8NqPAsDIIU5EzSqzSRIrOn&#10;KRxpCnUaVZQCdP2wx8DUAssYxzJGnZWtgwCDCmIVAKAYcEaxVwZCZ/VoVNszAI4mmg4E/RkqtLXz&#10;sQ2mqdh2u88kqg8754k/U3zWXmZZ1n7Dhrwk+U3rJQ8DwKAGKHyHzPqi+gyAz6zVIfc+DDkv9rlh&#10;LJ/tj8HZY+1YwM0N5FwAz7FuBj8A4UCQMOXs57M2/jKI4g0CwlAKCO4DMIwajGCHnZk7tuSUzd5x&#10;YJhBGWZIOlkSQ0YRtuG0Lcxgc4MLnKP+eD1bkKEPQY7TrDBhN5hyxcrOOfIANx8qz//1ECGUnwNA&#10;u1mV3QUQ+GGR3ZwrN+fqWVKwITMuB4BUKqucWLRn0DPYGexNEY+S5EaBngvgWXhiPvanHzYLyFn4&#10;wjqI8n7Ctl4FCrxXsOFDXhS8G6di4cGteElkBkeCrQcwxpohvfrVRX38p7c0sdXQcGxE7rSbpEN5&#10;jmL5iKEw1yfgxs0QHp++NepVshvVFipv83FHp1+d1YW3VrR2eV4xLKe1e9rwsdYK9fnBrF7+bEdX&#10;X23jDqO68/6MLr1S04XHDd1+c0aLOMaNc01nWfpQblgLG3WtAThbi291O61JrPFEOaMsdSLAPpfm&#10;M+ru1DV7YVFrt7d18cYJ3T13WEdPlXXn4zm98SdrunC3p91Ty0qVbSA/xxK1ZencJBhUrc0+M7A7&#10;bfQDHA+ubGRYh4YO6YVDB4HgIDGs559Nexwc0JB7EBERUsw6qyjHz7X3UEgbPpWW7bZ+dm9T1NTh&#10;OJY2pVmU4CoAPAwANziQNZ4v76bw43Hnnqu9ebsPp1dt1KPdsu/w2aR2r+a0d62gY9exwbcB38MJ&#10;XXuETH2yogevb+vR28f06N3Tevz+Bb387et69Tt39Pb3H+q9L1/UB1+8qI+/+0Sffv5UX3zvHf3s&#10;Z1/oz//db/WXf/sX+nd/+1f6zV/9hX78q1/q2598qJvXzmhntam12YgWgN7chF+zk37NoACnp0Ka&#10;AooTdtNpANh1boXnU2vOrZrdVd7ulTDpcnq40h27V6rBcESJlgt77CbrkVUywxT2ISrpMEFB2g/L&#10;psMhTr7TS0wlx/raEBS7Z4i1AwXTccVsloL1XBZjyhXCyuVDKuT8KlGgK3nOcYGtjaeksOdTXgDo&#10;VobsZCDMUBGyqYCyVAYneJzbf+7YZgp8wnpM8wEqvx9AUFH4rj+OOohahjT1BZSBj1mFUSr7CBV8&#10;1DpCElhcbK4z2NnA59g5Mn0CK4jac4a3hKjQNr0Om2s9h4NU5iEs3QgxFNpXfn7UA0riACr4kH+0&#10;D0EU4ICtSuPxUrkCKMF+O42B0xO32RRkcKeHFDibEnSADQhszN4+CGzYjC09FkIJWfOBze6w5coi&#10;nM9YnrAOkrLNFU4pUUwrUUgpaVPiiEQOi5QlAGI8Y1Mas9jnPOeov5JNEEDa3GZvEvgl+m2B/TC7&#10;b8q3xHtY4GcAtDZRp120y/ky9ce5skTxrG3UhiE5nU9YMtSEDbVxVg031WfqjuO0zgkbE9m3qP02&#10;UY8NCOc6m4qz4/WR9Pw8DqQ9QMOLCyGKXmdl6kDJrWDZtnzWmmrybvYL+FnwOQtfke8XrS3bqzGU&#10;18d/eU8/+h+e6tZbJxWtAN3sgNw27o3fj1De3HEP1xMFaG3cAR/XiqQWd2n1SkcX35vT9U/mdezV&#10;klau1ZWZqClUqCteaag0VsLhVYDfmK6/UdflJ229/Om6zr+a09U30rr9dkdXX5vV8bt8vnFAxWZC&#10;G3tNTR+L6+jths5d6GihHtIkNn22FHDuCT2/t6L2SkuNhYymtqs4ulldPTelHRizfSauE7eSmtgL&#10;qzRj4yc5Z6jZfgDAqE3BHabM4tTC1k4P/Kyd3oW1Hz6k5wdtUeDBr+d5DwwPa9Dg6BrRQS/OjYRl&#10;Zfq52XNp9Y5GVd8MqbhERZv1O7f7a65FHTu86qi/vDZP963wuq3cfASLvJnQ1DpEX40662uZAlw6&#10;GdOmLXyKlD5+09RfT9denNedp+t6/MYRPX33pF758Jxe/uCiXnz3Iirwsu6/d5G4oEcfXNaT96/o&#10;lfdu6I137+mjj1/TV199V7/+3S/02z//nX5D/Ox3v9aXf/JDvf3Wq7p2YVdbi2WtTga1jOJbAHzz&#10;U4BwOqhZbO/MLBDEGk8uAEKLRbs/qM+5FV59xq3S1IjyE8PKAkFTgylAmOraDbfdiqMEQ7khCvwQ&#10;lXcfflHLoi4yumVSL7aHEwgsRkPWs2hWMUUWt1tMJqiYSWWd+asxFYoRlQohlYFfrehWg0LdoHDX&#10;C4AwR9JJA+PEsHKJERWSLhVSFm4VydwW9jhPBclRgLNZr7IogzSR5PfiWQ9K0K0QGd5PwXKzb5Yh&#10;+3brGQAzWHlsnqkca7eyWQ1YXedm646VMxtovaSAz9pVTLnZ/FkbAhSkoISth9cKDJUG5XAQ4B30&#10;jeqAd1gHrMB5BwEgBctpE7Uec+sY6Q8xGQqaHY/x+6hjFJ0HBegBbLYYqUHBFnk1aHuplD6gYAtC&#10;hFDEYSAfz4QUz0UUJ4kkyySUSlLJGttayom0RTWtXDWrDOrAbqn5zfsbJwpZxe2e0bkcdizDb2KX&#10;gaCf8GCb7bitc8cgaNMDrU3P7tJn7Xx+s8D5HmHNBNb2Z+PqTCXbnfnyzvdcYetoinKu+sOmRgm3&#10;AdDULPCzWxxYu2a/9zuAYgN+NhA8A+i5ln6uqx9L6+dxAEUX4lqGuabhElH2KlSx4HWiD0E3wTkC&#10;js/CIOm3LSD05NxY1Gl98Y9X9LP/dEfv/uKSqotc1/RB/nNY1RaCZcoWaPCR8HAunPPhWICyEdYh&#10;El5hrqDL783rwZcLOvZiQe0NElCVpJGtqT49p7mjHS2eieIIs7rwqKHHH83pLaz26UclXXw1r7sf&#10;tIDumHNHtkD6EOIoq8WdMmLDrY3tlI7Mx7U3kdUK8FsojmhpPKz1jY7WjsxrfmdaKxdXtHtjV+ev&#10;TenURT57JaFjBtPuqEaTwyQKVz+oIxaeuIkTc2iD1L9BrsV+Z6V3AMgZBAecOd/Pbg42YAtc4FCc&#10;dvtAwBn25opF9NzCpbImTmXU3E6ouBxRcooKNkllnQtpHAiu7GW0BQB3zxS1c7asw6fIDidKWjpW&#10;1MJeQbO7GU1ji2dPxLR4KqH1i7n+4Oc7+P+HU7oF/F56+6je+uic3v/0st75DMh9eEkP3jyjm6+c&#10;1NWnx3T1leO68eop3X71jO6/ekkvvXFLb7/3sr74/mf66S9/op//9lf62W9+oT/52Y/16Xc+0asv&#10;39fF48vanMaSjwe1PhlyILg4BQhnQk7MAcDZBWIROC8RNm5xFUW45HcgWJ0ZVXFiSLmxYQeAdtf8&#10;VGcUAKICscPhPCedE28K0AUAXSg/V6RvI0ajqCxOoI29c4XNMqYp9P1BrTEbsoFCselbxXJclVIY&#10;8AVUp6A2sdft/WgVXGpkR1WlcBYBbSExqGJqWKXUkBPl9LATJSeAYwZg54AlSiDLdzMF9jU/qkR2&#10;GKs3CMyANRC1DG82axRrOQJ4RmMpCrlZW7N/VtGLFCRrG8thOdMUpDjfoTAYNCNeClK/XWUoiM0P&#10;sw2POG1Jg2EAFwR0fgoV0DtAQTvoI6zA+XjNP+i0/w36/UCwP77OsdAGV/sP1JyNU3OnUUUZa7vy&#10;k2AMfIAAGISAQBSFEkMpx4kkKjdVCjk3t0rXUdKNhLLNuLKthHLtpApEsZ1SqZFSwW42BCDzVc67&#10;rXZCpJ3FFGw1GVQhCSmKggyRnPwZ1Ci22lSpzfQwy++J2i1OUXbJPgD7HSAW1jHUZP+qnDMU4r59&#10;9libKOrPhj45g6udmSNAHUVhnRvOHO5MFGsaJgAgx+PF1npJXLbKStDC5rJmXTwHbCi6IAkxyLUN&#10;cW1DJRfQsxj9r6OKIqzZIgAGRVOH/fBRFjylAR2739XrP53Vk590dfn9tnND8dHMAX5zEDuaVRcI&#10;+U1FmhJEMY7iLEZRqSOofxfnZf1aVy/+YE33P1nR+jlUX7eC2q6rMNbU8oWCNq5FnfuVrJwsUs/j&#10;uvCwRR2e1OkneV19q6TzL5Y0vsL5L9tN0/JqL0YB74hOLCd0dCygvV5U262IJgBgs3KQa/2vgPpB&#10;rHBRW3c2dQ1RdP+NJV2+l9TWtYTqq5xP66B0yogLsO4v0IJo8CVH/jcQHDYIUiaH3NhhF+VyFCCO&#10;kpRtTUyb4+3zUz4DJHNzNZRPyuZzs5er6gG4BpQuLYaVshscAYHyuE/jixGtbCFHUX5Hz5Z05FxZ&#10;G2eqWj/b0OrpulZO17QMFBfP5LV4PqfVyzmtXy9o/WZJO9jfi48XAN2O3vz4rD76zhXs7TV98PkV&#10;vfrBad15ZVcXH27pzP0NnX2ww+NjuvLopG49Rg0+va3X3npZn3znY/3oJ1/pJ7/8hb76xU/15Y++&#10;pw8/ekeP7l7W2a0J7UxxosgkG3ZTd4Mg1ndpBiU6G9YCAF9YCGueY7JB27MrKEMAOLXid5Sg3RW+&#10;PDmiXG/YscF9C0w0PEh+y8ajfwCgtf1hGSxGsGzDkf5JdHrKwjbavj/VKYwFM1uWRZEUqJCVKheR&#10;CtwsB9Up+9Ulk/co2D0KeNsAmBtVBbCVAJ/Brw/AQcBnEOxvqwCwymfKuREVKegFlECuOIrCBNg8&#10;jwPqMDYnwOe97K/HGc5jbU0oVGeQt8102R8OAgi9gNBZ/8+meQFI60G2Jd/dKEdXZFSuEAWKgjTK&#10;dsTsBYVrmBiMDmBpD6Hu9qFnbS6O+hsCioDRoBk25WhDZGzAMf+NpR410CT5L2vEzqKIckAhZwOi&#10;/YAGZQMEQhTyKHBPAIF0ye9EhvOVwcLZohrZZkT5dkz5TlyFXkKlcc4tUR1PqdZNqwIIyy2imcJ6&#10;pZQHlhm7E1vVVpYxy2w3xIpxTVEnWVQocPIkbRydza+2mTUoQc6LJwHoUv0b1venAtrjuqOUbbkw&#10;ZyiNnctnN6IP2oozVCogaM0hNnvIE7O2zlgfgDbmFPVvFtXa8oJOoOw4TosgZcCGo4SwuKb8QnZD&#10;psIIr2FZub6BMo8rwwpVBxWujSjc5LM4lFCLzzZ8CtQAA27FW+G6lQdl98g9cjOlky+ntHAlqEh3&#10;QKO5QyrN+XUcN5bD+XgpfwHOr5998WZD2OME+8p1SpBApsq6+t6KHn9/TTffXNPS7oRmN6a1dHxC&#10;G1eSOvUo56iy9UtJHb6a1OXHTT18c0p7D1M6/iilo9crOnNzRUdOzGnnxIQmV9kPXNiFw3Gdwimu&#10;Twe00fFosnhIhfwLiI0DGsn8S+XnEjr16rruf7qrR2+P6/SdmBbOJRWqIUKc5gESBQkjSJK0MLUc&#10;sASSGqHemUuzdnrKqinBAMds4/w8g4Bw2LllhC1tNujFleBIhkL9jsJha+eOJ/Xc9MWG2kfzzk2g&#10;M5M+Ra1ntIQaabs1CUiWV2PaQOXtnCpo50xFW2SGzfMdrePp1y+2tHYREF6qaPVKRYdvlLR+q6S1&#10;WzUduTeuS0/X9OJ7x/T25xf14RdX9dH3rujdz85hhY/q5pMNnby5pJ0rSzp687DO3Dmii3dQgg8u&#10;AsB7euOdV/Xhpx/oOz/4Atv7A33vR1/q08+/rddffaib57Z1eq2l3emkdiYj2gKAawBwZSqsFQC4&#10;PBvR8nxYi/MGwaDmFollPwD0a5oY53FnHgs6MUqlwgID/GQD61tH/ZFlo0AmBJwMKAZAW/JrJDRK&#10;YXdTsfsFvm/xYqgkKoPN1rB2J1ujrmS2rL+YRI1K2KqH1akGNFYhoVTcDgC7FPoOFb6RHQFwwA3w&#10;FUwFEkVTgECvgjI0ANq2BvxqwK4C+IoogTwF3iLD40RpVJEClcQWrOWz3hQZE4tjva/9WS59ANoM&#10;Dpdj1a2H15QPigy75nF6Ia19xRSuge8Q0e/5HrXMGh/QSGIAu0RmDR/i2PsQdKzG1/DDWphNRnU6&#10;U+T2xyM6CzYkAWAGAOZQHwUAVIxQAYMAwK8Qli+UdyliSpZzkiZBZLB+2arPiUzNh/ILAL+git2w&#10;iuMRkhaqYir+9TCnxjhJZiyhGmCs9QBjB0C240AwxvfNPkc5R2Fnil04H0F9AWGUmTdlg4mjnBsb&#10;woICMmvr2GCAh+U18Jn9sznA3uR+B5EpP6dzqN9OOgL0RlAU1t5pVthlvb/8pjdlE/ajwCwC3AIE&#10;4CtaUHkpWxHKgd2MyNa1C1WAGmXOwlRfiGsaAnyhKi7EnIjVx+aAIu0hRbGDsTEXW48iHZ9CTYBA&#10;mQ3UCMqDt3BIE7thPfzeio4/7SiCs/HVh7R7v6eXvn9M9c2kAnw+UufcV4Ag58SbJTHl2OcMtj6d&#10;AzzjeggAH3y2qpO3x3B6deeG6ifut3Tj3Und+XBKdz/uotYauvK0rLtvNbT7IK7NGzFtXy7r1LUZ&#10;4Demld2WuktxGOLR+oJHy4uU/bEBTSM0DlNfOw2XFnCd7VmvOksJbdxs6dpLPT19raPjN3PqbMUU&#10;47iiuKcgdTGQ43zlfAqjng2AoQznCmEQoI74kyR/gyDl10neWOFhyqWtUzroQ/2h/Ab8wI+6Omwz&#10;mZymIeuNTum5sZMV1Q4nlZrgh2vQtHAQmXxAufqIJrCUS8tRrW0ij3dzOny8pM2zTW1c7Gnzypi2&#10;ro9p/SoQvMZJul7T4VtlAGhR196DaV16bUMPPzihNz+7qHc/v6R3Pz2v1z88qRff2NHVh2s6em1B&#10;m5eWdOTquk7d2tWFO6d189E1vfj6Y7353pv64JMP9dHnH+ujzz7S+x+8pVefPtDdq8d15eiMzq5W&#10;dRQAHpmKagsIrgO/1WliFts+F9XyHAAk+yzMBTRHBpzB9k4veTW1ZMrWx4l3qzaOrWwOUVGofBTA&#10;BAUyBlDCdsIBk2WWkTDZBOvXv3GO9XpyQr0oQB8n1OaQYoVssYJQxlaX5jza8k3Ar1pPqdWKq9sI&#10;qlv3aoLfn6CwdyncvaJbYwCwZXADehUuYOlr+KEICQOfE1jcKiqvDvyqfLdURQmiBopUjhyVJEmF&#10;iaAarNctkBmSj+96k14HgNbG4VTwqE1fsx5La68k80Wp+DaIFuXnQS164tamYrA31XeIz1kAPsuo&#10;cSCYBIgJCtUzFRhEBZoSNDtsHSEkhoGI3+n1dWxvmP/gv5zFG1AXrhyWsxgDfDEqdxhVQwUECmHO&#10;Qxiwx1A8qdKwMqgZiyzKJmdR93B9fCp1/CpjocqTAVWng6pPh5xokPSaRH3cIkxEgCCQ7IRVaKAc&#10;ayGlUN8JFE8UFRYuBIBav+fUho+449ZbaxAkiaHuXKby9tdJtHnQ/bnQ1nZqs2FszGCirx4AnfX8&#10;WkeRTakbpnLZtEDrfbfOD4NrAMUZxMKHUbJhkl/IadcDfHUSrZNs7bHBiOvHNmzBNbWRCFHKY4T6&#10;F20OK9oaBH4DCncHFR3DqUySpMdJ0j2+3wECTV7r+jS1adPWPJo9izV9v6E57Gqwd0DV9YBe+dG2&#10;3vnlKU1jXUMt/gNxE0FBBp1bgiZwfGX2CejnC7igmE6/3NOL313RvfeWdOzapOpzWa1emtDZl2ed&#10;aa5nUX533+vp6utFXX49p+0bUR29h429WtLs4bQmFkhGsyj4zqCa48PqTY1ofGaAZHUAK57R6dMz&#10;Wl3OAcq0xqmTDZTp+kV+69aYbl5BPF0sq7rEteV/M01LJCQHEkh4H4DhLMdvrgEBEaJ+BNKDXDPY&#10;ZU1V0WHKH2U1OEL9pK7aDBiS04DNlLJ586j9EeqDDfGyevtcZZ1KO+klgxxEjv6xhjPfkg95mq6w&#10;8123cw/g+bUoO57S8l7Bsb6HL/c46Cnt3JwEgG2tXa1pjROzdr2oVWLtRl27D6d1AQDefeeoXv7g&#10;jF57/6xeffeUXnrzqO483dTF+6s6fgO5fO2wjt3AAt89qRsvXtHdl+/r0Ruv6ulbb+m1t9/W62+9&#10;qVeePtKL9y7rzpWjunFqSVeOdHR2Oa/jM3EdQQlsTUd1eDqitRksO+rPALgEAE1+z80GND3jIxMB&#10;oTmPxlB+vTmvWlMAhQJVwPamDSRYDlNTsTwnFYj4DQjAb4TKPoTSsS72Q65RHXS7ddB6Or0Ufqye&#10;TbPyY/FsaEayZO1PSZXqSTWwYp12VGPNgMYpbJMAcJIsPQ6wxlA9Xf6jifKrA75qYlBVIFjlIlbT&#10;o6pl+m2DBkCDXw34Nfhejf0sU0lKVBqLvANuKgz7biowiAr024BuA2DChmBY2x7ZzgYx22R/x7Kb&#10;KjQwGgBM/XmwdyiFBOoR2Lmjh+QGgjb+ccTGQPLaCPs3ZIEKHACKA9jjQ4F+54cB0HqGh8KAwOwF&#10;CcGx3BQwWxXFS2Lw5FPylhKADxtaiTj34g2j9CIly/AG8WFANQD8hoDWsJN8c3Z8RAF1XqQcVknQ&#10;9Wlff/ENiykeT9k2AAj9f4iJABD0q9D08n0f58erhN22FeUVNouZ96DOOOY08E88SxLWHoi6i+cB&#10;YMmBni9t2xLPbcgLcDQ1a3APYXs5VmeOsdMMYvbXOo9sMLrZX2v/M5UL7CuozloAmFFxa6g2oBfD&#10;xiawsUm2MQBn4YCORGwRb/SbYuLtYSU6Q4p1UH89YnxA0ckhJYBJfJLKT9kN836wOag0zu3soyVd&#10;eHlR196b1Z3vAJhbaUUmDqi57dbNDxu69HaTx5x7VGEEJRlBPcabEXWWx9VdnlWx11CmnlGC8lSZ&#10;H9TetSrwa2j7fEvjG0Xq+YwuvbGoDdxea4HyvI6tvp7VyTtprZ2LaXwLpT5FWeX8T68kVZvBtbC/&#10;LfZ3GgjvXMpqnH1pHQ5rbqfi3Bf43JU2kLMbyw9o/XxRRy+VtXU8oaVTWdVwpLNHeriz+H7HkJ8y&#10;TjIBgpE8TpXrGAGM1lQVwiEFgaEPS+yhHPft8AjXxEMd9ZG0qas2/TGaQ/kRcbvWpgATei7aGXVu&#10;izea+rcaTPyRhlIGwAMUmgFVuBBdCtokNJ7Bxy+iAtdOV7V9patd4HfkprUNtMgOFa1A8KULeS1e&#10;LGjxcg0VOKE9LsrFlzZ0+9U9PXj9uB68dly3XtrSpfvLOoX93bu6qt1rm4DwqC4/OK+7T+/q0etP&#10;9PiN1/XiK6/p4ZMnevDonu7dvqDbl3Z16/SSru+N6fJGRWcX0zphN3WfjWkL8B3Grq8BvWW2SzY0&#10;hu3cTEjT0wGULLZ3xqtx5HiXbNOedKs54VKVglBoYiWBSgIFEkeJ2I1aAglOZIRMQiUf8mD7rEHV&#10;FtK0deRGAKDLq0MeK/hABAURStv9UW3xzqSKtmptK6U2VmysE9FEy69JFOAUAJxCAU4B2XEUZheb&#10;28JiN50YVCtlMaQmAGwCxzryvgbQ6qi7JvBrAc8GUQESJVOAXwNwRDEA0gcgmRBoWueCwa0/XSqG&#10;NePio1aHAbapF1u8wKZU2fATf9ytADbfD+j88UPyAkAP4XqmAoHeqMGP9wf/dwB4yG6L4PQa9xeT&#10;MACa3bZbazpLQGUy8hXTCpAYQljSSD2iaD2oKBYwxnElULXpypCTcPsAHHIAWLAABkUsU7lHQuB6&#10;NWY8zrArJ6Z5POVxBsC3bcvz9hQVbNKjxphXZVROHqWVseRWsXPEteXcW7ubH/Xtz3oBnJ9KYL2B&#10;MeBl+5wlERRJaDbPt0iFynMuc7xuzQe2UpCpPuv93wego3gNftauBABRf27Unxf768d6h1Cg4SZq&#10;FxiH2Zcox2NgS9qIA44rjq19FjGUnoWNS020iO6Qkj3bHgJ2BxUdP6TY1AAA5POTABNlFeZ9U4bB&#10;1iGVcDVPvntcn//FVT3+/qq27xeVnBlWaXlYxx9lNXkC1TmJipyw7/D9thfQlVSebgCYDMkhrCyv&#10;ZZ0mIa6B7U/5XyuHilw/X9Otd1d194N5zR1N8DkS8YRfS3sZbZxLafFoyplkYMPJegsxTS6j3uaH&#10;1JlzqzQxqO6aR2dQjWtXUmocDqpIIts+mtflGxOa3bRbfyKesNmHT4ZxmDEtni9o4zri6tyC4tWo&#10;IgY/W2y5EAJ+BkISSoEEWrQAhNTbUH4IdU85pl7Z8DVXbJRr0p+ZNMg1GjIRAAAtyfVXycGZJON6&#10;bgTwDcf/jYZjwC/xxxpKA8DCAaUoiGXktd0VrrvgR2LbDYZz7GBNe5faOna1pz1bx+9SU8tnipo/&#10;kdUMknbieFpjJ/IaP13T5Lk2anFaJ2+v6Py9NZ27s6JTN+a1d3lSW+c4wDOz2ji/hgXe5b3zuvPk&#10;jh6/9liPXnlJDx4/0t37t3Xz5iVdv7SnK6dXdBX4Xdqs6fxqTqcB4PH5hI4YAAHe4bmIVgHg0mxI&#10;i4QNh5nBwk+gCrrjPnVRuV0qSYcK0kZNNMZcVJJ+JcsAkUSRDIyNDAMhnw16tjnA1tA/elCHhg/p&#10;4De61A+O2vipkFMJbO6mTddKFZPKW8dHg4vcTqrXjWuyG9VMN6jZlk8z2LlpLNBM0aVJ5LspwDbR&#10;IWvZ4y72tZum0ADANiquBSQbZLcWn3faDYk2FbnJvlaxS6WGAXBUqSqFuYRFKtj9GAZQLtYb7OJi&#10;ewlUIIAeRf6P+G3IhgGQ/Y70ZyH4Yih/CkoghnKMHQKAB9kedCBoALSZL8OmBAGf0waIMhzktYGA&#10;tf8RXhSgDXy2Nhan55fft7Y/CptBw5aGsqXH/AAwWE8BgTjKI4L9CyiGIkphczOALlvvqz5Tf88U&#10;YAHAFznGIkm4AgAblrRQ8c1Za75A/e1D0IEf0Zl2qzPDOQKCTSpjtUPlQz1mOUd/ACAVBctts32s&#10;99WX9qLwTAkbAG2fbdFXW+AACNrA6ZSt7mxtpmbpo4766w97sWtv6t/UtPV29xvWXcDUerq91tFj&#10;Vt/uX4GFD6K2wjbYfh9sKcCV7qDw/hsARlFzfQCydQBo20NY3RdQgX0IJgBKfIKEN0ZZ5TMhbGaI&#10;z/sbh3T+1Xm9/YuTOvZSSdv38ioDnsz0oLNYQXtrFOtsNpr/ok5PHutq7eKaeuvTWO48FhwlhspM&#10;Tx1SbmxA8dq3UMuwIfovSBrf0gmc3u3XVtRZiStj9+GwpLToRf3ZULmcGlMRVUg8CxtpTa0H1Vwc&#10;5jWXCqjV6vKozrzU1NmHTdRfSi2c2fkr2OjHS1rdtV7mgI5f7Oko393ezmn1XF6bt3vqbdYVq0T3&#10;I6JYkbpWCAI8lCARKaEEy0CQRBoqAMAc58FEgAPBfh0YDgdQf5TL/wqAGcJWzwGAQwa+6B9RwP8t&#10;AGSb/rcKFA8qx4Wodg2AXnUWAprdSmrjdFG7F6s6bgC80tEeEnbzXJUMAPy2k+quR5GuIVXXYqoe&#10;ThEZtTdLmtqra/F4UysnLBpa5PnURlXjaw3N7Exr+SQZ69JRnbt7STcf3dadR7d0++4NXbt2UZfO&#10;H9PFE6s6f2RS5w1+ayUAmMcCZ3V8IaUjc30ArluHzWwQ+AU1b2MBJ4OaRI73ej51elSQHhVkHJgb&#10;ACdREz0ASOUqAJQsyiCJ9Y2gngJxAGI9oD4qu8Fv6AUd3B9UeWBg2Ll72AGXtS0EKPQh1AIXJxdT&#10;xoa9VBOqNhNqdeIaB37TY2HNjwW10PFrDhU4h+qZQbZPojLHgd4EMc5/TqD2es+Ci9fjtR6VtFN0&#10;q4d1s86TcdRel8rcRv3VqUwVB4BUEtSTdVo5GTAziKrh4sdcVMz98YA2G8Mqq43JcwZth5xFXn0A&#10;MJAAgBSUILYhkBgggGDiIAngIAr4YB+C1gaK6hsGkEO8NhjinPgPAj4LkoLHpQNuH4o4rEEgO2TL&#10;cjm9v0n2BfhlkwoUUH8owEgjSiUPKtHwOZ1OGTsGrkHRlJ6jaM369sMUYLGBgmkNU7FGVQdsjTlU&#10;3zzXk2jPUS6BoCW0DgDsOhDsq8I6sKxwfYttF7/Fta2amsFCllE/qIVg3iVf1sX+oZSTJImEzVBJ&#10;OJa9v7hpf+aILWtviyo4q+6Y9Q3aoheEtfc5bZ1EBAja9EObfWO/kwaAeeAHAB2rz3W39r0Ix+Io&#10;PKCVBl4p3EfCIGhQNOjV2cfagGJ19rPRV4OxNsBC3UUaB1GShwAd284hlB/X25Rfe4Ag8fEbfr47&#10;dSyl86+0tHEzgeWd0YnH82pSJ7eu51VZA8DAMwmQOtsFPttVbjaj4lxVpYUav4ud7P0xKvEFIHgQ&#10;e/w8oDngTBP1A5jyQkarF1fV2phQfqGi4kIJBRnX+llU4MmcZhczml2Kau1oWp0lj0ozCKhp1Pss&#10;12Leo73bZV16panFEykHlLtnS7r+8pR2znRIZjGdPjemExNFnVto6tSppsY2cFRT1K1GWIlanHKe&#10;UrwUQ6hEcWphyjyKkEiUQ4qXUYT5vgMyAHqpP57UKGXQxjriTrhG/c4PG/BP4E5sheyRVAwFmHge&#10;BfjHGkb9DSZRgqk/gvhkAbJRlUJUB4DtBSrxThb1V0a9oQAvtx347V5uAMCyowynNmKqUzDLMxYB&#10;lVBjxdmo8jO2JTsgjZuLcSfqKLfyVFyFiZRzI+ix9XEtHFtBTu/p+JXTOnf9vC5cOadz50/q9MkN&#10;nToyrXM7XZ3faejCVlUXscDn14s6uZLRLhdhay6qdVN/M8CP/56ZsqlxfvXG/OpYkLHaY4APAJr9&#10;bWOnmjyvWvsSFilfcjlj6p4B0Bse2gfgAR0afAHwHQCAh/oQdABoc177Q038SRRNPqpMOaZSnWNr&#10;xtTpxDTRi2h2AjU6HtRSL6AlrNBi1adZoDaNupviv2YsgKEBcQLVN0YYEMdzgBGlMrYPv0mU0kTT&#10;rTGii2Vvst81u1czCj2NYoqibsJF9t06QZye61GUn4cAgKhUa7C3mye5CA92zZb4D8QCCifJpEAg&#10;TGGJYsPDSSBIBLHCPrPCqD+X2WAgOBg+qIHgAcAP+DwHgR5JwT2g510jeoGEcNAdRAUCQFuSy8AQ&#10;s5kfSRRgDADGFS7HURphCrQf+GGXmq4+/MxOcUzlBgmJsLbNIvArAcWywQ9IWG+9AdCGLtkYTids&#10;FXIscRcL3Ff1dl3NArspsy5VuqgPfj+HukyTKBI1gOIkC84VScif6QOwP1MDcCUNgLaKsy2igPJz&#10;tqhYG8bjANCSB2rC799Xgf3e7iHg51hhAyBlwZ1B/RkAi9jfCue4ikUD7BEDHFCLo9gSWNAEVtOB&#10;XwNby3vxKvCrYHcrA3yeAIQR3gvXAF/1oILVA0DuBfnrLwC8A4CP1/mtvgokAGWiN0J9G9LW7ZJe&#10;+uGOXvvpJV17e1vHHtSVXxpScYWydyqrsd2cYl2PM3wm1MCSzuecHuZw948VG39BKax2GZU2sdHU&#10;9O6EOnsd1Y411Du7oLGz62ruzah3dF7VhZxWTqa1jvM7egyFd7atubWgypMD2Fyu3TyJen5YNRzk&#10;yrm0du4kNH8mrO4qYuVERns3a1o/WdORkz1duDCBkEnpNHV890xTM7sJTW4D7rmS8t0STiGtBEow&#10;ST2LF2KKAsIoScbuQxQv27C1PgDNBnsREh7ExUjSDdd8qFiuVTRBAD2UvtnfoURcQ4iX59zpF7hw&#10;z/Phb/ECkjf1x0hJTiZZM9caVYET1TQA7uW0cbai7Yt17WB7jwC/nYtlB4orx/NYZFTPSpjCaT11&#10;QHDC70yOTnXdStoMCwp6yhYhYJtouxVv2dzFgJKopeKUzTUc0+TOohaOH9bqqU1tntzU9vE17ezN&#10;afdIVyePdnSaOHO0rfN7LZ07UtOZjaKOraS0NU/mmTf7G9DcLHad/x/H8nawQi2iOY4ysKX7AaCF&#10;2d86+1Kh4pVQVgUyXBoFGMM+huOcRADoAYDDrkMaGEYBDrwA/Poq0Ll1ottFRfcCGlSUzSsshJXh&#10;4pRROI12VF1Tf+OoPxubOB7QctenZQC4VPNpAajNA9t5oDdHzAK8aQeAw5rkwk0Bx2kq6BSfmywT&#10;VWwz9nmq5dVE26Mxzl2bbF1H0VY6pqBQOCjDSBkA2uwVFKA7DgBjABDIOQA0xUK4DX6oQbs/SSRO&#10;wUn5FU/7lEhzXbD+8RTqwwIIhuPAENvrRQ27g6g/YsAH/ADfARfnYuSAnh8hKYwM6cCIW4dG/Rp0&#10;hzRkU6v4H5v94aWQ2W0vQ3kKbIlsjiJKcA7SdTcJ1jo4gBwgr3BcVWxifT9qqMMa6rDGsdWpmE3A&#10;1kTZtczmWjuuDZ1g64TZYADYGnfth11fzg3lzH7f7HVmP5KofeswCuVcJAsgiAW2hSRsnrLds9gB&#10;9v5KMv01/mxJLQOgrRJuCtAHAL0EIERNO+2e1gZos4JwA6MxznE65IxzDNjwDZRJsGK9u1hWAByp&#10;AziUXKwJ7Ez17Su/OO/FAV8UlRop2RblZyAEiKESsCMCpRew1c/LX31ewTrKzH4H8MWBqW2DrRfU&#10;3cno9JMZnXu9rQdfzOn+l0t68oM9XX5zQmNHScYXM+ruBrHQhxSwm4xbJ9FEEnBGFOR5tPe8EpMH&#10;lJ+jLO5Rv28e1869k1q9ta6FO8uaubGqztkl1XZn1dyYUnspr53zRW0cR3Ge7+ri2a5a2PvyxBDg&#10;cgFINzZ5RC0c4fzJglYvpbV1s6TV87jAU1VtXetQ35O6crejyzcaWjkc08J6VmXqTGHcp/pcHMtd&#10;VXOuoXw7z/VLOeM6EyTTuA1tMvhV/CQOFxaY8podQAEOo+4NgMMaTbk1krD1KQ2AMSecyQFxIhUn&#10;AKA3e5CLBgRTKMHUtzSSfp6sfdC5EDEKTArV0VqiMu9lAVMJyVvVxvm6Ns9XtXnBnhec6TGLx5HI&#10;x7PO2J5xPt+YBILAM9Ucdi5wlKwWJoJkuqDd3JgK60O5+KngkVZImam8ysstNQ+Pa2xrSpNbE5rb&#10;6mllu6XN3ab2TnS0e7yro8c7Osnjs8fbqMKqTq7ntI2qXF+woS8hzc8FAKBXYwCva+rVIMjWAGht&#10;fw4Q2a86KqqC2igDwCKZMFsYURIIRRNk0wj7FxjUqHWAUNEPDj6/D8ABB4CD2D7rYbJOhGAmoFjJ&#10;hlzYqPcocIpqfGxf/U0GtDpO9uv4tELFXq4RQG0ZdbfERVowAAJdg+AUjw1+c3m35opYZT43zYW1&#10;cNoPSRiTXa/GsfNtlLlZ+FoPtQTIU6ipeAVlQxZ0GoENgDZjJeIHgFTcfQXoBn62UKutO2jLbyVQ&#10;gKm0R5n0qHJ8L4uCTBOJNGrFIAgAgyEgGDiIIsb+ul8AdJwPzskLw4RNOre20WGXDo14NegCgrY8&#10;mLWRoYy8cf4PINj4uyiKKElhzdS8qDKSjiUfAFcB6DUA2CBaba4Xx9kGgE3UYMPULsnTlJ0pvR6K&#10;z6L7dZgNJiEAxrZdX1R9i/PT4PpWTN1jO59ZagNhmnPkdHQBwBAAtKl3tiahLwGs7QZPznxls8HW&#10;GWK92EkHjC7O2UgI6NnUQL8HyNuMAhtYa/OdUYMGQOsZjgYdRWmDvIN5v0JFrzOmLwzMwsAsUgWA&#10;tYP7gRKsc6734RcDepEi0MsDwAL1pWTPAWAB9WeBHbVZE0F+I2TKEIhGsb8GwLipwOYBxcYO6PLb&#10;E/r4z47oyffHdPfTth59b1oPP5/T9o26qtjgyNjz2F1+B4XtozyGqgFnfnHQzk33gNIAMD05rNZW&#10;RVv3j2n7wTFt3NvUkZeOa/vF47x2UvPnd1Rf7Glq1SZHlABgUqdP1bRNXexM+BBAnP85EtkciRr1&#10;11yKIHBimrXFVc6U1FxG9Mz4NY6rXDoa18vvTOrWSy1NL0dwZjGEBPXJZv50MkQCIZVUsZVUoWFT&#10;IOOcqyjnJsA5ogxXcGA2cQHXGsziXDKDwM9iSK40dYAyPhKnDlAWDX7O5ADrrErGsMkRPefLHZQn&#10;c0CuZwAkvGlOdp4fLFIhKJQtdmwSsM3uZfDweS2fKmrlTFnLZwqaR/4unQGOF/LaOl/Q5qmcFreS&#10;GlsIqUqBzJDlTNqHygcVILxcSHeB/8sflIsL7jEQNrgA3Yhik2nl5oqqLFbUXK1ocrOqpSPA9niT&#10;6GjjRE/bp3o6erqnM2zPH23q9GZJ2ytJrQHAJRuyAwCnUYATqIKeA0EfFomKwraLKnUsMSBpUuFq&#10;wL1KZStXsWNUjDQASiCdo3FUQpgs4htwVODgMMpnCOUzOODcUWzIw4kFgDaZPZy1ixBSvhlFVaL+&#10;elFNOuovqGUAuAYAVzterWD7VrFDK2WXVgHgCmpvkWw1D/zmiL4dRhnmPJovefrthSSHPgDZsr8O&#10;AFE3XaJpKnYMiACINJU9gQqMYoOD2GibK+m2dkAA6AzbAIAuVJmXDBiM9VehTjirzgAkZ54xIAWA&#10;BeCXYz8cCKaohAAwFDpEMiBJeg9oBAAOjj4P8FDFnBM7H3Z7yf5Nxd0kC7utpKkkmxoWACph2VJF&#10;ESxhrBBQquRVFktvbX1m38sAsAoA61bGOEcdoovS7VEeDILtFooPB9FBwfe4hmNUrDHUn0FwbJbr&#10;aTYYW2wgtE6uzhjXtWPJDQUIPK0TJb8fBkHr7EoWR2V3NIwAQOfm9CnsKmrAbys6mw12AGgqMA38&#10;bCxjHHVnvb/W0w38AOCg1zrBbGGIAAA09WftwahtFLct9GpjDW2gd9hu1whYIjaTYx+AEexsf2uW&#10;18AHFE31ERFUTAQbF0HJRAFhhDoYpp6E2IYMhnw2jJ0Po9bC2OmItRF22Zr9RfHO7nV16emmXv/B&#10;mp5+r6lrb2R1+/2CzjzNqraGEm0DP74TRJT4ORfeCskS+NlNq7yU/Xj7oDITL/D+CyqsJHTkyREd&#10;ffmodu5v6ciDXS1fXdLa1VXNH5tXfaam6lQEsUKCP5+hXpa1tp5XdzqiCnCrzvvVRQi1F8I8H1EB&#10;1WmdK4nW84rX/1jR6h+hkp8Hekm98+GGLt6qqMh+5amTuXE+O0XyW6qrtzinxnjVSZRjuLz6ZESp&#10;VgLIjmtu87DKnSIW2KtwkePCufoyh4DfAMeEgLF2wKQX6HF9KIsGPwPhqLM8G26Ia/9ciAthw2C8&#10;eaCE+jM77E694EAxVBpypGhjMaTOakQ9JOrEVlzTR5KaPZrR1NEk0jYJ/LI6fKWgnctFMkJR67w3&#10;g+y1ZagyLZtZgtzm4vrJZB52chTVOQJ4R6C2mwLixwoHu9ikiZQS01B+DuIvp1GDOU3sFPmvKtmj&#10;oenjLc0cb2iZ2DvZ1mmeHz9S0tYa+8CJtoHPs9jgSRTgOAC0cJSgwdAqEAqwRyXpoRK6pqSoLE1O&#10;eB3QVFFcxaJLOaxwEhsZjWEpg9hJDyfSNaChkQFAOKCBEQDoxl5ih+yG5WEyfQoAFpoR7BoFAvjN&#10;TABAm5ViM1R6QJAKvoaKWwdqh1F363mXVoDdAgBcADYWsxT8Wf57nvcXifmyR7MAcxb4zVKZZ7G9&#10;U+zzOMAbA4DWodMEgNbYn6fCW4+qDeI2e+esnBHnwtvgZBuyYWPUUGT+aJTjijoLS6aSQcCH1aDw&#10;F7HA/QHYNhUPEFJ4MgkqVRSlEqIC+g/KhwJ0YX+HR4HgCBAcekEHhg4AP+shHyYxuDUwCgRtlWy7&#10;AxvA8AAEW+IpmsP6AoQ0AMwDwAIJp4QKtORTR/E1gF6b6PJ8DKXcs+D1HtdnnOs1ZtMy9wFow5nG&#10;iPFpP1ufxubsOY+nSGx8rkWSMABWgV7Z6VwZdjpZCvxfluucLLoVR2XHMl5F0n5FqAQRABhKJRV0&#10;7rHRv5ub3d7Sxoq5sEv9lXBscQiOzQDos3mlHmf842DY5l1zjmM2pMYvW/wgmA/KFjEIV4EtwIqh&#10;9MwFOW18iABTdg7w9i1vjEgQceqIAz7qiEWYeuI8LljnDa8bMM1Gt3jcJlBsUaAVxUYfPbehz370&#10;ga4+PKY9nNk1u2Pby1m9+F5H0yc4VuxtfSmmNOczxDkJUO+8pRGNUhZHuf6uBPtLuUtaJwuwqiN2&#10;Vu8uaufRjnYfbmv2wryyS2nFeza20qcC6qvWJeFvRLG2Ge2eLOvwalGTszG1Zwx81P/5qLPyUmUO&#10;Wzx7ULmJg/z+80p1/li59iHVpmJa3q7p/qMFHd5NOAnBpqUWpgZVXhxUZ7fo9A30Joqo+kOaWBjS&#10;9Dz2fK2mM7du6fKli1pfbHCtrUfY5lgPKgC3+gqw3xHiTrq5hv0xsbYK0bNwWe8/1+q59AQVvkeF&#10;R6kFuAjerKlBVBo2OG6N0tMc6EIQCAYhchA1GFJ3Dau3FlJvO6yF00mtX8ppw5bUvlrUzoWCDmOF&#10;FzcSFM6AM44rXhomi7FzOX4faTqaGtIISmOUTOwpUWiAR3AsqdhUTvGZrJJzQBAAFtbSqm2kkeNZ&#10;tY7kVd0rqLKbVecIv8/j7b2yjuygOteTWtkH4PRskMoA5KgwPWx4l+gBPgeItqWSTBAODHtUOlRH&#10;u4lyAFBVKmaRQpHJsc9J9jlCpgxwIr3ss3uIyj+EAhrVsMcrNxXCljIKGQDLALCB7e9EHPtrAFyc&#10;BIDjIa12/Vrn9w/XiYpXGyW3NqmAa4Bqmay75AR2GAs+hzpZIJst8jnrMFngws4Dhnkq9Szwm+q5&#10;scAuIA7AUUVm+2oU6ALqMP31HGabO+lFffm+7gV2RaLyEracfhybl0xGlcX62XqEFQBYwSrYnGSb&#10;d1xJDjnzkHMAMA0AEyGsVZBk6Ce7eigbrhc0PPKC0zZqPeSHUMaHhodIDC4scD+GvF6NBkgQUVQQ&#10;UIhjCVMAMEMFy5FoSoCoArDrAK8B7JpEm+gC+zGOY4JjnuS6THDckyjoCdT7hLXrGvgMgAZC5/k+&#10;AFGDPYBoKt8scB21YB1cFVRmicpuHSrOsCH+N835TxY4V1mfogbAdJhtwllo1dYe9Ntd2xwAZlB/&#10;CcKGuNggb7tHDMfm70PQZhkM2gBwW/w16qOScbwo6kAugPLb7/yoo6qs88Np5wNeZoErAKtkAARs&#10;KLoIWwNg3CCIIIhRTyLUkzB2rg9AnueHgOYQ3+V3+K0EosKG0MSAYIjf6yzk9e7HT3Xp7i7vD6g6&#10;N6KTd6u69FpTL340rcWzMfV204iVlhKUfX/9gHwVriVwHbF5tqjzdDPlrLaTw4L2jrS0cH5Mc2e6&#10;Wro4q7lzk2qsl5SnTKc4pgRgj2SsrkQ1Rx3dPpfUzlGEz0qRZES5mhpRAogaoNMTB3B07NPiQRVn&#10;D8CTAVUmAezkiBpzES1tF3T91qRWjhTUWq2rc7ij9mZLvZ2SJrDVKxdmtLiS10x3QKvAdGssqM2Z&#10;io5s1HVqO63j6xltzEXVa+NqrHcfBehN4SytMzBpAESsfAOAZof7ALT2WgBYWfGouEjBnHEr0UNB&#10;cKE8SG5/aZBswXsoqso8ENyPKlArAJM8ErWzieU8azdPAYBXC9oCgFsXAeCJrFawwTM2nYVKmif7&#10;JstYSzKZTWAeZcdGkKaubAhLHJMfvx8czyo6jZydzSsxl1ViIancalKVw0nVDsdV3ogptxlWbiOk&#10;CjG+EdHiJtZ3J631zbhWViKanw+SgQJOZTD49agQPSrQ+JiPiuTVFM+th3h2ClAC9kksqr1nQ2Xa&#10;VLgGla+ClSyUsJUotFhiVOEoChUl6PGNyOUZ0QgVfBQA2mKK/njfAqdLYRQGCrCNAuyiAMdCWpoI&#10;aWUM9dfxa6Pp0waA3aRSbFIBtwpubRgE86OOHV4GfEtY4yXeX6z5tFz3a4nvLLQBYM+vBaz7PDHN&#10;/psFHuNYxjguq/B19t8AmAKw1hsWKdhKI7bOXIDKy0VG9dmtNkNYuRgKJ5mMY32jqLyQyhkSG3Bq&#10;ZT1q2dhDklPDZqYkB1SOH1IhekjZMIUYACawwRHfAfk9L8gNBEeA4NDIAeIQYclhdP9GUW7n/rtu&#10;AOGLoDxQoklAk8n7lEV9WY97BVtfA0ZNznfL7C7g6zQ4Jh5Psp3mnM1w7mZsVgHHPcW1nOSaTgC6&#10;ccK2FpNzXFsHgCQzVGBnCgCSGJpAsGEgRDXXmvyf9SgDwCIJLmfzjYvsE4krng2iBCP/P7b++0uy&#10;67rSRTHuePd1q0URHuUrfXjvvTcZkd57n1lZ3jugABS8JUg4EiAJkiBF772nKN9qqSX1ffcPmu9b&#10;J6so9bvvhzVORGRkRJxz9v7WnNsCwBBhK03btpMA0Nlxzexv8KDikEhO2qZPbs7RZcE5cn7WDmzR&#10;E6QsR2xxASy1TbsrEpxLEOUecYa5ALjyUSdMwQWLFqg9gGiq0GxwEFUYAoAhABgCeAbCIPALJA/G&#10;p1rdMQCGsb9p7nllMoQwCSlFsr3y7J5e/MwNZUn8gcYh+VuHgVZCz360qBe+PKerb45q+1ZbI9sV&#10;JccSgInkTZ0M1PiMiQburoqoSaPaEBvjCJfFuMo4vvFTDV147aKmr8yovpVGlbmV7PQhQGJqrVUp&#10;e3k1ef/sflzLF5vavDqvyhwgBXqx4ceVwcoWRo+pMdOj1myf2tO9BIlugvtvg7qLjzvNVFfON7W0&#10;Xtb42oTGNua1cG4bMbVPbGj59Izmxouay/u0WU9ouxHXejOkhZYLEPZpCXu9OtynddRkoxnTUNJ6&#10;9k/ggKiz4T5UOffGABjyOPA7GfSqB/vbhwgwCD5QW/OpuupVcd6j9OSgou2D8UrJTr9yE6iDSRfh&#10;4ULxnnHojnKydowoGag679PIqbimbHu8y8APC7x09kAB2ioyo0CpCZDK/Fgbk2Vzbv1k38H4gEPf&#10;oZRNj4rJXwV+rTTZKatwJ6XISEKJsbByJqNn/CpP8zum+pWY7FF04gRSHKXCxawB7+GlIU2seDQN&#10;FCdmvera2n+2GCoKoQMgLLoUmBFAMmYgGTlYMmtszGaJAEybJcLrDQeC1gvZi0LpVTINtIFCMNIH&#10;BMmS3j4Nurigg/x2LJADQGyP7b4VSXPtCj4qmw/bhgJsejSF9Z1tuLVQG9IyMLM9CVaKA1qjAq4h&#10;11dRQ8t8xwJAmMMWzgCEGSA5DQCmUYxT/N8UBXUC0E0A6oOB3S6gjTLi9zpjHIkKf8/V3UpUrC0S&#10;VWOLDNj2kyi8wXBQQ7azXCCsAAAM89wAmACAOZRPMe5TA8XSTgARgN/Eijcix1UBgCUAWEABZv1k&#10;biCYBIIxN5YLK+zqx2b0HlZvzxFAeBT4HScx9OikA0DsFNdo0AWIfVRIAGjbASQBYBbwFFGpZUBf&#10;Bdg1zrduwTk3bbog12is6tF4g2gTdt4kLDvvEQDXRd1bguuSiEcokxYdymebctoEiLWRQWcmiNMh&#10;Qjmtck8rJLYiarBgIOQ7M2bfcgZjj6JY1VDCr6ABEOgZAN2EbUV5sHhrgIqEWgCAPQDwpK1447Y5&#10;prY4Rp8Tvb5+FAXAx1Lb2nw+Pj/Iudgoh7Atr9Y4juU7pghqzRngjH0N3x/wDBjDKLYw1i+SO64I&#10;oiOa/t8jAvjCmZMoRP4HGx0FqIkGMOe6ZMcob8sp1N6cWsvUoQb1cqRX+fkhLVxN6uYHY7r7tQnd&#10;eXdMy2czqi+lcW0jQGoEGK5o4/YVrd3YVg2HlZ9EmbePq2wBwKzur949pdtffUvnP/uUtt84q6Vn&#10;t7Ruqza9eUVPvnNHl5+/5QxdW39mT+ffeVZPfvSWtu5sODN1mp2T1ENT5taB1a8qTrOAistUjyiF&#10;bU/WAWT5iNYnE7q8VqL+IayqEVVGC8Cypu7ysMZn8hofDmuq4kU4DGgx1aNu9lHcwUPqVB9TI3dY&#10;jcJxjZBMFlD9q2tdLZzfAugd7p9L/SQmZ2EQXIhB8ETQwiBobYEGQL8eGN6Lqr0ThupBlBYVGdDY&#10;ytDlOReB6ptB9WF/SxS2PBYzWjtJljukGDehBODaW1FNnE06nSALZ1KaNfhtAEXU2dh8SMMTfqdN&#10;oEQWT2PhoqUh+fMeeZHP3nwUm4Daq6cVbWWdiLXTSgwnVRyNkimC6k77nAUMmhOAaeyooqN899RR&#10;JaePKTt7DGl+Qp3VAU2suTUBBMdmPBqjgtgy+WNUHKtA44BivM3fOR4A0KMJWy+Qo72va4oRVVWz&#10;3mEAmMf6Z6iocZRaJN6PEuzHDg9gh1E1riFnL4EBr82kADZRwJP0oCy8KpS9atSAMECywc8zHBcB&#10;2Wp1SGtVl9apGBsovM0Cj7G6K9zUJWCwQMV04IcSmjL43Qcg4HbgZ+dgg7vv/d6REb6DsM3pax0S&#10;E4ozXefeoDxCWY/8KGtr3HdRid0hKjYRDGJ9AWAMm5eOca+p+LVUQG0g0EmhjrHkHQDYxv4aBGth&#10;rm3wiIqoQIuCgdBLBXOhBAeOyN1/REN9R1GDx9Tbe0K9fSdRxgfwGxiy68Q1MwCi9OO2GnaGRJhD&#10;pXH+Da5Dw6DHOTcIa/cbNvjVuD91L+ftc+7V5L1kNQ74xnAeo9bEgcofoTyOEiPTHg0DQJvbbUNj&#10;bIZIlcp2MCbQOkVc3FMgiEIuAUAbXpPnGmXzLqVyHiXSXkUTAYXjqGOUny2774kf7MtrW0Ha9gbO&#10;hlPWlOBF9QFAg6AdD+DH+Qb61R/lfG2VEu5pkPIdrg1Spik7zZOKtwAWEbNZHQZCA2LjxEEgIiJA&#10;MArYEihU66RJAMI4djiWOeY8ThRsdkyPM4wnBjQTDR43TgJUhEqNz2zxGNESaB5RfLxfnR2bRlbW&#10;9p28Np6hPt7waP+ZtPZulDWyGVMCQDZRW/OX59Tcrjm7KcYnEDxjx/iOJ1TIPkESP0F9ntLFL72t&#10;/Y/e1N4HT+vU+7d1+v1buvjuTd36zG0997k7uvvhXV1562mde/9pXfjCC3ry43d06pl9Ze184p9E&#10;aT8OxA9hTR+nTD4qX+oR+bKPOxEuPkoCC+jKSk1741HZqIzqBDZ9tajmVBSbjHiiXKzgqFaqXu2Q&#10;GNe4Pq38o9zTJ1SvPKEaSSGNiMhlT6iVPamVla4uvPKszrx0R7WZEe4b8LM9UYIHzUEnnPDopPXq&#10;A0FHAY6cjauLjW3vRp3J0vkFNx6ciszjxioKYcVH5vAQWM9pG7d3cOOyFLrKInDaimjqNNA7F3ek&#10;8PR2zAHgJBZ4ZD5IAeUzAGCVimt7cqQgfQS/HiwHFSgBwEpCoTqqr5nGcme5wSllGwmsc5xsz2dP&#10;+jWD9J4CxJ1ZoAv8MrNHlV2kYq4cU2WNk1/v09gmSmkV6KFkR4H1OLCYtAVS74UNSZnu/O+LplpM&#10;mBoElNYuWEMxlM02VUkCqLUkdjWGpI7GsJdcRL/PJbfb7ai/fj82gqziC5uNcilKBc8AtloFdQa8&#10;xhsGQJcW6sCPSrhB5d5EpW2VXU6sU1FWAcEyIFjALtkwmalKvyarg05MoFwm+E3jnQPV6gQAsBib&#10;4LqjyNuooQavV1BLGdRmks+P5b0A2Yei8csXCQI/U38RhTjGsMApKncugbJOBtRKB9TJoOLTwAUA&#10;jgHAkdhxdYFgGxXYAIJVJ46qGjoMCA8rDQRjLizb4FF5Bo5qsP+E+u7FwECvA79Bd7/cWEM/1ygS&#10;JfGl3CoBnBrXpwUAO5yrjWu8HyNOcK6WOFDP023ujd0zAG/TGp1znuI+cV/HqLAGvhESXYdoTg6p&#10;Po7iux82JAabZirQOkUOlD1q0Hqbrde/hGIucK+AcSrjBc4BLDoKMB6VN3EAQNuI6aBnOCDbonLA&#10;79KA7UeBBballno999aH9Pdik3s0FOuTLdcUyAM+7n+Y74s0+0joANAW3W0DLiLWAmxEHJVlETMY&#10;ogpjZQBU6XEWf7CpewbCWJ7/5WjNRzZkKFUDjnWixXuGeU+bx80eANijYBurDfiTE5w79baygmub&#10;o64seNSmLu7frev2pyY0AQCTIyeUmhhQaPi4fPXH+P9Dqm2GtPxkS+eenNQkMFrYGNb1D9/SuS9/&#10;Vnufe1G77z8HAJ8FdLd05f2buvzeTZ19+4YuvHdb5997UvvvP6lzn3tGlz/7rMZOdUkgD8sTe0j+&#10;2GNcv0c0EHxY7tij8iQekTf9mHyZxxQrHVKHJDZL3Vse9mralsVfsAkVHOcTmlnNaWsho10U4CoK&#10;cLUW1Ei+R/nkXyibflD51GOOqLH237TV1wSPcZDbd67owmde0LkXn1a+Ncx9InkBPevIuh8H+9TY&#10;wrUBPTBxPq0xFFx7B/npXDyf2pt+dbZRXxZbASeGN2w2BzaUbJYbwcJQ+IZXg5rYjgC+qOZPRzSz&#10;F0YBRrDAcc1txTS+zP9xknUKcG3CpRJZOgeEki3UClYxVIkoUI6TyVIKN1F/zZxS9ayylSSFFWWK&#10;17fBxNPjLs3OujWzhBVa4iavnAR8x1XdxLLt9Gp4p0/j24BjDVgA8IlJgxug47sMehazfM6c9cyO&#10;+DQDkG3h1CligkpmAOxSWZoorjoqsGaKATDlCoNKZ4ewbwAOpRckg3htGhkgtLm0tiObj7DGdGtT&#10;ymBBzdoNowDGAd8UsYj1Xgf6G9i6zZpHW2Syjapb68Qaz1dqQBJgzvI/U3zvJCCYcADKZxgAsbum&#10;/gzU46ifcQPBtB+r79cw17VpKpACVGiiAvnseN4ag7m2QM6xdWGusQGQo6P+qODFZEi1dFDtDJ+T&#10;9Tl7NEygdp3B2c6QHFR1zNTgMTVRgw0HhkdUwRbn/cewwygZIBhwHZd76KQGBwHfYA/RqyFUshvl&#10;5yf7RkJYX5JDAbtZQ/U3i6htoD/OtR23Nk5UsROO8vsP+Nm9cuBn9+g+AG1BDsqSc7TVva38kZAb&#10;92eFENVRC2Bn5dOxwtxPosZ9rTYHVeaaFvm+fMmjLBBMZQEgKjiSCJPEDgDobL5EGARtw3Lbm9fZ&#10;vQ0H0O/tVZ8H2LtPqg8F2Bfs04At0Y5LsIVOA8A9zH2Nkvxi7QHFAFUCK5js9ijJMQb0ogZBg58F&#10;qjBWB4YIimTlpAO6tM2QuTdsx5kSiDLK1oFgo++e+iOG+czOcaXsM4lwB1HS5e/jhDURmaLDMXW2&#10;iqi103rly6f05Jtjmt2N4KL4e/eE4vx/rH1E9bWgTr2xqOe/cVW33t7W0vkxnX3ndZ3/0ue199k3&#10;gNtzOg3YTn8WyH0W6BGn372h7c9c1+6nb/L4GZ353Au6+uFrOv3MeRxfTv7o43LHH1GqiosC4u7I&#10;o/Inn3AgX7FybB0n6znNLwJbRNLqbJBjCvClNL6a1MbFpnZ2Kzq9UNTWGEoWS3zxzJxmZosk8oeU&#10;iDysTPIIsPZpedOrDmIgm6aO4qiaiyPaffqyrr/zmjZuPaWBeE7O8mU2W+de2JqNNubT2nofGDuT&#10;UWcvofpGQOUVChSgG9kNaHTXr9Edv8buxfA6CnCiR9mRkyqSaRtzFEYAOLPNSWCjF2w4zE5I89jp&#10;lb04EIxqap0KNu9Vi4zdmHapOjWkAqolRaGMUWHDtbBCtTjwyyg6nMcuFJSs55Upp5QvRFUtoiAr&#10;VHrePw1AZ+eBoKm8jQEA3YtqBX77fRrdxwJvA477AAQU01xoq0jzwGFu2KMFjktd/8GyWYStHWgw&#10;nCZMbZjVHLW2NazwMKqhSaWs8t2lIheXipJMelEzXiq2Ry6/R85WhgbAiMfZ8zfODcjkqGwou44p&#10;OFOAgG+RWG0BO+IAhByxq6sWQHGFSr/A32b4Tmvzm7RODx6PtwY1xm8Z49zHrB0MoI9Y2xcAGLFm&#10;AZR1ByXYAhI1oFHk8zJlfgdWPJwGgEDOGvZt8/BgOOoAMA4As1T2UiqsOgAcznKfc35NYpun01jw&#10;VK+mbDB20sYknlAXNTgMBC3akaOqowRLwePKGQS9RxXxHJcfGLiGAJ+FCyXkGZDPjwJCHaeiHhWS&#10;HlW5fq0CBbWElbcpgcBvBvD/KVDK01wXp9e843MSlSUoW9h2ylQ6ABwlqZn1HcEN3Fd/LR43JkwB&#10;YndJkmaBHRs8SoxYUOaIBtevQZIzIJa5BwUsVQ4IpkkWCdtzJEk5BHoHW25aAMN7AHSFUQq2bJgB&#10;0NcDBE+q393jANDGWg5GbIl5FK+tbVhEAXI+Ee5fDAWaQJUlRgAZADQQmhp0wGfHe4/jQDCJHU7V&#10;ASAqz6YG3o90lWPdxnpyRFEmUX8xVF/UFCX/n+YzE9THKKrO2v4S43wXdTQO5FKTfVq4WNGVN2Z1&#10;860RXX4xr4vPljW+GVSe92XHUMmLAZ1/bVXPfR319u5ptfYymryyoOsff6hrX34XVfey9gDg/udQ&#10;fx/c0lngd+qd69rDBu+8+6Q23rrF82d15fOv6MKbT2l2rYX4SHCtYUV3QO05HMZM0BFArSmcxnxI&#10;0ytJ7Z6q68LZjrYA9Kn9kjZtKi2cmNnO6DlbK/TJcU3MJLSx1tHZc2u69OR5nb9xWiPNOGXuUaVx&#10;ZIVSSp3xgjY2QlpZHQSObhURFH4UfbyClT61pGvvfEaliXnZIiC2mo9Ff8C2Qzjo6XfHEnqguo4d&#10;Wg2otIhNWRpUc4Psuk0F2+a4RYHbpPARzaUh5cZPKjfa5wCwDtBGFv2a3ohofgsFCAjnUYMLgM8A&#10;uLAVRpHxOUtutQ2C8xTEGdtrBFVA4Yxbl/pwlAyWVHIU5TdeUXq0omynrGwzr3w1qWIponrBrzaW&#10;cQy5OzmJjeV3zmB3p/YAxT7QO41y4ji5zXvuWWAD4AwKwuBnq89aLBOrHb9WgOASAFwcDWiBcEDI&#10;DZvh6Nhjp82QytYCLnXgUvGpWPQ7mxvFEgcblntQBQc7ermc+bRh6+UEgLm8S3UgNEIlmKSizaJ0&#10;F4HbikXbpVVi3WAI9Fb4/BWSwBLvmSdsytyktfnxngPlZ/AbAMqDTs/1CAB0ej0nseuowA5AMAXY&#10;4jzrLS+K2Y1tdykBbEIA0A8A/QDPFKABMEwkqOA5Xi+nQ2qY/c2S3ADgNACczQxoLt2nGWLSxiOm&#10;TmocCI5ihy06QLBFVMPHVQweUy4ABH0nFPL2yOvuk8dsL/Dz+AYUDKKaDX7WzpjmOuYo/CWfxlGo&#10;UySWWdSedRA5x/uPuSZzWPn5ewvb2rJm/w8A3rO/B+rP7C9QQwFWbcc/A58BcNxNmONAGXOs8rwx&#10;6lITKNaAYJlkWGgAwOpBz30iF1KUhGAAdBSzXTPgd2CDg85UxyEHgLYVIyrXg/pzER7UX7AfAHKM&#10;owIzffLm+xW0zg/UZuT/F4Ac70cMxWYR7x6ouAxKMQPcDHQ5lJ4TqD6DYBbbm2mg+FB+BsAoltfm&#10;/EabvGbbu3bN/vYoAghjo0AW+DlAROW1VlBEqz1q4Jh2bmd0Bxu8ej6H6nwCIPdqFdDc/fINXX/v&#10;usbP1BUZ5T6fn9LNjz/Qaz/4ii5/8Q3tfO45FN6TuvC5p3Tm/dvae/umtt68pt23n9L+u2aLn9P2&#10;K+dVnUurRLmdXMD5YWM7y2GOAQIOrCCGli0QSSsJ7e3UAFdVi9jcC3zvqc2s5tYSeumdbX3mixd1&#10;9qllXXv9up57/67uvvOkXnyX79hdUcx7WDGcSA7nmIMR9ZG8Nu3z1oa0B7eWpkO4tZAzz912EZw5&#10;d5YysoRit+mMtnNjxNnSwBVOYNFT8ibTeiA1ZfsCHwyFKc4NcdEoXGtugsrGB9uxtYJ9mO5VYRQP&#10;TqaxrSWrQLA9A3CwuZOrkB01OLsR1iIwXNrmy9cD/I1Ku0jhmwN+s4Oq8D05/i9JYUyO+pUcj/G9&#10;GeVmS8rPN1Scb6s031F5pqXKRI0CW1SjTkapBh0YjQCCCcA7ze+Z2eF4ClVIzOwCjw1+CxZ5nN9k&#10;c4IXsL1LKIrlYb9WhwNa7xDdgNZGkNyjtoBCUMvEApVsnso2x3HOqXS2rwiqiPeOtANqNgIoQbJm&#10;PsjFBYKxAKrKBwTdXGiXvGEbTzaomAGwcADAUSq5LYAw5wDQo2UqtsUqlW8duK7xu1bbAJDXDJDz&#10;wG/2XjulDXexcJRfZ0gj96JLJTYADqOE2yjBFpBvYwFawLze8qtcO1A1SWATAW5Bs8BU4vsAjESj&#10;SsaiQCmsCoWjhQLsogAnDIA5AJgd1DwQnMUKT6dRgsQEStAgOBY/rhFiGEVoS3ZVIydQgseU9VPR&#10;fCfl9/TKBxB8vn4FAoOKAoxMDPXM9WryHV2U/AT3cLruB3Y+LTRJQMQCj+ed5yQjrvUCSXEB5efc&#10;h3HuA0dryrBFbUdN/d7r+LD15lpTXOtJ7C/qr8rfq2PAjntXQxXXgGWV91Y52kyEOteqPnagBktc&#10;2wKwzaEWbNXoJPc1RkIImw02AEawwEDQF7XB0QG5wwDQscD3AYgKRAH2A/6BoC0+CwBjADBly9L3&#10;OQuNGgBthfV4B0vaRaUZAIFTAgGRGDMIHii3NJAyR5UbAXhY2Kwt4jDcr5xFqx/VBwBtuqPBD5Vo&#10;bX62eZftXxOpAjyAGQWCobaNuzvuRASgRrHIuYl+takn9aVehIxXz392XddeHtPY+pDmTyW0dLGq&#10;W+/s6ewrSxrezqmGCEpMHFZ9q6QrH72tyx+9o3NffFP7Hz6n8x8+pUsfPqOzKMEzQGnv00/qzDt3&#10;dfrTT2vu5poyEyjm5ENKVQ6h9rjfC2mNrkYRQCFnU7W5zSSR0tJWRjunqjp7uqO1jZLmZuOan7CV&#10;nCgPc2FdudHQ7sWirr+yo9e+9IKuPL+uxb2sds60NDNZVDhyWN74Y/LYsKESKrbRr1Wgeg4VeAYr&#10;v78IdJtJRaMxeQPcxyTOMl3SkD+mwUDcCVcoibLPyJvIyp/O64Ho8FEyBzcFSZzlotVngRXQaiwO&#10;qrHA84UBgMSNseVtuJk5LnARCNoeu41JKuc8mR3ST6AGJ5HUM0uc9AoFnuejxPCcG7U4qBLgy3Cj&#10;4x1uopMd/UpNJIBfXoXFqoqrQG9rVM2dabV3ZtXZnNLwcpdMX1F7JKNmO6phoGG9oBMzA2QVAis8&#10;tXFgfcdQqGOzPEYNzACMJZTUGspoDfhtEJudoDaA38ZYWBvjEWebvrXJkJYnqHh2E4jFSR47wTmM&#10;k7lGwuq2g2rWQ6qUQlhhCgkqMBKz6WRe+QJYYCqHHwBG0kPKOgCkklZtAQTUjAHOgR8KlMq9gtJc&#10;A4DrPLZYAYiL/M55KuXsCBCkss9g263t8mCPY5e6XeDXHQSAWGsAaNHiHJtU6CaAaHIda6hJG4Sd&#10;R62m835uehBFY22AqMBwWAEgGKZypxwARlVJRtTOhDWaDd0DIN8NAOeyqEBiNjegmWy/A0GLSdSg&#10;KcIxgNhJHCzXVQOCxRAqxE8F9PYqYOHvUzg0qATKOBfzqoJqbgOYsXIE+OEUWiHOl+TTDpMMbEOr&#10;sJZbQe5VUIskqINVvQEgytzg57T/oQDHgNsI523DXzpEE9tbHet3yuCBzQV4YwFVqHxV7mMV6FWn&#10;DYKEjUIAirYGna0kXeJ65xsuZWtDANCjRD7A9QoonAwCQMDH9fI6EZQHte8N+eQKHFjgAc5xwMBH&#10;9AN+W37dtk0diPC6TUFEBfpKA7LFRiPNAeB0oPYc4Bn8JgEZxxQQTBNZExRjvQQAHAV6RN458hx4&#10;ZoBbpsURCKZQfAmUoI3CiFSOK1Q+dm91GVsQweK4gvWDqXFxLHJ5ijo31QsABzSMOFi5klMLQdJF&#10;3Fx+saGn357R9VcXcHY23KxHo3tBpaeOAeoBbT1/ERX4Hlb4LV3+wnO6CASvfvE1XfvSm7r55bd0&#10;9XMvaeXpfdU3a8pyrdMG4szDypQfQ5UhHGZziKEsQiin9b2Ctk9XdOpsA7tb15ULY7p4bhzbW8K6&#10;ZnT6DM8vzWthLqbZmR4tLPVrxabczqdU5bxzlYcVyzyoQOJR4PeoBuMPaTD1EGr7UYVLj2sS63vp&#10;VFy3zmb09HkAOl9RIpkAcmlnCNiQbVcbTN6LFMIF+EXz8iUKCgDHB6LtY8hoLu5oLxYU0AGq0tQQ&#10;0EP1mWWdNHD1OG0V1mCbJAvlOv1AcIBChxqZ9qszC/Xx+2MzWJYZCq8NSp5BsVEIW9hWW7zSslrC&#10;esaQ9uE6tpGsH+smlJrKKbdQUXmjreb+pEbOz2vi0jKxoolzPN4Z1+hSTV3e1+nGNYyiMyiMTvZr&#10;bK4Py9uv0TmsIpAd4beP8z2zZODllnU+eLUBHDbbfm0PB7UFBDeB2hYQ3ASAG4BubTLorCazDPiW&#10;7fG0BUp2AhXL+8Y7IQ0DwFrZtrgMKJkEMDZ4FhXoQ2r7AWAwNqRYyoZXAHvHAqPm+F5rz1pE2S1x&#10;XEZVrlK517F3FmvEKkBcAn4LgG4OAM5R4Wet4lOhnXF/wN4Z/wb87gPQUYAA0IZ9NPh7A2BWUZml&#10;uvc/ARAFiFL1hYnQAQTDKJv//wAkaeWxnzkUILGQHyIOHs8CQQPhTPbAGk+lrH0QRZHoUTN6UqVw&#10;j1IBLJivT0EihEqKhmyz93v2NxtUJx9G/cU0U49qoRVBkUdJAjHUeIyEZBHV+mhYK6OAsBviWmCT&#10;SHYzvHe6GSWjRzXK8w6vD3P9bNqbLWlma/5VnHY+1J8DwOA9AN6D4NS94HHdIIhaLgPAAjYtVx/E&#10;Xg6gWNyKc70iGQBoK9bEUH3hEJXEIkD45Ql6nfGeBsBBL2rvTwC0nmDC3yPbNtWmXdl8WpdNRyza&#10;nhvYYZRauHUcAFrHhLXP9QJArhnws8gYBBEdBepYwTbpssd25N7mAVEWCKYBYAoQ2O6FcUBnA6tt&#10;MLW/cFj+4hEU51Fnalygcgz4HpavfEgZwFo2Z9c6rBp1pDSP2kTdpcaOq0xd6a736Pzdgm6/Oa6x&#10;Ta7XbI9aCIgslj2ChS/hxm58/k3d+vjTuvHFl3Tzi6/rqY/f1eX3XtDKU7tqbTWVnwWcfEcVwdSe&#10;DarAb8sVH6fux7S0nNP2Vl5n9ws6fzqjS2dzun6poqvnS7p5oaHbF0Z17nRVN55Z0ntfel13717S&#10;md2almYRAJN+ZXBTPUMPayj0qIYij6o/+qD64p/UACpzMPmwXJlHOP/HFQKATZT12a2Iru0n9eL1&#10;EdRgG5GCxUXluSOm+FJyA72DyHJ/c/LFCvInigqkKnogbt3yw5alelFlfUq2uXAjFBBuQpqbkAAo&#10;odoJZykfm8AdKp9QjCwU5+am69wwMmrRGpexpzbo2YagTNgwFGu3IXPbWLVKk4uLNUiUhxShcgVs&#10;eeuCn4wVU3w0qxzUrm52NHxmSmNXFjV1fUVTNzY0fWNNM1eWNHV6QuMbTY3OFjVMpWlT4YexCF0K&#10;yCgZc5TfOcrNG2v3aRpZbENPVupurTe82sRibWO3trFYO0BwpxvWNhVuiwqzBQQ3gaCBcGMKZTgd&#10;0vpMUGscl/nbPFZ5iko50gypXgmoSGVJp32KJbyoBZ+jAv3YvVBk6GCsG+dVx4Z2saMTqD7bpW4e&#10;BbME1JaR+atU0A1s9wZqZY1YBYpLXJ8FYDeH+pvjeh2saI0C5FqO2NJeFga/sSENA742ALTpX85K&#10;KFTomg2Gxm6X6h4A6HUa9iPOMBgf6gUFEwzeA2BYyTgATMawwBG1AGAXQE2ggAyA87khLaJgLZYL&#10;g1oibO6yDdKey/VpERDOYZGnAOEYIGzHTqoSPqkMNjCKCgyb+gOAMa5HOupVMRFQHcCOFCOaqsQ0&#10;14ij9OJa7SS02U1qeyytnfG0tsdT2hhNkgiwSvWEZqsZTZczGs8S6ZzGsiXVU1kVUknliyHO069S&#10;02wsFZVyV0EtV1DBZQBadlSg3wFhZQIgktSqqL86j21MaZVrXASA+Qbluz6gZNmleIHrhVINYte9&#10;JA13JATwgs68aU/QdwBAFOAQ1v4+APuxwX2ek7LNsmy3QNsz2jaWGoyhAoGgbWJue/j6yz3OUlU2&#10;uSBmbX9OGx1iA/AleZw0CNqSUQiNksUU8EO5GRDz1L9sF1FiOxcCwYP9q1F/ANDUn60oYxD0FY7I&#10;5zy2ucJHlaYO1G1NPhvXV3lE9ZletdYGVVvu43uOAtzDKgLjzrJLp+6kdeX1ms48m9X0pi06OoSV&#10;9SnZAVxvv6jzH7yip7/6GT31hTe0dGtLxcUCjHDz2UP8XpLuAuVv0aexlZS6XOsxuLG1FtHpvZjO&#10;74d17ZxXT14O6JlrEd29EdfdW0k9cz2tZy5W9Pztcb3/0W198PEbevOl63r60px2lguqVoY04Duq&#10;Y4MPaSD8hPoij6s3/oh6U0AQAA6lH5Evh/oD9JHaIRVxpDs4zss7CT1zqaE9xFIE8DmgCyXkD6RR&#10;8jkiey9MAfI3FKA/VdQDCctQ1qvU5QbZeKJqnyImaW2MUd3mCPc4cxqdKPYpYPMbyyeRn8jxEjcG&#10;sCUrfc5AzrTNpGhRSSmUXexnt2kdCW4Vi6hIrFUiNYjVwDImPPjvAJ8XU6SVoRCUVFlBAe6hAC/O&#10;a/LaqmZubWjWiTXNXpkHgmMaX6+qO50GgNhSMlWL39at9mik3quxGlaNmOf15apLqzW3NoDCNjDa&#10;rvu0AwR3AeAuim7XgWCISkhMogaJramItmZCBCoRFbgGAJf4++xISONYt1YtpHIxwHkcADBkc0jD&#10;RMiDvaQiJSl0ALBW8qpTxbahVGcA3DxAs9Wql6mUqwY/U57Emq1kbfabv9leJrOEtT8a/Jw2L1N+&#10;ZvssAGCbCmFTvhz76wCwX7YfRhUIVAFCieucQ32mrBc4CZgj3oMKTEX2hQ4AeNAJElU5FVbTAJgL&#10;aRIAzhX5jQW3looHsVp0aa0ECIuowRJgLN4H4hBqEJUNBIdRgdUoCoaKH3fgBwQD/YpjfzN8dxGV&#10;3ACA4yVTfwkttlJabqccAG6g/DdHAF83gxpMa4UyMF8raLpQ0miyoFY4rRqWpRrKKR/IKOyNy+2O&#10;yO0Jcc09yhStI2NIBcpaue0FhH4qAgkKVV1EJZawYSXuXQVF7wCQa21R4/oaNP+fAOQ+2hp+3FMb&#10;+zf0JwAeWGA399gVHOI1m953AME+d49OWtiYQBsSA/xt6tVQvE+u1MGm5n5brLZ83Jm7G7H9PYaP&#10;K+p0VlDfDISAKIOKsrb3yjyJjGNxlvPCzeQnCRxNjkSXsfGzgDBpltoWUsUCH6hA4Jc/Im+WyBxV&#10;lDpo9r8+P6Rk9wnFyofVmPVqZCOkzprNqKIednpUBGBFypKpzcnTIT37Pjb0TkcRyo4vRfmuRrVy&#10;55xOvXVLu8+f0/D6MFD08TtcKo/zOye9uEMfv5d6vhrRzFJCa4tR7a74dW7XjdIL6vblhJ4Dei/e&#10;yumVWyW9fqeqd1+b0LufntHnP7ulr3x4TV/93qf11W+9o3c+dUlvvLqlm5dnND+TVgWHGLKVcNKH&#10;5clYmx+RfVxu4BfgcbxyBFUM4HGvKa7rPKLg/HpcT1+oa2e1rXSlKXeifGB/fUQgiZpPAUWO1gES&#10;ScqbyADAnB5IkVlSgC9B5rBG1TBQCQM4u3G2jHcIuEVtYGeLIHtGqGwxnscpQBZJIo3ismVsEqV+&#10;pUq2zBQZBwjVKWBVVESOCpOkYERjqMnIgPxRNzIUBWWNz6U4359RcaqkGhAc3kOWX5jTzNUlzVxH&#10;Ad5c1+zVRc2endDEekPd2RyADTmjxNtFAFg4qXHAPF3s1SxAXuS7lytUYAMgsUXsAsFTDb/2WgEg&#10;CAD5/z0AuEvsjANBYmciot3JiHZQgptTKEEs8DIWeB7LPNG2Je7DKpeDANCP3QWAiQOVFQx7FYl5&#10;gLsXAHqcfYDbfN8oKnWSCmmKbm7Ci6U2AB60O5rtXkXqL0xhkylMc1RSZzc7Ku+0jfnD1o1hb/+k&#10;/AizvffhZ8M+qgCwYlO/ugYBq9RDynDN43kKTxKFHXEDPwNgEKt+MA4wEY06ALRhMK1MSGO5MNAJ&#10;aY7fvFD2aBnYrTgDtEkgXEMbqL1aGuQ1rimPFwHjXGHIWa1mJNnn7GliAIwBBoNfBJUUB1DpGJUt&#10;GdZwPgkAc5qqpTXfSmpxOKUVYqOTQgUWtNosa6FS1nS2rG6sqJqfwu+jLHjSKgC+BI/DvoKCoaLc&#10;/pSG3DH1DQzK7UM9FShXDZJrO0jSJZrYMB4XSHLFrgEQpYgatGMVdVjnXldJSAcKsF/ZGlDhPBMF&#10;j6Ko+oDt5Mb9HAR6g0GDoN8ZAuOhnHpQtJ6Ii8ozAAxRemZ7DXzuPvW6CDcq0DeAChyQizLuSmCF&#10;baMeWwqrhGU1YNmsjSYAtB5gp0OEOjEN1FBo+XnqzCKqykZizJM8Zt2oNVTuNMdJEsoEvxWHlrT2&#10;cxtQ3TiO+jloBzTl583acll8hy3sS/21zsp055CCwNFgGWuhOFGTNng6Uuf/zC6jFl2p4xpMn9Tw&#10;RkDXX21r71JTk7N51cazWr68rsmzszjBuBLNAJaca4zCLpOwy5NuYOpWa86vadsqYxmHterXha2Q&#10;bp6Jo8RyeuFqVS/fbOj1p6b15t15feH9ff38Z6/qZ7/+lH712/f1w5+8rx/8+AN986uv6ovvnNdb&#10;ry7r1oVhXdxraG0hqRFrtkAEZLDWsSpwN+jx20ttRAb1sUgircw1VV4a1sxKU7vU2WubOV28eUb7&#10;L76ruWufUn3lorJj84oUW6j7DHY4wj0NcU+j8idtH28AmO1YWwNyu43lbQwoVcPGlPsUBCw2mTtK&#10;tkxgs+JUyiSVOUmBSmPt0qg8W1ongb21lZ9TFKhkGQWQB6i5HuzKoIpUpiLWKk2BiEZQjhGbVjbg&#10;dBx4bKkkCpgvHpSt9JptZ1WaLKu+VFdnu6MJ7PDURezw5UXNXJjR7KlRTaw21eEGtUciQAYwFHrV&#10;5fvGKWgzxBzPbdEBq7jrVOCt6hAK0KW9ewDcRQXuYIUdAI4EtYdK2BsPA8Ew8Itqj9hFCW4TG8Bw&#10;jdcXR7Fww2F1AGC1fKAA4w4AvQ4AQxEfYPcomfYqTwY1ADZRgN0mSq5DATGwcTMXsGBLQHUJAC5P&#10;BbQ0hTqcBoAGQf4+h0Kco4JO3xuTOIa9NQDen/h/H4C2CrLBrzTS57SDlbh3xeFB5bgPtoduzAGg&#10;LfPkwv5SqVEzDgBDUQAYUzZxoACtDXA8T/YuAvmyn8ThceYrr1o4CpokwnGD62jX0l5b5j2LWPxZ&#10;1OJYZlDNBJYtyn0PDSkaBH5YxRTqL4f9NQtc43u6xYQmagnNNeOOClwfrmhruINKb2kiWVEzWFB5&#10;KKVcf1wFV0Y5b045f1Epb14RL5Yr2lYkVJXHk1L/QEgnTvbr8OHHsPW9ypR9wIyKWUed18OAMEIF&#10;iaoyHFGVxFUBeqUuyg9F6MCP5JLFOqdxCk7CxpnEKJ9h7qcfALq4l7bJlQHQlKAbkHtIdJ64BWWW&#10;c3VZr2/Q2gB7scJ96geCNkPEGRdoChEVaAB0Z3qBTC+OyUQEcDLrauBCBcaszX0MoE0Bqpk+5eZR&#10;ewCwAACLC6jYeWIWu47NzE+7lMUWpyf6nTb6FFY6BQhNDUYdCCJUgKCth+dNAsPUEeqSdaJgv4Gc&#10;O/O4PKVDzt4iocZRLDnKqmxrC/L+zEkNJHs0iHqc3Ivq+ksjWtrM47Lyak6VFasFsd5c425IBcRA&#10;CRVdpqzatNiy9cYvpjSHbV1djOkUSvDaqYpun2nr+avjevWpWb314pq+9O5Nfem9J/Wdr72k3//m&#10;Pf34By/qu3/5rH76vU/p5995U9/54Jq+9NqW3ru7pDduTenupS6fU9X+dlprwHVq2q96h+RA+W5P&#10;lGHAPCp0VN3NfS3dfF7tvR2NrI9pA/e2M4t7u3Fau+9+SfsfflMXPviOrnz2R9p95SONn72l7Pgc&#10;9yat/mCIextVIJ3UA2WrZFTIqfkEXxbHeqGubIPpFnbKAEflSgK/1LhXGaxhbiYs2wwlBzySXdQQ&#10;PywBJGMGTuxxNIc1JvvZHhupHDcOtRCPG/ywz6F+PPmAvD7shMelIa8XS0HhigScPXUz9bTKozk1&#10;50rq2qDKU2OaPDPOzelqcqOl0aWKOjNZB4AdANMBuKOAbxLgzhLzFLilYr/WgK9NN9ul4p6qenTK&#10;AaAPAGKH2xyxS7v3AWjKz1F/AHDqHgCnDYC24VJYqwBwngo11oiogQLM5QIOAINxzz0AWqeIVyle&#10;y2dRgNjJVtWnLsAd7wQBoPUoBzUP+ObJUvNTPOZ6z9sGMlxPezw3SQDIeTLs9MjBNDAHgCPcGyyQ&#10;AdDg10D5VQBgCTVQ6JJk7g+baFOpqdgJrkcMm3ofgDZe0U1l9gG/YCim2H0Apu8BkMQzW+L8Kn4t&#10;Ae0Vg53NUrnXfOCEo6Q5cj7rjYBWath23j+Z96qd9qhCIsiikFJhygiJLRNyK83jvPUCp0IAMKmJ&#10;SlqzWNzlRk0r1WHA11Tdl1dhMKnUyZjyAwmVvWllUX5xV1oRd1ZhdwGo1oFfQz5g6BpKoP78Omrb&#10;Ehx5zFmmLIWFzwPXajOreiuvasPWjUsCwriqwzFUX0zVMWCIeqmQiAqo6nSrH9eCGsLZRHAOIRxK&#10;IO12FpAYAoCDYT9Hgx8W2FQh5+fmXhsAXVEUXrSf9wDBQK8GfEDP2/+nGDAAkuS9yX6s2oBClMVw&#10;mbqABY5iXU2JOTNDgFhylPph89uxpXmsr21gXlgEegZAogQES3OUKQCYww5nsKuZMSBowf1PDR/M&#10;CbZFFWwjJVtWy+DnTthyW8c5RwBPBLDKPqxwsGZ7hhxTiAjaeoIoUx8ix5M74Szk4KHuLF5MaQvl&#10;ViHhxwpBlFcYdxZStkudpxyXcDFlEnd5OqT6ck7jO+Na2p7V1lpbF7ebunN6Qi+cn9Vnnt7UZ1/Z&#10;08cfXNW3v/asvvvVl/WHH32o3//wM/rBV27phx/f1k+/flc/+8tn9JMvXtG33t7Rx69v6PMvrei9&#10;F5ewy9N6+lJDV/eLOrtHwtxuaHGloYXNMex4V8FORGkgnZ0tOjvcpUgqM1j61fGEZvdWtPTq61p+&#10;811tfuZz2n73I+197ps6/f43dObTX9Lqk6+RYHbky1a5VmE9sLoa0+ndgi7v1XRxs6y9paw25iD7&#10;TFwtrFpujMKMSinMBFSYD3NzYtycmIpAIjcWVBz1Zz1HQSyoL8NFTaEcbX+NJDc9ebDXhi01H472&#10;Ugn75A/2y2PzaAHggNujAY9Xg14KWNDjDEXIVKig7aTqkzl1lsoa26hrfK2mcR5b93pnMq4OBdoU&#10;1ggVfpwbN03MAcCFQp+WC/cBOHQPgG6drnu13/RhgX0oQJSgA0AC2JsCNAAa/PZJAHszMe0Sm1Mx&#10;bfD6GgC0nsnxZkRNB4BmgYFfzGwmSjDqB/AoYmxUEQVYB4DD9YBGUZqTIyEAGHYAOMe1nAOCdpyh&#10;IM0CPQOg8zrwMwVoALRpek4v8L3eX2cNPEDorHZClHheQP3lsTS5LvAzBQ8AU6h3WxMwYhPyAaA3&#10;OuS0XRkAvUj/QDiuaDimTDyCAsTSOwCMAMAwQEORAsBVrtVBs4FH21yzTcJmrWxy7baoCJvtiNa5&#10;DkuorZlSSCO5oBppKkaC+8a1SKECLTJhKm6Uv6WwwIUK721qrtLVeKqumjcD8PgdfWFl+iMquJMq&#10;+1JKou7CvZQnIJgwBRhuKIX683gKOtkX0/HeiB4/1q+HHntcjzz6oPoHTwDAFOqvpUqjq9bwhDqd&#10;cbWHW2p3cBHtqpqtjGpYpcZIAuVMucLBZNpUmEavEjUAWKKc5iiTaZIFABw0C0xCG7IB0AmDH8nZ&#10;AJhwA0Gup9lbA6CpwBAA9BsEbWiMDZEBfgDQVGIgPQhYBxXGpkfKiAIAaFPYbOByGmWWRcllxrlv&#10;49w/G39rlnfecxAOABEgjhLEDttiJNjgLO9P8/4U1tkBYPugU8RWmDEVaOsMOm1myQMI2japUeBr&#10;6tN6ikP1Y44Ft7COGduM3Tpp/IUerLBLx0LHlALK+083uE5BrgkOrxpTAkWd7kZUpByXJ4EfLGgs&#10;5TR5ek6rl3edhVjPnxnTs5dn9dLZSb2FW/vis5v68is7+vrbp/WtL5zTDz6+qd99/zX98psv6jff&#10;fREQvqrf/eBl/e47d/Xzj6/oJx+d1Xc/3NNfvr+jr7yzpS99elOfucvn3R7Tc09O6umnl3Xh0pw2&#10;T7U1jFAr4oDKIyed0SUVEkOba2jTZRc6XtmCrO2tEa08fUfn3/m8Tr33ZZ16/2Ptf+7rOvPhd3T1&#10;45/r5ld/rr3n3+G6r+qB56+19OrNEX3q+pheu9LV3bNNXd8p6/RGHnlL4ZnBYhDFWXw3ACwvkV1X&#10;UqotJlSbiSg/GiDTuJHbtszVCWc5alccec0xAgTDtrZZAumPLQhHD1SgOzBIgRlSr8vlRL/bBQTJ&#10;QigIs5bpfFD5utkYIDyd0vBsSh07Aqv2iF+dYetpHdAoBXgC6M0CvUXC4LcK/AyAmwBwBzu3R6U+&#10;RSXea3hRgP8BwB2s0S4g3eXGmgU2+3sK6J0Cfjsz0f+kAIFWxwZYmgL0K4sFjlobGwrLASAVxsYG&#10;5jJkx4JfrQpwRilN8PnTqI9ZbO8cwHMsLmEwnHUeA0LgN2swvPd3A+AsVs3mwI7fawNsjwyq1UX9&#10;8dgBoDVeowIKYzY2s19567EHgg4AS/0KZlE0yaE/AXAohJoBgP5gDABSmONYGbPAWaD+JwD6saRe&#10;Z26y03FknUYovi0DX8uvHWs37XJdunGtt2NabkY1X4tqshRTi88xAOZJBBmUn6m/IpBtZ/KaqbS1&#10;VJvQXHFEw7EKFjeu7EAE8KHchmKq+NPKuxMKHfMqfJLXAiVl/VWl/XUlfBUFPTlsb5wkmdWJwZRO&#10;ulI60uPTI08c1RNHjunoCRSZLyu3H7uW7KhSmdb48ILmu8taG1vVyuicZrodjXZxDuOoxHG+w5p6&#10;bBSDKTMqfxgABlK2t4uXsutz9okYxPq6DH7WM0xi83K/PQmuZ7wfOBKoPItBaw8MEMDPwhUawkoP&#10;KZhBhZOIwnlb/cja5bC8KEDrzc3aCsmo+MIE93KKAHDlOdTe4j3o2ZE4eO5VAStcmEIFThyowDT3&#10;PW02uH0CAJ5AWZ5wVKAtuGqrTRsEbQl9n60uzXNTgLYTne0xHGmdIDjnJmDk91gHpy/XKw92vTBu&#10;qzkN69Yb09q4UleqjrMp+pVqBpTDcTkAxL2UcYCdjZqWLyxr7+Kqzl8cBVJdfeaZWb1zY1bv35jX&#10;R8+s6qsvb+mbb+3rx5+/qt98/Un99jt39LsfPae//tkr+its8G+//ZT+8O3b+v23Lus337ikn3/1&#10;gn70lXP63uf39e33dvTlN1f13kszev3ZMb34zKTu3JrQtSttndqvaGMrp4W1rMYWc4iitEam0poY&#10;w2XAonYV15r3Kd7Oa+zsGZ156yNd+Px3df6j7+vcRz/U3mdRgx98U1e/+hNd+Oy39cBHryzqq2+s&#10;6uuvr+rLLy/pvadn9OqlUT25X9fuJl+wwMlj13LI3vysLU5KwV1Lq7qaVmUhzk0MUQH9zhpofcnj&#10;Ohk5rN7wEQ2EuQkA0FGESW4UxygQDFJwXM7E8iGdBHwWfUDQAOgODMkXIXsmOImMW7kSNgpw1Ye9&#10;anaJjlstbHmnDvwqvRoHgNMUsDkq/mJpQMvECvAzCK7zeAtFtFsZ1M49RWMVepMKvTFM5QaC20Bq&#10;x1QgoLIleXYnASEWeIfjOurP4LfcDWkG9TNSR/YXA8pm/ChanwLAL4BdCmOXkskA9hebxd+HayGN&#10;tW0QtcEPezkNALlG91XeLMdZU4HEJHZiYsKrKWdTdyBobYA29csZ/Es2A4IGvyZRB4C2KXgJK1x0&#10;xov1OZEHhpmuAXDwYFXoHJWQCu2O2YrVNo2LyhwKA0CbDncwFrCYiqqJfRwrcm4oOVOAyzVbccON&#10;6uNaAfAdCv5uK6BTHZQxCmqfArY3muSaJYFgCjub0EwZ0OUpE1jqQhJ3kOAaJVOaKrc1Vx7XYmVK&#10;04WO6sGcip6ECkRuCOcwADBdwHgoKv8JKlovZSpUUzFYU8pTVJJI+EoKu/KKGAgDdXmDTfljHblR&#10;hq5AUcd7AvqLBw/r8cP9OnxsSIeODupEr18Bf061/JgWhle1M7ahM+Or2h6d5nlLY62sGk2zzQNO&#10;h104D/ycRWQBHDZ3CNs+BPzc3F8vidhn8MsQKTdlGZtMuXTZyi9ODMhNWR0Kov5QfgMkdZetEG4r&#10;TaeBIInoPgBtW4gkqtMAaAuJFAFZZZqEhvWtzbtVXfSpAvDKSyTRJR9hjw2KZok9ygHBLO/PTg6h&#10;ArHC1haIArSFSQyCEeytY4ML1DnbN8SW2re9kHnNBks78GsfU9R6oYepiy2ESd3aJ3vkzp7g8yKa&#10;2GhoeCGp6e2Uzt1tafV8WVnKQaYVw+mR5CZjaiyU1JgtAJ6sdk7XdenysJ6+PaI3np/U515b0hde&#10;XtOHz63pKy9t6ttvndYPPwvYvnRdf/XNO/rjd57RH7/3jP7a4rv2/Cn93Q/u6G+/f1t//O5t/e5b&#10;t/Srb1zTz752UT/88ml984MNfekzi/rwzQW98+qcXn1uSs88Nabr1zs6d6Gtrf2G5jcrGl8paXSu&#10;pMmZvJbmSMpY9Vw+JJsL76Y8JttNNbf3Nf/Ui9p4+R1tvv45bX3qA229/UWdQxE+8OMvnNUvvnxR&#10;v/7SRf3kw3P6y09t68O7C3r12ogu7Jc0tYzdpaKmxrF52LbcLApiGfAtJ5XnC9NU6AR20o8K7E+f&#10;1InIUZ0IHFGfbauI9XXHuQmowLiz6VAflhEFSKHp9w068DvhQgkODWGHhwAjBSiMhYgPorKwUxks&#10;QqHXWaPPljOq1fvUxLp0Kn0aw1pMEDOlPs1T8ZfKg04HiLPysoGQWMMib1hY25a1ZwHAdWzw2rBP&#10;Gx1g2PVROajsyObdP/UGB7WFOlvnQi4DwIUOoGoFAZsB7mAcYBSlEIxYAMNoQCksZYmLXi+HUH9h&#10;TWCZpylUc5PY52kCpXwfhAa/aTLpFPb3AIA+bpr1FmN/iXEe27L+HRtDOQYAscI25q9GmPorohwK&#10;ALBo48f+NwBSqYF9pOCiAmLpAKDLAWCACAGQsMIowQMARtTKoWpRfzP85gMAcl24RlsknO17HUZ7&#10;nZDOjKV0diKrM5NZ7U+kuVZJ2fCVlTaVpRHVcDGmejYJUDPcj5oWG2NY5CktAMCpNPbUk1RhMKqK&#10;N6laIKMyx8xgUMn+oCI9JBCscCFYUjVSV9qTV8pdUMaLBfaXFHHnFfWUFUYVujl6gKE/1CT5tBWO&#10;tVHfdZJRXcd6vPrEg4/r4UcP6YnDPerpCaqQaGiuNkvCW9ApVOFeZ1bLrbZGqxnKUFSFql/xAmXN&#10;Zm9gAc3qDqH6XEkASHhSPvlQ+37Cl/E6kPShrN228AFK0AGg0yli2w8chO0yZ+8JZGx17iFFSMSx&#10;irU5HgxozgyTtABYZcbA51Fj0Y2dJMEDuyrwqywHcVccV/w8Ngh6HRCaFS5gk/MOBAcBkt1zawcE&#10;rG1rC7ShNgfAs90XLWwfkvv7EEcNlJ3jitsqMN2TznA325c4YCqYxFmdywBNWzQUsYLw2D5b0VOv&#10;drR0ukTStRWaUPc2EmIhr9HlrJa3CrpwsaXbtzp64dkJfeaVBX3hUxv6ylu7+vj1HX3jU6f0g/cv&#10;6KcfXdOvPr6hP3wTtfctg94dAPg04HtW//jj5/RPP32e47P6ux89rT/+kPd876Z+hSL82dexzV/e&#10;1Tc/XNfXPrepL7y9ordfn9PLL0xhh8d17WZXZy61tHm2poXdsqZW8ppeymhnN486LKjE/Y1nwgok&#10;AhoI2vJXbg3EASLlNFQvqrw4pe6Fc5q7/ZQe+OvvPckPekr/8P0n9VffuIlkPa9vmAd/ekKXz5Q1&#10;DQBzox4u2pASXY8yVGIDXxY1mKJSRwFIsI1dwG72oPiOBY/qqP+I+sPAD8Xnih3Fkh1H0WEFEgbA&#10;ASBHxvQbAAd13DbQGRxSPyB0AEhBsqllsdQBAPPYlErppGpk0gY3rA0MuwBwnJgs9zkAnANytqae&#10;qcD/HEu8vsTfndWYa66D1VdaXiovagcbvdbxaB1luYHy2gSCFs4Aac7J5gwvoRDn2gGN1QNqVQMq&#10;YXHTVAwDYCjqw9L7FYubKsQaFMNqVsPqtsimXQA4DgCB37zBj5jjWk1z7aaA38QUn0mMT/g1TmIZ&#10;A3rjYzwmukSb623gO5juZu1/ABALVCYMfnmL8V4nbHphymnXAoDI/1jJhfqwNi1TgB5nPTtXKMh1&#10;JSuGbT1AAJj8DwDOlrHAnJsB0AaOGwB3DYCm/lCx56YyOjdd0NnpnM5MZbU3keH6ZLUCBGdQguMV&#10;wFeqaKHe1WpzSkvVCS0UxzSbbWs4lFPVHVc7lFc3VlIRxRc/4XXgl8QGZ4biKgcKqkfrKvgKSg8k&#10;VPIXlTf1N5BUeDB9oARRhAFvQbFQHRvfUiIxpmx2hnsxJTdQPNEb0sOPHdODDz+mI8f7dZLPH+hH&#10;aYYrmi5OagMQngKE+515lP+kpis11bDulVJEyQJwS7qAGgBEybvSAbnTXK9sQN7cAQR9GRu36kZZ&#10;u1CDtvkO8EsMcI0BoHWMmBIk7PmB+htC/Q1xL6gzVeugOmirLVjbFQCr2vRQB3we1Ra9BwEAa0sH&#10;AHQgCACdQA1WgKUtTlwCnDYzy+b5ZsYAoEGwCwCxwxGbDlez3uZjCgE+2zMk1DjmqL84yi/RPe4M&#10;vnYWZOj0KQaQQ7ZvMnWhuVjmPD1yxV2yjceXVmuaWktp+3ZDixcKyna8yg0H1ZqLaGY9rr2zZV25&#10;0tKdJzt6FSi9+/oyag3wvXtG33r7tL79Durv85f0y6/d0m+/flt/5YDvGf3tj+7qb3/ynP77z17Q&#10;P//yJSf++8+e1z/87Fn97U+f0h9/dFO//8FV/erbF/SzvzytH311X9/5knWmbOqDt5f0mTeB4IsT&#10;uvPMiK7dbuv8taa2ztW1sF3SxGJaSxsFza8VVaiHscEkfBKZD5fmCXhhi1tDAZf6AzZeE9ufH+Ca&#10;efXAP//iOf3rr17Q//oFNP7h0/r1167qe+/v6J27E7rEiY7MATkyWAQFFm+7lKaCmupLYttiKJYA&#10;9teDvRwsUPCwuscix3QyfFxuCoovbQWFG4H9TWQB4D0F6A31AUBbYhwADrrUM0D2AYRDviF5DIBk&#10;1ggFLJUiY/J/ldxJNfI9ahVOqlPs0QgwHEf9TQJBA+AsoDMV6EDw3nGhMuCAcZ7jYnXIWXNvqeF2&#10;Vl9Z5qbbPNxVbuwaKnB9xK/1UVQfim8TNbsJ/NawvovDqDJU42jVp1YZAOZ9ygDARMJ6fgPOlLgE&#10;WaaQDatKZWrVIxoZBoCjwM7a/mbCmkcxG/zM8k4RE0BvFNU3QoyNY3WxuyOjPnWJDtEmWiMeNUfc&#10;zj4XB9s/3gOgDY5F+TkAvDeHNNPtV/peJ4hVNltxO0Q2Nytmq9UMkgGHrCMkGMQCGwBR9Fjg+wCc&#10;q6BQa9a7iyLmXLeJPVN/bb9Oj8V0fqagc7MlIFjU6am8Tk0VtTNe1Gq3qMVWWYu1htaa48BzikQz&#10;odXqJPAbVjucVzOc1kiypG6ihOUNK3JsUMleLJ7PBjrn1Y5U1InVNGwAHIyr7k3xf6i/wYSCfTHF&#10;PVnFXBlFiBiAjAfLDgQjwbrikRZQLKmvL64hdwLwuXSYOHLCrUPHPerpx/Z7UsqGiprIdbRem9bp&#10;9qLOdpex9YuaKQBBrkOpSCK3lckTQSDoB3DADwD6skH58375cwASOFhPsTUt+FB3Xtt3BYdiEHSZ&#10;EnSC8o76CwG/SHFIcVxH0uYbNweUHcb22rhNrG/VrO8CAFwGessAEBBWHQD6HQD+CXz3osrr1QXe&#10;gwK0rSHul4HMRC91EQCOUK+cdQbvBdbYVoyJ2TAZG3LTOSFbBDUN/CxsUYakzcknaUYaBsFBtZfq&#10;StRjnI/9fuw2j/3Ao0w937nDPb6UR7X61JzzaWErqdPY4+vXW3ru6RG9+cqMPvepZX383q6+++F5&#10;fe+zxOfO6edfva7ffffA9v7dD+7q738CX37+ov7Hr17WP//6Ff3Lb1/Tv/zmVef5f//V8/r7Xzyt&#10;v/kpIuzHN/TrH1zRr797Sb/4Fnb4q2f1jY/29NFnN/Q5IPjW69N6CQg+/eyIrgPBs1cbWkexTm/k&#10;1J1LqzWZUq4ZU5L7Gkn7FYhyX8MhklSQ+kCCi3hQ+7gkS1Lcpwf+9Tcv6P/+q1f0f//+Jf3TT57W&#10;b75+Rd98b1NvPjumc2dteWrsbQm5DHhsqe9oy60Y8IiinsIc/Sgqb43sURhQX+YkKvCEhlL9ChU9&#10;Ctq0N9tgKI9KyXFM8joA9FgPWmDA2TrxBAA8eQ+ABx0hAJBsGiabJnl/Id2rGta6yWcP506oiyIc&#10;Ld4HYD8Wrp9KPEgY9AZRM4Oavxdz94PfPdcAgk2XFttAkN+9BPyWgd8K8FsFemsAcM1UII83eG2t&#10;E+C9AWf1kjHsUgv7W0ENZJMoGCpKHPBZpKkwJWBSK9sCrlGNdqOaQP3NTgI/ALgAAGdRfdMUJmvr&#10;M4tr7XujwG+U4wgA7KCs204APxSpPW5Z+58DwMGDsX/jWGAK/30FmBvvcyKLNc6MoJZRGQlne0zs&#10;FzfXh6pxRdwOAF1BMiEQPACgDYPBuuYBNb95rhIFYkGtYHM2mxR4ztngdwr4nx6P6cJcURfmK7oA&#10;BM8Sp6cr2pusanusBfiIWlcrpVGtYnnX6xOazbfURPkZ+DrxnOoh6+iIKHrCpVS/n+dZNfw5VGFJ&#10;I8BvNFrViD32ZzWTKKvijiraF1QUdRgFhCmD4FBKUXdGIXdWAWxyCJXo5TWfKyW/NyuXK64njgzp&#10;ONbX688Dv5iO9ITUNxjhfRGVwlmNpetaA9AXx9Z0tr2k3fqMZot17HtK6TSwzcYVSIW4bsCPe+oH&#10;gMECCZ6kFwCCQcAQzLh4HdBlcTG2+x4ANPAZAB31h0KMFA72Z0nVXcq0hpRH+RVHUH7Y1ir3rzbj&#10;UnWeWHIfxILHAVx9kWuzCABN8WF7bbV1axt02gdnbdydSyUAWEIBFgBgboJ7jwOwDhFbbNVWnUla&#10;AEQDXIowxZciMo5b4P029nC05+BvwwgaykyIMlMlyeWGcyTNgHwkdx9lPJwOKUp5r07jBJ5taONW&#10;QePr1JG9nE5fqOrajRb2d0yfeXVWn//0ir6KaPr2h+f0fZTfT798Vb/5JjD7IcruR8/pH37ywp/g&#10;9y+/fVX/+vvX9W9/eEP/83evEa/rX373iv77r+/qH375jP76Z0/qDz+5pT/88CYQvKqffOOivgsE&#10;v/qFHX3x/RW999a83nhtWi+8MK4nn+noypN17V8F0vt5jSyTWCeSyrcTSpYjCmdDJLYw9ydIorLh&#10;TdSFmJt7x30sujl3tx74l98+p//PH1/Wv//uOf3tD6/rRx/t6gtvLuiFOx3t7GVVQo24UWCDqDhX&#10;tkcemw6HpQxxg4NYykDdLV8VC4HyGOJvgzYFqID8r3gVKZMJiSxgSgNBA6B1gniccVS2d6wb9efW&#10;SSxwj8s2GqIgoQz9oQHHKicT/Sole9S00er/CYBjqL4JwDdZtv0zbAe1QUA4qFkUkAO7ezHD82mL&#10;er9mW7w2DAS7Li1xTovEEvBZAUirqNo14LTGcZ3nG7ZgwbBfy9jAGQA4XgVKRQpixqecA0Cvo/ys&#10;7S+XCatciKhes9VqACC2cdLs7xRgmSFm7TGKcDykCT5/HOg5GzJhbzscbYL/cNetNlAetujYvsbA&#10;0GzwCOoPuNky77b6SWV8QKVxa/s7qADWFpQDkA4AWwfjvqJcB0s8PtSKKwoAA2S8AEnM9gTBCqej&#10;/N5UBAAC6lIMhWwADGi1EdBWO6IdwLdHWE/56fG4LgLAywtVIFjS+fm6zsy0tTMK+BoNFF8T6I1o&#10;PtsCgiOayzU0HMmomyxoNFkEdAkVAZqBL9Fr8MupEylpGPU3nqhqPFrRTLysmUheK+mKxgNJZXlf&#10;whUl4sp4kophZcNEcCAmX29UIYA32B+VazCmgC+rIBba44nq5MkhPfrYUfX2BJSINxWLN5zB04N9&#10;fiW9cTWiebUiWPdiRxdHV3W+s6y9xiyOoat6Jsf9DAHBKBALou64XgAwVACCRSDIvQ8WvTx3O8ve&#10;+3MAMN0H9Kwt0KzvPQCmXc6+LMmajTd0AT9rt7Xkxf0z9TeF+psdAoAcF12q21xarK1Ffc6j+rxX&#10;FWBoltfCrHLFhshMuVF9QxwBqs0XtvZfS4AAzVaUyYwcrDCTwhHcjwzfaQ7BwGedLmadLXFmeJ5G&#10;jaZtel0LG0iZyY8lVOjkASAK2Dr4iBBlO5wPUIeB9WxQp5+p6vxTNe2cTaMAK7p6o63n747p0wDw&#10;i2+t6asowK9/cF4/+soN/dJ6fb/1lP7q+8/qbwyAWN7/8auXgN8rwO81/a+/epN4Q/92D4T/+vtX&#10;9M+/ef5PEPy7n9/RX/30tn7zg2v62Xcu6YdfP69vfdms8Ko+eGdBb705o5dfndAzL3R1/emGzt2o&#10;auNcSVPrWTVnkip2Y0pTH6OUcUtq3ljI2eLAHfHJHfU4bb4BGBWBWw/802/u8OV39Hc/vaqffXVX&#10;X3l7Xp9+cUy3b9Tx1EmymEtDAKgvfkK9tuM6Cs9lXedFQAaEvMDHh8W0oxfraSthhCkAiSagAJJ5&#10;W4G3PqRMvt+xwEFTgGEbNDr4HwAcAIBDg+q/B8BAmBuDDU6TYSsUtHamFwD2qJMz9dfnxDjfM1Ea&#10;AIRDByDku2cMhCg+B3oWtsQ81n2SmzzTHtJcx+UsPLA45tHCOHIeFbYIhJaA37IBkNfWeW4AtI4S&#10;A+AcAJyserDe2JQ0AEx47gHQOkSCyudCqpJtmo2ousOm/qKamQIsMzGnV2oRBTg/E9IkKnB00u9Y&#10;3y7RmbCODq+6ALeD6jP42fAeA6BteNQBzi1scL07oFq3TzUKra3BWAJ6Zn9zowRgzPF3GwaTbGJr&#10;OF9LOoEc9wM7ZgpwyA8A/X4FQ7YpUkhpCkMpGSKZoAAB4FzVxvVx7tbry+835bfbsaFCFPqJhC7O&#10;F3VpoaYLCy0UYEcb7QawbGup3NJqpav5XEuTiYomk2VNxAuaTJXVjWOZ/DGVvagvV0RVXwpVmNdo&#10;vKKxGO9L1DSdrGk+UdRKIqeVZE4z4aSGsckNb8IZGpNwxxTFxtrYQO8Jn4aOuhRC0fkHwnJZby/K&#10;zjcUlZv3ud1hDQx69fgTR/QXDz2u48dRSii+fKyqgCuh0FBIBX9c4/GSpuNVzWRa2mrNAcEVnW0t&#10;cC5AMJ1VKhlVMpfk2qECbUWdHOArAQSSebDsBoLALz+AAqQM3wOgB/XnMhACQR/W2OxvsuFWxtYd&#10;tJ57B3yo+JkhIMeRqM3z2jz3k8fWIWJhFteiNOtS0dr6HLWH4kf523xgZ6ks597fU/9WBoiMKTwA&#10;aMNjbHD1QRgMe0iSKD+DJVGaHuQzB5wVXGxMYYrkGu9gAxu8NhZXto2apmz7bHwridOmekZs2idO&#10;LkH9HlmK6sy1qs5czOrCxbJu3rjXAfLqgr749oa+9v6evvUFa7sDXN+8o99/52n9Eev7tz8GbL94&#10;ybG9Br9//6vX9H8BP4v/9YfXnfg3APgvv3tB/0z802+xw79+Vn/98yf1ux9f1y+/f0U//tYFfedr&#10;p/XVL27q859d0tufmdNrb0zpuZdGdOtuQxdvV7VzsaS5XWzwQop6Arew8dFCTMF0WL64LW5rK3wb&#10;AFGA1I2gtdHiXB/4w08v67c/hNx/ua0vvTurt17q6u6dls5zkmOLMcU4eVcSAEaO62T4qHqiBxAc&#10;AkZDNogSO+oBPj7A4wdAQSphDKVly97nAU7VVuvAemaxyAmzxjEKzj0AOsNgsL8WBz3BQPT+Voox&#10;oJkYVBWrMZzpUxcIjmCnR3P9B0FBHOUzx4jxIlHqxxYDRH7HOHZ4zAIIjqEER7nJtsHQ9IhLs2Nu&#10;zU24NT/p1cLEvQCES0BpjVgnNkwJmj3GCs43fYAUUAHAOgowew+ASQeAARXytlRWWG0AOIb9nZmI&#10;Ary4luZjWp6PEGaDQ5qeCTodHwZB28NgGAhbu18Xu20x0uUIeLrY3/8AoMfZ2L0O4OqmBMeGVKYy&#10;FLEw+Q6Fu0NlGAaAqL+UM7vBLPBBI/z9NkBr+PUG/Aqh/iJhLHs85EyFG86HNYn6m6+HtdIKamM4&#10;olOjWZ3qJrTXDfE4rLNTSZQfFnihAfyGtYvt3Wij9qotLRZbmgEyo6iqTjitMWA2k62oFUJNuIIq&#10;eVCZkZzGYwUUX86B3izvn4oXtVwY1lKmotV0UZvpvNZzRU3H0mp7secAMzMUVqjHK+9xAH4EwByl&#10;XKHkQgOoMY7hQZSZi8w+FETx+dWHZXYBw5MnPXr40cN68KFHUYuoaEBXzwwrz+9I8f5GIMXv7mgy&#10;01QnWtJ6aVwXO6s611nSEjBvZvMqmhrMJBwL6ACQ+x4oe+QvueTDxXgogwY/N8nc63SE9B8AELfi&#10;zwBAnFCygevhvtmyVmWUV31mUA0HfjwmakR1FkU/e9AjbOG07xEO/FB6xfEhoGfJzdp4sboWw6i9&#10;js3zRfF1TjiRxvY6S+Pzus0ysf0+kg4QTyo7cRLF2KvCdB9gJXnOUnb4LTmgnB1HnFAO05S76pT1&#10;9KKwYwcrCPlCQDDmUTjlcTbZSlf8Ktv2lEDw7MWibqH+7j41qddenNc7b67oo3e3UH/7+t6XLuln&#10;X7/l2N/ff+eOA8C/+8nz+qdfHqi/f/sD6u+PxF+/rv/rr9/Qv/PYgPivf/WK/ucfXuL4sv7HH17U&#10;P/7mOf3NL/iMn17Xr35wVT/+Djb466f1l1/Z0hc+XNG7787pjTcn9fzLXQBY16VbZZ26UtLyaZzH&#10;itnghLJN2FWI/icA2iZXXgeA1jwUAoAJ6vUD3//Wtr758ao+/+6UXn2xqTtPVnTlckXL22mVqISB&#10;PJBLHFcv8DsZPKQToUPqjR5Rf+q4BrDGBkF3mcJQBW7AJmRbX3aR2iM2ZWtITaxco+1RoTSoZGZA&#10;4fgBAPt8tsP+Pfg5bYDYNTcV14eCCQ4qHEEBkl0rCRRgqlcdCt0IEBwFhgbCrkXuIEbsSOEcAcbd&#10;Eu8tE5WD4TIdFGAXANoKy1MAcIYbPzuBEkSBLQLBJWJ5Chs8BfSA0/okAEQNWjvgCjZwAQhOoQK7&#10;FZ9qOS8A9CoFAFNJv7MzfhGbZMNfhluov5GoZiejAC+u5YWYVhajWlkIA0PrDAGC0wedIM7y9oCu&#10;A2QtDHwjXeBoq1ADvxEUqEGxzbFFAmlipcwK1wGgjX4vcX2LVIwirxececBUEs7VxrbFbApWElUe&#10;HZA7ZD3rBkAUTNCvKADMYPVsSXxrA5yqolIpKLY46fZYXqcm29obr2t/tKCzE1jembrOzw3rzGRH&#10;O52uNlB+K6WmFnNNzWdqGkG1tQIRYJJUJ5ZF6UVU9ARU9kWxujmNAZlR4DidKGup0NFssqTVXEXb&#10;xaa2C3Wdrne0yeOpRF5V1GLa7G8/9vM40DvSp8HDHI9xLj1uRQZQIyi5MHbae9Ilz5BfLpdXfb0D&#10;OnmCcoNqNFs80B/U0aN9egIQJlF9o/mORrPDKoWySgLm4XhOSw68qxpFuS5VJnSqvaD91qwWysOU&#10;oboKWdRgBjVYCCtiy7YVrB4ABWv7c9TfoLMLnFlfL+AzEFoEAaD1/KYaLtQ5Cm6CBD5jALSFhgEf&#10;ALKoAqEKiqzirJJu4AOU9wBoYcovz722jc6dqXsNwFY/7oStgpJsnlCixWv3j4QNdbG9QmLD/H3k&#10;OFb3pLPQqe2fXSCKANcAWMZq20IG9Rm/6pT5PKDO4Xas19oTsxlEthAsSimM3U9w3bMepUp+FZtB&#10;daaiWt/K6eqlpp4DgG+8uKi3AeDn397UNz5/Rj/4+Ip+8Y1b+vU3bzsDnc0C//1PnnPs7//83avY&#10;3gP4/evfYH/vhT3+1z++SqAC/3gAwH/4HQD81VP6/c9u6Fc/QgF+94K++40z+tpXt/TFL67q3fcA&#10;4KfGUIAt3XqmAQArTjvg2tmiJtczapC4c60DAAZI9v+xv8sBAK0334aLpWo+PfDh52aQlKN64fma&#10;rt+k4F/MaXM3peFpMi4wGUii+ABeb/iwTgSwF8HHdTICBBNH1Z9DCRZ7UIA98lEBrUHVtgOM3Rvt&#10;XgM27XGrwFz0skvpDF8cR+XZOEDs7skhl05ggXuGPOonhgCi10u2Rx3GAGDGAAgwmwnsL+qxYyBM&#10;mRrkMUA0ZdhGiVq0gHGLY7PQqwbRBIZNfn8bFdhtHmwsNIX6mx53A0C3Fsl+i9M+LRErs36tEhsU&#10;ig2ebwBEaxNcHgloftivSex8p0qmdHqBUX9Jn1Kov0wuqELhYLHUjgFwFEuJ/V2cM/jFtLYS1+pK&#10;RIuLIS3MYacpcNN87xjKzjZl7/5n+I0ENT5KjAc0NgYIieFRv4YBYqvrOhgQTaWync/K2F5bCKFM&#10;lFCA+SYVxcabFUg+JJkgytkGlLudJZyARcBDUvFxTQPKogArALBrCyHUUKntiDY6UdRdXrvjLa0P&#10;m81F6TWqRF2rtabmcjXNpCqaTVUBX10zgGMsnNVwIKamN6y6P6ySL6Siz44Rnieww0XNZ+uovaY2&#10;UVfr+ZZ2Sm2dqqAkAdAO4FtIFtX0xZUbCijai+0CbKGTwOwIruI4YDmBG+ilzPC3CEfPiT71HTmu&#10;Y4eOATq3+i159vaovw8AeVCFnrh8gNDL8fjxQfXzeU3gO57pkCjbSmHLU0BwMk2CLw1rrtC+B8Ex&#10;bTdntV4d11xxGLVfVSYTV4JrlCpGqEjUhTzXMIcKpOx5KYtOBwjwsyExNjTGR1jbawwXlGqZejOQ&#10;ofSAX22mj8DyTqP6pijTWOLqtEtlAxIwNADaWoBmU/PYVFsk1VF/w318Vo/itqZg7RiWjagfc+YA&#10;O5sjNQEfELQeX5tnHDcYAsFU9zgKr0eFqR4UX69Kc30qY7mL/A7rOEmaemwDytrj/N5HsfWPcB6H&#10;nQ2e6hPDAGQcgBRUHcmq1k2qOZZWayKpsfm0VrdLWOC2bl8b0wt3pvWpl+acgcp/+blT+sGXL+sX&#10;X7+h33wL+/odA+Az+vufW9seFhib++/A7n/93Zv6t78FgsS//R3ws+PfvEa8qv/51wDwr14AgHf1&#10;1wDwdz+9hQK8pp9855K+/61z+suv7uiLX1jVe+/PA8BJANjV7acbunyzotNXylo/U3TaARtT1hMc&#10;xwKHFUha+18QAAaciQGuqG2c5OaeerDJAPCll9u6c6esS5fTOrWf1OpmXJPzIeUa3NzMCQ0mjmkw&#10;dgQLfFg94UPY4EPq4XEfABzIHZerdFyeykkscB/2t48s1K84FTQPZOqT2BDsZbvrVbXidlZ6jdgk&#10;ff+ABlyD6hm0XmAPIDQAup09d73eIYX8tqwSBSFKJY8BtHivWliOVgLIEe1kj4aBYcvpIDmhRvqk&#10;ahyrFpmTKmd7VQWGjSKQxBJ3KJAHAPRgUT2a43ctTAPAGRTgHEpvwQLozWOB570EQASCS1jhOQA1&#10;0QKAdTImmTCTQ6WkfUqmscDZoHIowEoVS9mO3QMg9ncWAKIAbb+C1dWIlpaCmud7Zqe8muL7J1CA&#10;zkbnqLyxe+CbGAtpajKi6SmU2VRY45Mh7DJZd8yHEjyAoCnBGsq6jDIoYYtL2J4S1ztfHyBLA8Ac&#10;CjCFAoyTzcMGP2ywf0huFGAgdADAHNmwmo5oxKbBOQCMaqsT094IYYuTdquowg5qqImlLWkSSI3H&#10;ihoNZTSG3TXL2w4kVceu1jzAFHhV3CFlh3zKugKqARlTdKvFhjZRizuVls42urrYHNOl1phOVYe1&#10;BXwWU2XUYUYld1jxPmzJkR4gN6RIDxb+WJ98wM7X069Az4ACJwDO4eN64qGH9MTjj2tgYEiD/ZQZ&#10;AHeC9504iRPhtZQ/Lf9gREFfUj5XTP09HuWwvZP5EVzDsGrJstL2uzmHqWxD88B5EQhOpBpaRAlu&#10;1qcA9ojmqx3KTRkVaENkwkAwQIXxKoIKDJFgfJQ9j63+DABtuJc3MyR/jnKL+ovXh7Cq1mbH/XEA&#10;aJb3HgSn+rCbBsEDADoW+J4KPFgMFedkMd6Hg7KB0yeVRNk5+wcTdrSwOcBxA6ApP5sS5wyIBmxA&#10;MNnG/tpeI04bIBBE/RkA89O8ZxRV3DmKcjyqWPUQ8bgilSdQtQ9rKPKYBgLY6GpS+dG0iqMhVce8&#10;quBUbCmx9lRIE0txLaKw9k41de3yuO7cHNUrdyf01guT+sq7O/r+Fy/q51+7oV9/yxTgbSzw0/q7&#10;Xzyvf/jNS/qn37+s//k3r+vf//5T+ve/A3p/i/29d3QCCBoA/+mvntff//YZ/fGXd/RbAPjz717W&#10;D75xVt/62il9FQtsCvD99xcA4Iyef2lMTz5dB4AlAFjSGhZ4ci0Fd7DADWsDDMqH4zH42dJmttqP&#10;dYL4sfbxIm4OZ/fA9ds1nUf17exQGVArk1i1GsCKYSO92RPI/ePI/SOAEAjGUX5EX+KwBtJH5cof&#10;Q/0dl7/Ro6B1qZv9RVLHRm0NMw8320/mCDjzdytVpDQADEeonABu0GaADKL+AGDvnwDokc/He1CA&#10;iRAAJCOVo72qA0EL25CnETtGHHei7hx7VI+fxCoDPqKYOqkSELSxg3VTgNjyLgAcByAHAEQBTrk0&#10;P+MBfj4tEyuLWOBFPwA0+Hm0AQDXZgNasQULUGFTHZRay69axa9s3g/8DIA+ABiQrVJcrlFArAPE&#10;AIgFXpqJYIGjADCsNQBox8W5kGanA44CtDUCbdvHScA3NR7mN6HG+D9Tj/PTgIn/n5oJa2wq6KyL&#10;1kGNtgF4g4pVw/7aOoCOBW5hbeoUbuCXRv3ZRu5x7G8ohooKD2J/B52xlW6/KUDuKQUhH0exZaMa&#10;K/F9dSDdTmi7E9feaFinpxLamaxovFBTO5pXzRdTFUA1UXRNX0KtYFoVb0wZbGgKVZYf9KkMBNN9&#10;NsTFrVY4DvxyWslgR9Il7RYaujY8ppvdSV3pYDVrgC9X1gxQHcMyd8IplbC+SWAWAnrJASADAMMn&#10;UbG9Zn0HsMHH1fs4ZQ/Vd/zQUfUe7wVuAacNcAjA9ZzASZzs1cmjJ5TEemf5jWHglwxkFfJEFRmk&#10;/CWxu1jh4VxLReCXBYIjKeCeQdVma4Cwo6l0Q0ulUa2VxwE/j9tdNcp5pXNYc+5xokACyboVzg7K&#10;bx0gBkCSsic94PQKB4vAuzyETTXlZh0LJCqgZta3MT+gJtEAhGaHHSgCPbPDtlFYCSAWzfbaNDfr&#10;wR3pddr6Mig7U4DOxuqA0MKAmAB4CVsNxo7WHjhi7YIAEPjZe9MoPFsWP4UNdtr/+N7s5DGOPXwf&#10;z4dRiLUjAPAw9v4w9ftR9QcPOct59dmKNgieGMImVTmqZPmosztdlfrTofzahvyLiwldPNfSkze7&#10;ev7pUX3qxWl9hA3+5odn9OOvXdMvv3lTv/n2LRTg0yjA5/SPKMB/+h0AxOoa9P7/ApD4FwD4j7+/&#10;q7/99R394ee39JufXNNPzf7+5Sl9Hfh96SPs9ucX9f5nZ/XmW9N64ZUxPfUsCvB2CQtc1OrpvMZX&#10;kqqOWy9wRJFcwFlubyhsQ2AAYNSWNQOAGRRgmYTdCuiBy1fq2t/LamXJ1t4KObYr3+YN1qaHvQ0U&#10;TsibO6KhLJE5OA7y3EV4Sra+2AlFOig/VF8EhRJF2cSpsKlJKsdMUC0yRxt1U8FvOwC0+ZK2Ggx2&#10;t8+Bn8+JAZdHHg8/zk8hQ7kkgmTRMBYv0qtKhBsXtY14jhO2NeNRVUK2UfcxVcIHf6vYEu3xEyon&#10;T6gCAOt54FfG/pKRR9tDmhhxYX89wM+tuVm35mdRfyi+FcC3uhTQ+pJf64sAcIGwoylDbvgCALdp&#10;aiOdgOo1A6DPWfzUwgFgKXgAQGzk+JhBDADORbmeUa2vHMQaStA6RBZsOpwtfuAshsDRWSkmiiXn&#10;/yZj/N3Uo7Uh8tpcRBNcv9Fpg2DIaRdsd1yqtVEVwwfWt9joVb6MrQF+6RzWy5YeSwAQm5JlU7NM&#10;AfoG5fEBQFSgA8CEATCisTLfg01Yd+AXdwY924yP+VJReS+21G0rtUSUxzIWsZd2TA35FQZQkZNU&#10;ViCUHeQaAD47lt3ca+zwFFBbTRW1na9rt9TQFoBZTZY0A3hawHM4nNZ4uqhWNKVyEGDxf3HsbZTP&#10;TQDAKGowZPBD9Q0dOaEBADh09KT8vDZ0HJcx4FEU+FmHiAcFOIRN7gGK/b0oX35HNphS0p1A6XH0&#10;JxVHnVoP8ChKb6w8pla2qTRALwV5LV3QaDyrBZTgdLqO2sWyF0c0EcM2o2Jnmk2VCmllsFJJbPB9&#10;AAbMBhsE0yYS+uXj+odKlH3sry0QnCFRHUx5G3Tg11ocJIDgQp/z3HZItI6RmrUFmvWdQP2NDyo7&#10;gvoz8AG3NOBzwiAI6O6HAc7G/TmbrY/Y8QB2OcCZBYQZ6xThtRRRnHZrZCPGd/v4XhfHIbX5HR3r&#10;ibYFFcpPoGgfAwyPqMd7SIN+lwKxoDKlmPIVVH0RIcN5ZREvFRK8LUgyvZTS5nZWF21XuZttvXh3&#10;Up96eU4ffnpNX/3glL77lYv66Teu61ffuqnfffdJ/c1P7+q//+pF/Y/fvuS08f373/0H8O7D0OJf&#10;scD//FcvYX+f1V//8qAD5Nc/vqKffO+8vv2XO/rLL63roy8s6rOfxXZ/elQvv9ZxOkGeeq6lq08Z&#10;APNa3s9pdCmh8ihJFVcWyvrlsfF/qD+zv+6YD/XnVThP/a3hhjohPXDtXFN7toMTFc7an2yXsQIA&#10;TLeoTLapS/WEfKg8X/GofKVj8lWOy1s+Ju+9idYx4JcYQ7GNDymJ6kth25LTMWWBQGUhouHZuDpU&#10;7lrTVlMmw9sqKgGXXLYUFhWqb5AwAPLc4/E6AAyhAONkokywX4UQqi54sBdtOXDciZKfbOY/qhKP&#10;iyGgBxgrgLGGOqwnzBIDv3y/RiuAr+7W5LBtlWnw8wI/j+ZReQvAbwnba/DbXA1qcyWgjWU/4dOG&#10;qcE5FCAAnHfa7fwaRcXWG37lioA84wXmKEDscK6EBawFgZNdv6hmbOwf6m9tJabNtbi2iM2VOOoy&#10;rtVp4IjFXcDiLtocYezy/ATgm4wTCS1NJ7QyFweWvM71m5pDBc6aEoxoFAhbx0lz2KVqq0/lZp+K&#10;JKl8CaVcGFQmP6RMGohgf8OoP19wQG4f2RwAun1uB4CJ8D0AomrGbfxfK+Gszrw3ktRZfodNe2uF&#10;PCgytwoos0SPV0Gg4z58VEOHDuvko485EQI4aaCVAVZJbGsaeBV63BrDGs9Gc1oAHuOBmBrcV7PI&#10;NSCU5725Ia/ynoAKvpBSbq+SLpIJ0IvZZ6EkYwDM2vksXMdOynW0Rx7C3pN2obwHfMAZW8pnxig3&#10;fr7XQNkLIA2AQb4viWrNB3PK+zNY4oRSQDlLtFIVTZQnNJwfVimWxxqjbkMxjSUymkoWtFgc1hRW&#10;2IbIzKAGSwNBzZTqGi4XlStQobjP8YJbUaxukGRjiyhYe6Av26cAiTZMWbsPQJv5YcvNVwFdc+E+&#10;APvVXDQAErOowCkS+yT21AYp2/JYth+PLXvfso4OYEc4O8K1ed2gdy9sCwvbw8dmd9gg57Tt1sjx&#10;YGrkwbg/Z3hMl8/HQTQpQ2XUaMng2DiiPOC02Sh16mulwmuJo077fGs4ppFumvKb1vxyznFtWQRQ&#10;LIvdpnxlbTGQcZLXPKBZL+r8hYYDwOeeGdcbL87qvTeW9cX3tvT1L5zRD796RT/7+jX9GiX4xx88&#10;o3/8xQv6p1+/oH/+w4uA7xVg978D0OD3P//4iv7pDy8c2N9f3NbvUH+//OEl/fh75/Sdr+/qax+t&#10;6gufn0X98X2famN/67rzXF1PPtfUlTsA8DrO40xOY6soQJJ5ygEgii9mczjmrRgAAP/0SURBVOEP&#10;Vve2MY7BjE/xkh++RVREsDxwHQCeWs1oBdUxMYHdQQGa788PAzSUhjW0hmwNseZRBZrHnPBzIW2B&#10;RWtzyNo4JVu6ez6o6lJMFQhcWs6qzGfW11PqrmY1Op9SqxNWERuRiHsVCnrk9QJAlxf151Ufx0ED&#10;IK+ZBQ6hEKNU3qSvV1kfN9d3TDnfUTL5MSrPvQCAxQARAorh46oCwQYq0NoIrbNkpGBDYlyabNhW&#10;k8Bvwoft9WsBZbeIxV0GfstkxrUVvzbXASCxsWoQBIBL1h6IMpwJaHEq4ExjG8Gu2v67+ZJZX0AP&#10;zNM5rwPEEgBsAsBRlNwM13FpMc5npbXN+e+sc1zLaGsxrY3ZpNZmElqdJeaTWllIYcFN9cUBH6/N&#10;JXk95by+uJDQHJ8zvRDXBDAcw45bx0mngxXG0tdtEnvNRSF2q1Ryc21RYhkSR8IGkaNQSB4urqEt&#10;0+RGAYYCgXsADKphYwCrfG8rpY3hDABM6azN+phMaiHvUXEQi+RyywPojj36uB77xIM68uDD6nnk&#10;CXkPH1OY16MnegFkn0LAMUoUeF5FndXcAA6AJo9h0QFVBpUfPHJS3icOa+ixxzVIuB4/KtcTlKVj&#10;vYphf63tL3C8Rz6gF+jp53tRej2DjtLMAboGYK14AJY/qqrXhrNEVQRqZpd9x3rk4rvdADDqDSoB&#10;IDMovywAtP1Eivxv3h9Tyabl5Zoar46qaVY4ZKtPR9SOpTQSS2s2XXYgOI4KtGh6sf3BhKbqdZWK&#10;WKpCQElTDgbBPE6mMCS/DThH/QXL/YoAQOsAMQDmUIDlMSyuKcC5A/vb5GgWuGG9wdP9Kk/0UgF7&#10;VcDu5rCv6Rbwu7f/r4VZX1OCtmm6Y4Od3l4AaOsA2iZm962vDYS2IS9jJ5S3cX9T/cpN2qyPHhVx&#10;ZWnqb9Y2Xud/IpVD1Gus+TjJqN2vZPG4MoibzqRHozNhdXEgDcpZbRLLbKvHVI4A+Cew+4/JFly1&#10;xTZq3ZCmF3M6fb6r67fGdefpSb38wozeenVBn31rTV/53L6+++VL+uHHl/XTr13V779zS3/746f1&#10;D7+4CwSf07/+8SX9K1b33/7GOkWwxNb2x+P/wev/+PsX9DfY39/9/KZ+9ePL+sn3z+p73z6lb39z&#10;V1/58qo++Nyc3n3PANjS8y/WdPvpim7frevynYJO3chq7TzJbDOh9gwcakaVKgTlt1Vhon4n7HEo&#10;i+Owld2HQ9yDiB548mJbZ9ayVL6Ypqdi6kwEVRv1qTjq4eJSoaytocPF6x5XuEvhJ0LDR5zVJWxd&#10;uuo8FRJwDG8nNLqbUXcnr9ZOUe1TRY3sFzSxW9Q0CnMMVVhvhJSBwJEoSg9FMoAK6AV+/f8ZgF6X&#10;gj5UDJU35uXme8iE7qMohMPKeo5QaAnfEQB45EAVmiW2tsG4wa9Hw8kejWZ6NV4c1FTNrZm2V/Mj&#10;BJZ8YfYe/IgD64vtXf0PAG6tcTQIAsU1/r6CCly0bT65Jp1RCkYbBVI25ce1AX4ZKkS26FWhGlCj&#10;ja00Kzsf08pyUluAf3sjrd0Ng2BOuyvEIq8BuE1ifQkg8p4NEsUatmKd2FjOEDmtclxaBoIrtuQ4&#10;tgMQTvI7bH/cbtetYYDeaqMGmx41al7VSliUAkkriwJMAsAIygQAmgIc9ABArmsoCBzCWNkEv9UA&#10;WLEl6tNYYFOACccCX0CFnpvgt7eSqoX9OgGsHn/wIZ0EWGZFvWZFCTcQDBw5pgjhe5wK8tijCh56&#10;XMkTlBUgFgFmMaDmOXxSvQ89quMA9MQn+ZyHH1IfCnLw8cNyHTrqfI7nKO6C/4n24SIG3Xw+/4sS&#10;TGGxbTxhG0vbBmh1T1QNADgSRWXmKFvxNPabssJ3hvsBKBY5ibLM8L4ycMsHs7gHEnE4qxwWOGu9&#10;0/GcJuuj6pZGcQplyhHOJJLUMHZ8LJrG/rY0m8cqJ6rqWAcN8B1J59QspZy23gw2OEMCTBSBtq26&#10;Y1M9beohKjxMRLGLiRrQbg8dAHASBQjwWljOJtFw2v6wxhN9KgEoU2M5LK8Byuxusg7kDICm/oBi&#10;FjhmrTOE99hCqsl7bX73wyxwCgVokRw9pozT6TGo/CTuCRgmx48r7ShCn3IjJHDK8fRSRK2JIRX5&#10;/EIXh4V7y/JZocIR+W1lHCx9EIcXtjUEAXKodFzuFPcs9bDc6ccU4blBcn2/rrNXO7pxZ0x3X5jU&#10;a68v6DNvLOnz727omx+d1XeI73/5nH7xrWv6zfdv6fc/ekp/YxD83YtY3eexwy8SB7bY4PcPqL+/&#10;Qf39/le39euf3dDPfnxRP/j+aX3nW7v6xte39KUvr+iz787pM58e02tvtnT3xYquP13U5WfLOn+n&#10;qF0U4Pq5rGa3uJ+Ihuo49xzeRHMhBZJBpzc4mI4okg8piWApjKJoESsP3LnU0YWtIhU+ifyNaxS7&#10;1Zw0OvrIIoPOKrG2ibPtYhUbwfKOHFN8FIWAfK/M96u17tHIXljjZ5KaPp/T9MWypi5WNH3JoqTZ&#10;c0Ut4c3nTQ1OIsfrWBkgaLt7DXpN/fnV7/YBQOyPx5QhhZoIecmqbr7XxQ12HVHafZjCfQQ7AwAN&#10;ftb+Fz3uWN5WqkcdbO9IpkdjwG8i16/p8pDmAMRiB6U3BvRQckvWsbEQ0OoisRTU+gqqz6C3EdIW&#10;sb0e1s5mEHCFHDW4wvvm+Z8JbLC1jVaAabaM8rPBoTYkBkWbMQBW7gHQ2vOsB3gJiKD6djaBixNZ&#10;nQKC+2s57a1ktAv0ttcNkHmOOaxy1okte0ysraPIUY5LXLOFNSC4ktD0nI0htGl0XO/Rg5kj7aZb&#10;LSDfKGGL86jwzJBSiUFFowMKYIE9ANBls2t8prrJfJEDANaz4QMANgFvJ6nd0bjOUGDOTcZ0fiqh&#10;89MkMd53/OFHgN8h9Tx2RD2PPoH9fZwjNviRRzXwxOPqA2iDjzziqMBMX78yKMIwUPSg9gaJvidQ&#10;egDOdeyEho4c0eDhwxo4dEhDHD1Hjsp3HDs3ADA8WBKUYuDICY5UVuxwlmMTcHVRYS1PWG0ANoZa&#10;26i3tFyqaLFAkg2EVPJiewdcDjzzvqDKQaAG+OrRoiqRvAqALA3oUijHQiiujrX31bHCmbqq0bxK&#10;IT4fBdjmOJ+p8tldTWcaatswnyCJAFVZT8VVzGOlUYH5SlBpykAMJWizCazzwwFgcUARIlnlfFqD&#10;CAhUOgBsoQLbBkFsbwPlV0ddVYCSWdK8A7//BEDA58DPXsMSO7N9rG3POkacetjn1Eeb6eHM9rBN&#10;1okkALRV22s4MDuWpoMqooKqy0W1VgqAFndQP4rKc2t+I6buvBcoe2Xzi/PA0AZbB/Mn1I+bsmXs&#10;PAXcHgAMozij9WPy5h7XUOohuTOPAf1DyjX7NE+5PH2hpstX67p9u60XX5rR60Dw7beW9PEX9vWX&#10;XzilbxA//PoF/ezbV/Sr713Tb394U3/9i6f0D799Wv/4u2edDo///ofn9Pcc/5rXDH6/+cVN/fKn&#10;V/TjH5/X935wWt/+9q6+/vVNfflLyw4A33prTK+80dYzr9Z18/myLj9T1JkbuBjU39lztnx+SeMo&#10;1AqJPNMOc69iWPgotjemRCmBNY6iguEQLGouxvTAUxeHdW6n5KiWyXlUHBW4NR1RhQuZnUBCk1Wy&#10;U8jsSS46MjthmYbHRZPzq0Ma2fVp8hzW7yKV9VpBS7fKWrpNAb2JpbhR0tLVgtYuojD3UTKrZB/s&#10;ZL7mVyTlkTvgUb/HBwD9ANDn9AJ73C753WRWd79CLqA7dFyJIRSn65CS7iMUZABo1tc6RIBfO31S&#10;3WyvxvJ9msT2TpORZ4HfAmBY6aDkUG4bfOfGXEhrCyGUFsBbJtYiACdyAL2NsHY3I9rbimpvm8fE&#10;1kYQexzQAsCcnD4AYLVFQSp7lAR8SQBoSymlAGC+BFSaYQAYA5gJrS2b/c3p1E5Wp3fSRF6nt4iN&#10;DBBMa5/j3ibBazubeb4L+BHbWzlt7eS0QaxuZbWyldEysbie1DyZe24+RJICyJPWJulVFwh2sfjD&#10;2OAmqqSccSmbBAa2mo6tTmyr63ixiX4STiB4rxPkf1eAG11U6rit+ZcCfkldwKafmkyjvHt0FNgd&#10;R+Edf4Qj0DsK7I489KCOP/SQjj/4F+p/9CHgd1hpbGjqEDADdkHA5gDw8SNA8hgAPCEvCs97zJTe&#10;cYV6sc/9fYBvQKkhKt+QS2kAFsX25kiGtWBcZW9ULeA3Hs1oNEBSxvJOJ9JaAXpr5YrWqzWd6Q5r&#10;o1xAqYVVAJ5l1F8jFFYjElMjmtVotn4AwViBspJWHGseHfKqFMlosjyibr6pSryINc7gHjJqhvm+&#10;ZF4rlWEtFVGBsZK6QLDMb0rwO/MpwJfxKlfyY608iqIAHQAWBlF/BOXOFqJIYhNzLZcDQJu62EKR&#10;Dc8MqY3ya0z1ocJwTaP9KjkzeVB4FmZ1bfgKNtcWOrX2uyygszF7tpCBY2kt+P8UwsP2E04hSFLj&#10;1MeuzfjwamSzqjLQC1aOOrs7ZnEJtomR/ZYkNreMxW5NulCg97a1xBHlR91835CzNYAX9zQY7ld/&#10;+ITcedQgwAxigyM4vRCPvfkn5Mo9wfGQYijEUcrhaYBz+XLDWRnm5u0R3bk7oZffWNTnPrenL35w&#10;Sl/+YF/f/MoFff/rl/RjW+fvOxf12x9f0x9/eUt/BHZ//esnsbxP6fc8/80vbuiXP7uqn/3kon78&#10;Q+D3vTP6Fvb3a6i/L3+8rs9/cUnvvz+rtz4zrlffGgGALd24W9LlW1mdvZzUubMZ3bpY16VTNYRN&#10;CdGCEgSChXpcqQp2uBZDESZVHE6gzONqLiXUxaE9cPNCS/tY1sXVlCaxYeML/CM2rsYJ5kxKA7vs&#10;FBcZCDoxfQC/2rJLIzt+TQO/+asUzpsFrT9V0cazVW3c5Uc8Q0F9qqz1W0VtIk+3LqFoTiU1sYzC&#10;HCebopps0vWgzwBovcBeuVCBbheVdqhf3qFeBQZPKDxwDEt0RAkUYAIApn1HlSdLlWIAMHlCncxJ&#10;jRb6nLnA81WXlmzNv6ZPq9jVTVvsFNLvzka0Mw/sgMgOEN5di+rUVkKnsO2ntuNEzIn93bj294Dg&#10;Lu8FgutrYS0vGXSCGh0LovKwvRUvGYVABcbyHiV4nC/zt2ZE49jIhbmkY213NlB8uzmd28/r/H6R&#10;JJPXWWB25l7sA0e77nvEDiDc3ipoZ7eoLd6/tV/Qxh7Xcy+vVWC4vIk9W09oZTWmJbL8HOcyM2X7&#10;jQQ11UEZNvzqmgrlN5XSHmViQDBinUlup03VAaDfZoL4/zcALrXTXKOs9sbInhNZXZhO69K8vRZX&#10;xjcI/A7p6GNP6AhK8PFPflKPfOLP9dif/5n6H39MsRMnVB4YUuFkn5JAzuyw9wnUHaD0owi9h1AS&#10;QNHH3/xEwIL3hI6fUPCYtSOe4DNIqieo0D1YMUBTt44JL+UjgJtIFjUNyMawvfPJrNbLVa0W8tof&#10;HtZOE9UxP61rk11NxgyWIXWjCU0kU6i/kCqouYlcU8PJmqMCG3xWnCQb6BvCLntUAXrDALKaLCuL&#10;va5ggStBFEEEpZ0pab3S1Vy6oXEAWeP7fZxPIsA1jQ2hAkl6qD9n7xWzwITBz8LWYkxVXM4OfUUb&#10;tD6O9Z0aUJt61ET51bGlFcBWBnBFVF/O2uba1tN7giPqF/hZT28aa2xteAY/J4CewS+DgkxzTE6g&#10;+lB+tr9wzpLzBnZ+PCR/8ZDClUcVvRfp+hEs32P8ticclWmqMtE4qXi1V/Fin6LZk/IDPle4x9nP&#10;ZCiEIzMIxg8pUAOuqMP0DGVmLuKs/xlHWcZJvoWZsEZW4to8XQQ+DZ2/CkOutXXxqTE9/cqiXntr&#10;U595a0tf/PCCPv74SX3ta7ewsdf1nW9e0U9+gCX+yVX98keX7sVl/Zz46Q8v6kc/OKfvm+39Drb3&#10;mzv66tc29YUvrejdD2b16fen9Kl3RoHfsF58o6tnXsZ+P13RpRuU2Ws5QFzUddzn9bMlnUGd7iwm&#10;dOZUQyOTWWdhhGwzoUKb+zyaRI0n1cVhTVK/Hrh+eZgKDwCxYNNU3Eks2shSXHUsV86W4AaAuemT&#10;ytv+pbPAb4GbuDqgzo5P02ejWrqCirid0y7A23uhqv2XagfxYlWnnitr91kq+FM5bV/LaONCSks7&#10;cU0uRlUbwYsXgvJGQ0AwoCFPAAD65RpyyzWIbRvska//hEL9RxUfpABif5O+I8oEjmFrrMf3ONb3&#10;hLMt5kSpX/N1l7PQ6cZwQNudgLPp0f5EWKfnojq7wMXgnE6vRLW/TgC9/d2ETu8ldYY4fyqlcxxP&#10;n+L1UzHt7cW0hRpcB5Y2PGh+NqjJiZBafHbOAAj4ojkv4QOAFIgy6uMeABe5uBsrKW1jfQ1y504V&#10;dPF0ie8o6AxAPLObdeIsF//MXkmniN09rhH3YGe/rO0zZW2dKWmL/7ECtg4I11CDa2SrdWJtNclv&#10;AoQUyqXJiBZt35FuSJONgEbKfjWzPhXjWPSoV+GQR14A6LVxgAGfA8Bs3CxwFAAmUYDckxEAOA4A&#10;UX3nAeDFWeA8hSqKedT7yEPqQ+EdxfoefvBhnQCEQ48/rsjxo1hd7svxngPL+xh2+JN/oR4nPqnB&#10;Rx8Bhk/IBxAHHntUfSjHgccekwv76+L/fYcPKQJA06jAAgqw6PKoOISKIwm2/THUXknz2YomwgnN&#10;xpPaqtW1Wi5rk+OF8VFdnRrV66fW9czylBYySXWA10I2i33F8kWwq9jl0TT/n29jc0tqJkvKYo2D&#10;2GQPwA6cBLjY23w4jcPALgLMCva4iIVu8nguX9MM/z+TrjltgaHDJOGBPsW8wCeDasoDwDS2MdPv&#10;9AabEnQWQAWCqXK/8s0BlW3Q+tiAo/gaRH3cxm/2ovxOUhGpT1jeHIov3T5+MCvDjsMWNr8Xhcd7&#10;LdKOEuS9U4CQOpgGgplp4MRr+YU4Dqyu3IRPvsJjqNFHlagcUqZ+WJkmoqGJiiseVrxxzPnsRPO4&#10;M5MkUkZY5HsUSPfIHQN+tqF70K3BEOdVCqEo4yqtYf9PZ1Q/k1frbE3tC20e19Q4XVXrdE2jlNnF&#10;0wXtnm9o/1JL21daOvvkmG69sKDnX1vXs89iiV9d0Qcf3dSHX7mlz398RR9/7bK+8Y3L+va3zuk7&#10;3zil731zz+nk+O539oHePopvT1//5jbv29BHX1nT5z9a1nsfzuut9yb12mdG9cqn2nr21Ypuv1hC&#10;/ZV1405Z1xBXly9ndP5cRudOU4b5zWe3kzqL1b+I8NjaxAl0slzrlIpdEuREQsMLKY1upTRzJqcH&#10;rkHvU1S2ZezX3HpWM+sZjUH32iyVBQlv0rswczCYsryAfF9G1m+6NLYf1PzluNaQoNtPF7T/fEWn&#10;X67ozGtVnX2tpvMcz73Cc37s/l0AeTutHZTi+jns3FbM2Wuk3I1SaCLyxoLY4YDcXr8zG8RlChAA&#10;BgZQCYMUDvdRpf1HlQ0cx/6i/gBgPX5cw9xAWxtwujroLHS6AfR2xkI6NRHRmcmozs/GdX4xqYvL&#10;KV1E4Z7HSp5D+Z3dAXwA8MxeAnXG37hoFuf3uXBA8MxeXLsAcGstpo3lqLOgwQxKsgNoilUsEQCM&#10;ZDwKo7YSeTIkCrDesjbAAwu8jgXe4Vruo+zO7wJAYHfhVB41iBIEhPfj7CmuGXHqFNcI6J0ie+2e&#10;I+xI7Jy9pwgB5iaqcRMluMk5rK9gsxdiWp8G0pMxLdv3diKaqvEbCwFV037lgGAs7JE/YIECDPoV&#10;AYCZeFC1DHav/B8A3AWAZ/4EwJxOT+dVwAIf/+QndOTBT+rYw9bu97iGAJjHAAbUAlhjA4O1/7kf&#10;flS+Rx9VGOsbeuKIvKjGAaBn7YMuwOfmf4Z4PPTQI/zv40ATNd8DBAYHVTIb3EPF7ulTjSQ4EcOi&#10;ovzGUWMT2NmFdEbbWN7lPE6iUtaTC3N6ZXddnzq7pRe3lrSUz2k6ndJuswYgKxoGgLYSTS2YUjdT&#10;I1ECRZRemc+MeUIAsF+D1gON5Y5hiUMowqQ3rLxtGsXvyPJaKwxUw7ihhA3YzimCeg2dJCiTyaRL&#10;8TTASw8okCGyKEELHkeyttewbbrer2LbgNen6hjnhYoz5Wfwy7WOK9M4rmwdq9u03l5g1jzmwMkZ&#10;6IwSvN/ZYZuZGwSz1pExjQIEgBnqoqnA6kpMU2eHUX5B+Qtc0xKqvHpIKaAXbx5WuI5lLTwsd+5x&#10;PpfP4nutfTFuS+RXTiqMawpap0eyT26bNx50oQBdipYox/vDmgVmretF1a/m1bxSUvtyRe1LXF+i&#10;e7mq0Ut1TV1qavVyWxuXGkRd21ebOn29oyt3JnTtqa5uPd3VC6+v6TMfXtR7X7yk9z86rQ++sqsv&#10;fLyrL39lT1/+aEsff2VVX/l4xbG5XwJ6XwB6n/v8IqpvTp/+7JTeeHdMr3ymqxeB3wuvNnTnZeD3&#10;Qk6XnqG8wpSz1wHeFera+bS2cXCbGxFtIXS2V4IIHcTObl7zSxm1xkhyIwBwKq32Ulpj2xnNnSvq&#10;gStXUW1nsVpUssXtrBb4w9RqQk0AmLchLkj3oo1enyebLQ2puTqk7paXix/W0rWENp5EQdwt6vQL&#10;ZQBY1tlXy8DPAtXzKhX+ZSr6i1SqZzM69SQ/8lpKa+fJ7DsxSBxTfjiqUC4kbyQgT9CHYrGe4CEF&#10;3Uh0DwXAR6EJHsP2HlUhckLFiHV+HCOrH1c3h/qr9Guugfob9mhrLKBT02GdmY3q4nxCl4HfZdTY&#10;lbWMrm5kdXkT0G2ldWEbGO4mgRLyeT+jS8DPjhf3AQBAvAAIz/D33c2EtleB/GLEWdXZ9kyu1oNK&#10;F3woAI9CtnWgLZBQ8qvW5O+AyLYTXeMC764VdHqL89/O6xI34SK29oIpQSB4P87tVxwInuH1M4Dv&#10;NDfk1HlsMcfds4WD4xmyLCpwFyu8y/3ZAYQ7NrwGib8D4LdnUJxktZVRYGHL8VfCauWCKqX8SkZs&#10;EYQD9Re09QBtMQQDYDau0VJKC82M1rokMABoqu/cTFbn5/Io6QTQekiP/df/osOf+G/qN4WHCrQh&#10;LF4DHyCMAD7/Y4flA46hR59Q/NARpQ4dVRTbHOTvvkNPyM/Rb0rwUdQJ/xdHLaaOnVC2F/vXR0U+&#10;QUVHSSawxKmTJ1XDAUwCwPFIUuNhFHU4pMV0WlvW7pcr6Mb0BMpvU2+d3dHb57b18taKlnI5bTWq&#10;ujE7ru1GXQ1/5GC4TDCuNgCrouAKfuwPii8XtJWmUTrYcxvX6HU6Z7DovS7FXD65Dx/BoqPQ+B2O&#10;HfeFAWpSSVRjyGm/PKlocEAxIBhOu+RP26Bo4JfiaHsBJ3tJjL1AEFjVEA7tA7trys+OebO6QC9d&#10;B3y2S1yjRwlAGMNuxngt1jjY5CgOCOMA0OBnewHb3GDrdMxMH6jA8lJYYztVlKJHnsyjChUfw9Y+&#10;AUxR5g2ue537VHtUA9mH5C2YAgSA1rvMd9oGTTbLKwoAwzaOMYXYsPn5YZdcAND2NvEVPGqslzV2&#10;pQ3sahrGWjYuFFWjbNZ53L5S1+j1YU3dHNPSjRGtI6K2rjS0famm6fU4AgcunAFKVwo6f7Oo28+P&#10;6+W3d/X6587q9Q/29PqHm3r7C6f03ud39M7nlvSZD6ad+PQHU0BvQm++O6rX3h7Vi5/u6rk3W3r2&#10;jbqefr2qpxFYt14s6MoL1NcXKa/PIAxwoJsX4cpFXOa5nDZ201qlztrsq+113OB6SNsIrs2tgkan&#10;s6obAHG547izec7ngZs3a7pwuYT1Kmj9VE5re1nNbaTUWQirPOV2Ft8sTgHA2QE1AeDwqlvju0HN&#10;XUCF3KAy3ilqH6t75gUq8ktVnTEV+BIVmh969iVsn8HvhbTOPJfW6acz2rtNRkcJLgPByS1k9kyC&#10;goA9yYTlj1JRwz5nnGDUh50IYFWQ51VkurX3VdInqLwn1HQWRj2psVKPpmuDslWeN0Z92pkMYHkj&#10;OrcQ1eWlhK6h/K4Dv+ubWd3Yzuk6cQWIXNnJ6MpeWlf3s7p6Ggl9OgsECSTxpbOA8GzakdOnUIrb&#10;3NBV64CYjWhkLKxaPaRMHjuJAgyl3RQit9JFn6oAcMTs6GxMa3zvrnV47KD0UICX7tngi9jb+2Eb&#10;Tp07VdRZQHjW2lJQe6cJg54DvnvHfXsdeO6jIq1TZQ+An8IK7wP2faT83kxKW1NJrY3FtdyJaqYe&#10;VadoCx6g9riekeDBSjAHAATecSCOAjQAzgHAFQC4NZ7VqcmMTs/wm1GBE4Wgjnziz/Tgf/k/dfgv&#10;/kwnH3xQx7C2Jz75IBb2McB22FFz7gcfUeTxI8qjprJAJYsiTB09pvgJrBxAK/UPKnOcSn8Cu9aH&#10;NewfUJrXU8d5H5HmfeHHH5X/4QcVAz4NFNp4BHsSimosGNBM/EABLibiutBq6LWdVX36zKY+tb+h&#10;9y+d0osbS9qpV3VzYUo350a1kKeQJ1AswK8Wjms4mVcdNWcDqRMoO4vooC2qcFInUaY9QP3oJx9S&#10;L5D2okhPPvowtp9zQgna4g6p3iEVsOXZfpd8jx+Wn3MLDKGi4tz7lK0rhwK0RX5tLcAoaiqGqjII&#10;ZvsUt9k51T6sbi9q8F6b3z34JW1bTiKBEotiRyOV44pUORLh6rGDeb/A0hnr56zo3OMA0DpAsrMI&#10;kN2SciR7v9Mr+7CiNVTe8GFF24cVbB1SgKMPAPpy1v4HTG1fYmvTqwFACwNgrpey2yc/APTZ4hnO&#10;RvpueXAN3hhJ04Z4jccRPlm1Vwu4PpIJ7rBJmZ240tQMym/0VFnjlO3Z/ZzWcSxbuJx5lOmsxWpU&#10;i4BnZT+qzXM4rVt1PfnKou6+c0rPvruvu2+TwN7f1WsfnNbzb6/q7qem9Nxb4xy7euaNlp5+rcX7&#10;G7r5IlYXntx8pazrLyAknkvp3PMImOepC7BkDfitXiDOZ7VyjuRNHV7dy2mF+re2EtbWakQ7qMK9&#10;nZQ2tos4z4RaSyTYHX7rubIeePbppm7z4y4icfeobBsowYUN3mCdFbM+ZyOeqjXi2limhUEA6NHU&#10;Xkgrl6DuLazbMzWdfb6mcy9ifa0NECV46jmUzHN5bLEFlesuldXCVCAQ3MU2b1zNaB7IdFZs8nWK&#10;rJQAKlhiKmgs4lMq4laem1Lj5rTJVB2sRbvar2Ey60ijX+OtPk23B7TY8Wh1zKftKSTvbFhnUZUX&#10;FmMAMKVra4BvI69b2PtbKLGbAOkmQLqOorpxOq8bQP86SusqCvgKF+7y2ZwunssS2OEzQGYPuGxa&#10;NrGpaVF1AWC1FlTG2v9SVILkQUUwS1xCGXZGI5qZsUUQUGeAap9reY5CcQnI2QZTl89WnLC9Vi5g&#10;ec8DPid4fo6bcYbYv1BBzh+ELT1+huM5/n72NMmEG3sGgJ8F6Gc5t7NLPJ8nqQBBU4Gr3bgzvW28&#10;HFEjYzbYhw0mqYSCf1KAKVsNBgCOGAAbtrlRTpvjOe1NZgEgv3e+pFp0UA/9n/+HHvqz/6LHP/Ff&#10;9ThK8OhffFIDqDhTSb0PPowSPKzkMSoo0Msf61H1RJ/qA27VAUapH6eAopoMRNT1BVUZGFICeJgK&#10;DAGb2KHHUYMosIcfkvuhTyp+9IgKwLKD6hoNcp19/C+wXsTazgHB+WhIT02P6tXNBb2xu+xA8MNr&#10;Z/Xk7Jgudpp6bmNe57o2p7ek8XRJo8kcAIypjo2uA8JYL4A6elwea688etQZknP04Yd1FLAf+vP/&#10;phP8jn5+09EH/8J5PohlTwPKOLY8fhLVxfm4HnlMnidQt/0oKMpmMDkkT8IWRO2TF/h5SdTecK/8&#10;McCSwl5TZhMFoFXuQQ0CMMCXBUKpKhbU2uDKQK9IAigcc/b0DfNayF4HhuEafwOWBxDkf2xPDxvu&#10;MtGrGnCpUBYD+cOK5B9VtIr17RxRbPSIwl2sLxECguEa17rAa4UTzvclKhYoTn5PrNijSK6HBM7v&#10;vQdAL3XNG8F9Rb1A3asQST5WDyg7TJkHhC3cRnM+qvYy5WsrpYnNlEaWY+qitCaA3exaVCubJGJe&#10;X7PmtJWElnBc1om3BAi3EDznblPunxnR1VeWiXldf31Jd1CGd97e0ZNvruiZT2/oydfndPWltq7C&#10;lMt37f2Ih+dyvEY9AX6n7yZgDu7sdkrrl3E+55JaIhYRLgsowDnc3Cz1bmaTx6tJLfM7ttYRMkBw&#10;H1W6uldUF0s8Tj2ax3U98OKzLT3zZE03r1d1/kJZW7tk3LW4pgHg+HJI7VkPJ+/mn7ycaEhT+Or5&#10;MwmkZ077T9UgcUsXXmrqwssNnX8RGD5X0t6zOe0Auu2nU07s4Nd3nuVHEzv8+J07GW3dLGjlQlZj&#10;qMASCibVTFFgEkokIlTSgHIJr8opl9q5QY2WBzXWcmuiY3N6hzQ55nIWNVhEoa7NerU9j/VFsZ4G&#10;fueIS9jDy8jcK0Di+mZBtzfzenKL2C3qJhnsOkC6eaaoGwD/xrmCrp0HgueB4HnUH/C7yMU8x4Xc&#10;xwZvbcS0zLWYngkDOFv4ABtphQMAhq2gAEHbw9jaBtsjXB+bCQIAt7j51gt8fp/PRf1dPVNx4ooB&#10;kAt/ge8+z/PzZ7ju50ge5wEgsW/Qu8h1vHAQ585b1HUBOF7gd1/gHC4i5y+uY6nXUJHLWO05rvMU&#10;BWKUwoB9na5QULN+FZIHK8AEQiEgGAaAqJp42AFg1wEg2bJb0PaEbXYEUGfz2OGsAicf1SP/5f/Q&#10;ob/4hB77b3+mR/7r/6njDz0m96ETGnjkCQ1hfSNYx8xR1An2NUtUevvVxTpOe0kCxBQgG/f41XG5&#10;VUFRFVBduRNUZmAXP/SoPA9+Uq4HH1KM5znUVwmF2PWHNOYPaNTrAoABLSRREhG/ztWLenZ+Qi+v&#10;z+j1nUV99jJ2am9ZT82O6pn5cT23Mq0znYZWK7bBUlJVzrUaijg9u0W3z4GYy7HxjzkKzzpkjj/8&#10;ST1mgP/zP0MFfkJH/uLP9QSP7XkPSjDEbw0TURRrCHi7Uap9jzwo/wlsfgDLGxuQO2YbpPdhHU/K&#10;Hexx9rrx8zwMBKMJYGN2GNAkUWHp0nEnEsAuCvhCgC+YPypn83ILHofs9dJ9CKIIDYI2A2SYz0IJ&#10;ZqcHVcfZxLCyoeLjWOdDSnSPKTaOop44CiSPKjlyREkbvlI6Kr99Pt8X4TPj/IZkkc8qAEDUn1n1&#10;UKpHAbPACWBuKyUDP18cx5Ch3JRxC62QijiL+jSO0NrNrOd0M6GJjRBHYiOqydWwJoHg9EpUc7il&#10;FbO/OJSNjaK29spOB98WdW73cl5nblPWLsOCS3mdvtHQuSe7Ov90VxeeJ14c05WXZnX5hUmY0tTZ&#10;Z6o6hzg790wb51jR2btFnbmbdWLf2HId1XeR8n7B4JeCSWnN4uJmTmU1CQBHt7KIKyCN2puYw0ks&#10;RbV7ChF2saQlRMnEdlJziJ0HXr7b0nN3kKe3a7pytay9fdteLqYp5OMYJze86IX6wG89pt191B2V&#10;deMyJ3Sbynu3ocsvt3Xl1TbHhi6gAM88W9LuU9iqJ6mQtxJObD4JSO4AQgeIB4+3b+e1diWLnU6q&#10;MmNL7ye5QXGl0jFlU9hvFEwTGT5S8WgCizs16tXMuEdzU94/LWSwvhzQzlpA+9D97HpU58hE58lK&#10;FwHQFeh/bS2tG2SC2wa/bUDIzbhxD4A3UFQOAC+UdO1iUVcvFXT5IhYYKX2ROHcGZbXLzeRzFxZD&#10;zsIErW5AxYpfKRTgfQCGAWAy63H2mW12ghqfiWhhJa4NU4B7piTzugzwLqPiLAx+F88X+R5gdo5r&#10;eJYbfQ7YnQeCqL/TwO/MpbrOXbwXF1DnxGX+dgWbcYV7cHWH4xa/eYPPXQGk82ntUkjXzQa345qp&#10;YoOxsSVscDyK/QV8tiVmNBJSOhFVJWsApAAAwDUD4LgthmoALGqV//ccflCP/Zf/1wEAAcITn/hv&#10;6gV6/Y8d0iBKyDo9wijA0GNYR1SUB+UUQt2VUVqjqMCJIbdGhobUBoqTbhJVNKz1bEpLSdQDdjx1&#10;7Iiihw4pfvgoUAR+J4+rePyoJoJBzaD2xv1urWYo3PGIzjfLehWF9/rmLOpvQe+cW+eIcpgf1Ssb&#10;C/xtQU/NjOjiWFsr5Yo6qL6yJ6BET79igC9x0gZno/5sQDcWvvehh3X8L/7Cadt81AD43/6rA8LH&#10;ONp52vE4ltyDQnWj+LzYfbd15Dz2iE4AStfhxxX19SsQBn4AbygEAP0nNeTvkTvQIz8qMBgFMPFe&#10;JdN9lJVepfMkC8CTJhIoshgRBnZBIOgHfk4AqyCANBUYAoC2xaUB8GCnN9TbiPUEu2R7eYQrKL3m&#10;E4qMArwpW/vvqOochxcGVAWStgF7IAf8DLL2mXxXrHBcyTwqMs81waLH0v2K2CZlyUH542aB3YQP&#10;BYu1Th0sABuyne1s+mc3ohJlq0E9HbXhcijAaUA3vU0AxGkTTJR5a/9b4/Ud6t/6fEK7WPXd/Yp2&#10;SPT71xBX1PcNxMapi7DixoiuPDWuc9dbuvhkS5eeaek8HDrzFO+9BTRv1LT31Cg8mcRptmFFgcho&#10;x/52PQ/8zPpmtIz9XUK0LODeZk/nNE2dm9zOaBS73llMI+AOlsdqTgJrnOH+paKuPdfSDAJninjg&#10;VRTcC882dAc1d/U6CgQVtGJDVYBfBwXYWPThmf28VtTti5O6eWlMp6/VdZofa6S+/GJb114Z1pUX&#10;ofWzVZ16yn58WuvXElq7Rka4joW8EQeE2Mmn0g78tu5wvI0cvUpW2U0BwBTZBviVosrmoirmsHCF&#10;gLrVAPCzTcO9mp30aXH6AHxLSz6trvidwcp72wGd2QV8u3Fd2AZ+G6g/JO+1taRukrFukgnuA/AW&#10;9tcAeG0f64syu4H9vX4PflcvF3SFzHQJCF68kNNZssPeHpKeLDe/hDIBgA0DIKBL5jyKA8AIKjUK&#10;BG2OaAFlWO8GNTITQj2bHYhrx4bXIMsvXigAvJITFykAl3h+8WIBxY29NfCZArRA8Z2+0NDZi1zL&#10;C/ejwXuxAxdRkNjhaxSma6fKus79uGYQXOOzFjIAkEI3hlodxo7UIlhcAEgmj9sm7thJA2AMEP1n&#10;AM5igde6ee2MUSgnczo9VdAoqrv/wT/Tkf/6/9Zh1N+RT/y5A4x+mwWCbezhsZdj4OFHNPiJT6jv&#10;z/+rTn4CFQUo7X0ulFTh8KOa9A5pN5PTqQJZu1LUXqmgmVBA5RPHsMOHnQ6Q7Mke7HG/WkP9mkHx&#10;ref5PTkyeTSgpVhIV7tNvbG9qrf31/WpnQP4fXp/Rc8tj+ultSm9f25TLyyN6+oIKnnYFl/NazSW&#10;UAUl6gV4fShMt9l21J8bWPd+8iGnHfMov9tRe8DOIPjIvXic83iMOPTJP9fg4Sec4Tv9j1pv9sMo&#10;yEc4P7PHj8jbj7oKGvh6CEDoB4Q+FGCgzwFgCADGkwNKZwaUz/ergBUuFvuVs84R7GeyBAhLJx0l&#10;6KhAg59ZYWBlVjiMXY2gAG2xU6dDpG09wjbH16NYk/9rkXy62NxJA+AxFSeOaWxuQDNrYZVGbcvH&#10;o/Jljv0JgAbbONBNFk5y7EUB9qEA+7Hq/QomBhSID6H+3Nh5WysvIG8SO5zpU7DCe5tDSjZJ+LUB&#10;RWu23qEHWwwQR6OOLZ7GXc1sJAnKHW5uAwe5u4b9nQpqcS6Mo0T5XYYX10vawvGdudYBeFM6f2tM&#10;52+jAG93dIG49syEbqIAzzyJ4rvR1P6THe3cBnxXa1q6VNIcomRmP6G5MyRS3NqyEzkiCwBzqMCD&#10;tsipHUTVZlojqL/Oom2SlFMFh1mZBIQTKU2t5bRFfZrcTWsaS/zAyy929AIQvAPQLt8o6fRlKH2a&#10;E6ICD0P1OpW5tRLT2k5d1y/M6tqVaZ2+2dL+Hewv9vny88O6ymdcfr6tM7y2czOv9SsprVyKaeVy&#10;TIuXo1q8EtXyNT7jZlLrt4knAeTNrBYuJtThewr8sFg18v8l6y2gHLvOLFwndszQZoZmKGZUMajE&#10;zMwslYqZq5oZ3XabmZmZme3Yjh1y4tBkkplMMkkm2W+fW86beev1Wv+6kkotuud859sXzkV5QzHq&#10;G0qliwzJO0qlC4ybNEWw6gvgMBbALSYtJfhcbpaXAAwQgOFixCKMvmECUECQI1COEBwgBIf5Qwxx&#10;NBgONEjbAAeCDchHCDsq8P8CkPcJwF4qeo6VJQTTGa40AcAorcpfATNtWBz53qEkANsKUCOO/xMx&#10;QURMVqXYYEwwtigKIDcUQc9I4BCH0XCFxYVRctTJZWmALAG+5WpAilBLZkT8peILEDLu/guAqYy4&#10;LksX/87buTa+RjN6M7Q/Pk9AMB/m5w7W0wIbkLETNOL4Qw0B2MMowt9O1VwoXcZzGYCF3xlgCWqr&#10;ytBaXwll83IEFgYYVDNe6GQI9NSio+gqbGI8XEUbuuSkEwm8M7Ge8FvFyHoJgXGlsKAzz8Ta007D&#10;lby/5twzcelZp+LU47+Ps0/8HuquPBdpeTWW/DosuM0YMesR7WiDsbwMnYzDjVdeSfBdgWoCsFrc&#10;Xnk51OUF8DQzjhOArjqacxvjfncrzU6FcbMGIwYV5l0WzDhNBJ8Ju2MuHM55cSBFGJrkGNF2I9hc&#10;Bz2NsY3GWUMT3UjDvPTMMwhwfg/xWcW5yITfxYTfRXz8QgLwXEJ+xYkn4MwTj8eZNN6zTzkRZ59+&#10;Mi4863TJAi+l2V6+4iysWrECK88+A1eu4EBwHqF65UXYROit37Ry+XRDQnA9a1PhahQxApdVrkJ1&#10;7RrCby1aZIytBF9b80qmh6vQ2LIS9a2rUMP7lQRhmdhGRzsrZUQVUbWMYCwnACtaWdJ5weLwFcZn&#10;xVoCkOuz50qa36UoUV+MCppfNZdN6kvRpVmD1p51KK6/FBtrCL/6y6T4K4yyrHkZutXNtD++bzlh&#10;XEowF9MEi6pXYxMj8MbK9SgR0361V6CytRibaIvrGs5DYculqOhcjSr5alR3ryEA+f9osiVNKykt&#10;6wlCDvxaJh97NaxersMgpSFA8SE7XExjkWgtEnkxXZU4ZIWD9ogWGUIwmWe6oeWlhzqRHVOgf86K&#10;4a1BcsSO9IgaCTIm3Eee9LciwOc5+RoWGp/YzidA52CScqZlhB85Eq+HmY8ZGH21FB4R1VUOcU5w&#10;NTpMtWjV16BNV0NLrkW3pRYKJwHpIwwTBOD8vBoTU3L0j9DohAFSNX18Iws/uJovpqQ59fjrYQyK&#10;g3RViOY0hBw/HI0xSW3NTMsxMKPG8IyOStsjTUzoTVXxAxJ+8VIY4zSiRAlMKUbJHCNaXxWNsJJf&#10;iJCNl6OTgK1VlnOUKkFFPUewlgp00waVijLoqa0WjiIOayHcYtoqws8r4OehAfrZaYKFHGGKEAyV&#10;SGdwJILlSPHHT1PL+zgqDTKGDgbqMUTwCQgOsPIhQkMAMFaHfmpzPk3wCevLiqtd1SPNZYoV52gV&#10;jlUzylbAQgAqCcB2JeNA+yZUi1ltGNHLGDHLagjB+vVsXBvQTFuV6wuhozHa/aXwRSuk45PSwixz&#10;tD9CLE0YZjK0QZpnOssIzNEoJSCXJvBofHHGg0S2Q5puKM3HM2LJSJzJttEcW9FLU+xjbM5HGYMJ&#10;wV7abdbFRsaVHdJzkOHvZukiAFuKCEBGwcpNKC4tIADFziUaNg2wtb6CgOQ6/n8jcCNiOoJQUYcO&#10;Wsx6wm7VKacScCdh3YozGXUvxOqzTsPlp5+ElbSj1TS91TTDdQSJ2Cu84tQTcdb3j4N80xXYEtTi&#10;7qUMHtoziof3z+Hm+XHsziUw43OiV6OCt7Fe2r7Xtm4tmtevQ/PGDegs2Ag1HzNUcf2p5FgMODDv&#10;sWDapsOUWYlpq5oA1GN33IVrBmM4nA/gQMaJPREzZixyDBOA3sYaKApo5hddhI1iWx8/2yWE34U0&#10;1HNO+gHOP+kkXCrMj9BejvWn0f5OwYqTT8LphODpfM4ZJ/8AZ51yMs5n9D+f0LyE3/Nyvs7lBOAV&#10;AoTnrMBVHBw2EICFm67CRgJwY8EaCX4bCkUsXiNd8qG6Zg2aGtahvWk9ulvXQd6+Fp2ESFvXKrR2&#10;rUFLF7975xo0iqmz2hiTWxmXCccqAkpAqpqQqmohsNqvRG2HOF6QA4VyHer0G1ClIcS0l7EuhTQV&#10;luIK1DMi17WJbY1XoIRxu6j+CpaI2bRFseODf6tpv4qvxdfu4GtLl09dSeBdiSJ+1qJaJpm2YlT1&#10;sBQbUM2YXUrz3Nh8HtbWn4v1DReioOliabtkBeN1dfdKWqA4zGcVZJ2r0NAhZiffiB5hfRQQV7iG&#10;EKyVtgUmRTvva6QFihlkZFJ7z7Et5/KtyPVTugY70Uvr6581YmRrBP2bQ+ibd6CXRpgY6IY/1wJ3&#10;ugku/l97tpapsRUu9g8nRUA87qYJ2uMNMIXrGH2F/dVCQwAqCWS5uZoGyEHdIK4TUosucx1TLeMx&#10;P5eOpmpi/z9uYlaDgXG5RGN/r4zZugFWdn4TqapnJ9NG26AIt0AVIYHZ8by5DgT6OxAe6WAM7kBu&#10;vAfzU1bsmPJjftSG/rwcIVLZFS2HNVzCNyqEJlAAdbAIuiiBmCQIs6WwZcpgoLl1WEtR3VPC0Y/L&#10;xnK0tlZC3l0hHVRsMPI1bKVwuYr5YxbD7yuCV8DPuxFOAtBFAHpChCIhGCIAY4zCScb3dIAW6K9G&#10;P1fCAH+UQZrSkDgMxl+7fBgMf6zeWA164zXLe3xT1YyfHKEytUhmuczVIJapQZi67eVrWd2lUJuK&#10;0a4qQL2YzIEALCcAS1klNWw8tevY+NZD1rURcm0BtFZaq6cE7nA5wskqNoJ6WhxXPiGYps4L8GWz&#10;rcj2Emq5Lt6WE4pyCYJi+9+/tgGmCUMBwFSagxPtMJNc3onSG6cNSgBkBA42MvLXIs0VHjNWwK+u&#10;gL2nHJq2ErTVF6G6kvATACwtRkVpOQFIw24opwFyNBUA7GlAQNWAqIbRQF7L+HgF1tN01pxyOtYT&#10;BIXnnIUKxkkBwpVnnopVAoCEQuF556HowotpVWfivBMIv4KVhFMYr96wDW/dsR9v33ME7z1wPd66&#10;90a8dvsxvHLTEbxw7X48tmczbp0ewo5UFAmVEvaGBhgqq6ApK0V3cQGssmqMOmmPfrapiAtHewO4&#10;pteH6wdCuHE0ihvG4zjM+8L+dgT0mLMr0Kdqg6e+CqrCjSg572ysFJH8lB/gAgLtYgLwXC7PJuTE&#10;3mwRe1cQdueeSjjSCM859TScxdtnEHyn0XjP4HPOFaCk+V7KkuDHGH3VBRfS/giEC85HxYbV0nyV&#10;xcWER8la6TrWAn4lFWwH1WwHHBA72B56WjdAxTahJhyUinVQMJ6Kq/1J13xmtRM2LbS2RppVPSEi&#10;DqCua6VZtaxCrbgtJrwlcBrE39XrUW+k3ZoYq00r0SQucqTn44zG1XxerQBc2zJIy2h7pYzaYlne&#10;wvhMkIqJVaXT4QgtcRXBSoK3snU1GnuYalTse8qNqFTyMXGuv+YKSBddFxdalw7UFjtn2AZqzmWd&#10;h4L6C2mol/BzX8nPT6jzMzQrVrJ/XAmTmGCEghFP9SAeVWCQhjc43IJorBZxttu+PO8TbAOihnow&#10;MKLAAMVpZNaCye0JDG1NoH8pgMHNLvQt2ZGaMyE1a0JyygB3Xwtcvc3w5jvgJkS9LB8TlDvZDGtM&#10;BgP7udZLCFIIlHaanpXAs9SzalkNUNgbofLQEoM1tMha2AjP43JjKsSHuuDrbWXOboSOWqhJNEAV&#10;bYRanPIS7YBSVLwVGtqSLUea94kPz8w+rMbUkAl7RgPYPxTB1j43RrMaJPiB3Ix/RoJP42EjcG9C&#10;j4vlK4CS0NJFi2CMFUEbKEabuVDa0Foq5luTlaOlrQrdPZXQaCtgNIm9N6VwEibeYCn8QS4ZewX8&#10;7L5NcPD1nUHG4nAhAhFhgeWIMwanQpXIBqoIhxpWLfpZfQHeJhRzXObCtchGlg94TjLuJ5KVHJ2q&#10;ESEEY9lqWi7hRxAGk4zAfD0zAagyFqOVEbiubdn4ShmBBQCLCMDSOgHADWjo3IhOzSZoaKwWD8HN&#10;/xuMV7Ex1NPqGpEkAAUExSFHGcIvxxWZ7aVF5whAVpowTPZ2sgg9DjRpyQTbl+Mxf9NkgvCMM05z&#10;ZfdGWMIABQC50gUA46ZKBDW0a0UldO2l6GwsRm01IV3GIgAry8pQLyJwAw2wpU4yQI+8ASElAagm&#10;ALvq0Lj6cqw64yTG4BWooElVX3AeoSK2950iga/scsa1yy5F+cWXYg2BcOGJx0Gx5hLcMpnExw9f&#10;hx8/cxe+fu4u/OSFe/DjF+/HV88/gK9feAg/eelRPvYovnr2AXz2+N348KE78dwNV+PG6TFk1D1Q&#10;lhahkwDT8vOZasoQV7Zia8yJ/Wk3jmTcuK4vgBuGIzhGEB7JMv4mHDRAE3b49RjRs/3WVcBUuhHV&#10;F5+Lq04/keA7kYb3A5zHWCsM8GxRhKDY1reCQDxD3BYx+IzTCL0TcRqfdzohKEC4gmZ43mmEIEF4&#10;8VkrpPOhL6UFX7riXGy64ko0lNGsiwmRsrUoY5WUc0n4VTBG1teuR5tMXERrIzSdBdD3FEiXP9Br&#10;NsDICKs3sE/o2Q90BZCzrYirJrao1hMgtOGetWiSr+VAyupmibn7eliMv836TWixFaGZKajdzttG&#10;glNDmPWslIBWL6yMyxoaWRXhVk7zKxfHG7YTYh3LAKxXXsUS9sZI28HPTwDW9RCq8nU0QP4fQrRS&#10;wJT3m9SFjLeb0KrdRHvaKF3gTFyGtbLtMpTUnc/4fjHb+2Vo6rwcXYqroFCvhEZ9FczGTfC4mKAi&#10;CqQiTIZkRR/bvjiEqy/bg4kRPSbGtBgf02B8XI1R1si4BpOLbkzvyGB0WwZDmyMY2R7E8O4g+neH&#10;MLQ3hqE9MSRnzAgMtsM/0ASP2KkyIKeMKeARZ6Swn9jjLbCEm2EJtsIUaIHB1wyti9BziJmiG6B2&#10;N0DrIwBDNTBGGZ0Zp49z57tgpZbq2bGUzNGKCIlJgneHZOgINKEj1ILuSBuUsXbo2Qn9yXaM99qw&#10;YyCI3QMB7B2IYF9/DFuyQUwkzOiLyAkiGaEkTnkrhs7J0Y8rrFtMy20jIFxc+b5iZvUiKN2MaWwQ&#10;YiOrmKa6nB1W1l6JbgWNgAA0mBnnnKVw+ErgoeF5IsWESiGhRwAGNsHGsgc3whHijx4upgWWIkIL&#10;jIfKkQ7SAoMEHr9sjiCUwCcAyNsZKnomIs4BrkQixqKlRdNVCKUZIzOVCGWrEMhUwZsgTPh6JncJ&#10;FCYalbIItWzYZfXrpLNACgi/Qi7L6hkbmjdJAOzQ0HatxTB7yvlZCaREDeN0AwEoQ6K3Cck8Yy8H&#10;m0y+HVmxB6yP0be3m9WJNEfHFKH4r0qLZa5N2k4YE4fJJAjRmDirpI4Ar+N3Y9FsBQDF6X4JMz+7&#10;tpKxloNHRym6ZMWoJwDLygtZjDfl5WhgzGxrrJQAKAxQADCoktEAaf/ttSi56HzGxe+j+PLzIbtk&#10;BRrPOx0FK07HKsbh9eecg/p161G1ciU2EIpXnnYSmlZegJuH4/jmqdvxmzcfw2/feorLJ/GLVx7C&#10;z168Fz998QH87OWH8IvXH8ev3noa377zDL5973nWi/j82Yfwxl3X4/7d85j0WeBsqoG5tgKWuiqY&#10;6sRF2huxJWzBoZwHV/d6cf1QGEdztL+YHQcJwCNpAjJmxqxNgYisCg7absfKi7Hm1ONxkbA+Gp04&#10;hGeF2Mb3g+MZdb+PM07ibd4/jQA87Qcn4Ewa31mnnoJTCciT+fzTBAxPPJHPOQlnE4Znn3Yqzjtz&#10;BS465wJccu4F2HDValQTgHXVG6SLfFVVs9gGqms5ANZv4m/Lgb5VXElQXFCLkVDFNMBUYCPA7MZC&#10;2M3FsLCMYpo1tn0FH+/UbkQ7AdlOy2vXEKDqDWgjGFtVa6WLYLWr16HbWgI5+0KnvVC6oJKM8BPz&#10;cYqL4zeIEhdO53MbGF8FEGsYdasZncVkqhL8xOwzKhbNTlywqZrPEZMiFDeulC73ualqLTZWrJXa&#10;c3VrKVoUdRzMKUJmSpG9HiamDCvbm4X9SGcvgV60cQeTHD+TnWC2mdfDSUmIuFtYTDA+tl8f0wrT&#10;Y2+MiSXRiaG8FqNDOsJPL50rPEWrm5rm7Rk9Zrf4MLMrg4kdWUIwxmUE03uTGN+XwsT+LKYO9WPy&#10;YA7ZBQsiI+1MoJ0IUNwCg92EoBz+fA8iA1rEBk2I9JsRzOnhz2jhiisJxC4YvC2EXwNjcj10TICG&#10;GFOu2AaoZJTqoU30hBohDxJ8wTp0MyZ2BRrR6mtEk78eLfxP8gCtLqLEUNzB+BLD/lQa+zJp7Gft&#10;jBF+ATNSPjmCXtLZV007q2CV0Z5KoLRw1DJuQDMVvtlMCDIi9lCVu2lKzRwJqwUAGzegmA2olj9+&#10;l2SA5dALALpKYCdIXYSbWwCQtucME4CEno1lJQBtIUZigtEXLEaYwIrRBFPhSmSCVVKlxdLP+74K&#10;yQwzYdofASid8iYMjQYYTlXCnxZVTq2ugDdVAXe8nK9dCv13AGxVFDGeEIA0voKqdWw04hqj4joR&#10;NI/mAjTSZDs0jPyM7RYvQUTQhmh/sYyMsbYJ8bwAYDPhxjjbzwZCAKb7u5HuY/wVIOz7X/j9q5K9&#10;IhK3EtBNiNHMEwRgWpy+x9fO0WyzfkJQisA0WQu/h64SXiWttbMMPc0laKgtpJkUoaKiBNUVFWis&#10;qUC7rBLqlvrlbYAEYIAAjGibYW6pxFpG3rO/fzwqrzoPgaqr4NlwCeovPB+rGSVLL70cDes3EYCr&#10;sGrFKWhfdymO5SP46dN34g+E2r+/+wL+nWD73ZvP4BcvPYivn7xNMsKfPn8fvnn1YXz71hP41bvP&#10;4HcfvozfffAqfvbKU/j4oTvw4nW78OjeaRwbzSCn7YKttgzWhko4GmnzPYRgyIirOeBex7qaRng4&#10;5sA1GS+OZj3YEzJgi1uLZEs1Ag0cJMW0VRechUsl8P0AZxJ4K046gfA7npD7vlSn/eD7OPmEE3AK&#10;AShKxN4zCcFTCL9TCMLTT+L9k08mGGmL/N7nn3EWLlxxjgTAtVetQR0h3dpeDhkHvfrGjahv2IRG&#10;GcHUzHbdWgR9VwksimI4VCVwa9lmDUVwMem4bbzPtuGULphPgFhKoLNQBPg3BUtuLEC3aSO6DJvQ&#10;RVvs0q0nhNagm/e1rkr02IrRrl2DFoKviSVjNdK8GjUrIdMuX1ukSbMWjco1aBBXppML2yP0GE9l&#10;hKN4bp2WAOT/q+leLcXg0sbV0o4QsSd4k7QXeBMqW0rR1C0A2AS1pRlGdzNlo4kwEdv3ZQikG5mW&#10;xPnqbDuESJDxNhRiggqJw8iUyCR0GMoaMZRSkRedGMl1YpSmNsrEODAoZyzWYGhEQ/PTYmbehLlF&#10;Cxa2E4A7khhlBB7fHsXUrihmCL/JAxmCL4+Zq4cxc+0w8lv8iI+qkRxXIDHZjchoG0KM2eFBNeIj&#10;FqRGXUiPupEYciE24EQ4b2efNvKzq2AOU/SYmHT8nAKA0nGA7f5GdPlpe756dHrFNPZVaHXXoJVZ&#10;ucVdj2bqbLOTGdrFL8zGNhh0Yshtw7DLxlHbjbmgFxM+M3rdPQiT/k43Rwkf7U9sO/PTRBgFVVYC&#10;UCv2GFHbObI1UavFZAvtHAVlAoDdjJFNm1BUTxtkp22XVzAilENHAFo5wjhpjC7GXxcB6CAAbd+V&#10;lSA0hwlCLp2hInhDJQiGKxAh3MRML4kQIy7hF+fniHnLOCotbx9M0Q7FpAcJxvQYARih6YVY/rg4&#10;h7ESHgLRmayALVpOlS6D1lmCHiMB2FOMmtZCRl82FEYeqRh7igjACgKwQU4AMt6Is2istE0PQRWk&#10;ZouDLyUI5mQSANP9rchS5bODncgMdBOGNMF+3u5vJwxpgqz/BWAbYrlmRPj/Y6kGJOP1SHPlpcV5&#10;ywR5JsDy1iDBDhK3VCDKgcNHAFq7ywg5juS1BEIl429FKWpof7LaSnTKqiUDNHU0wqbggKVuZnRu&#10;RU9VIa5acQZOO/54dJSuxa2DLkzKy6HYQEO48GI0lZSiblMBI/BlaF59GQ7lA/j6sTvw+3eew398&#10;+ArrVULwefz69cfwM0bgLx67EZ89egN+9ORN+MlTN+JHj1+LHz58BJ89eBQ/efJ2/OyZe/HpQzfh&#10;9Vv24sn9M7htKoO9CTcGjXL4WmrgbeKApWzEpK0bB9IOXJtz42oOwFcTgNdmaIVJO/YzBu8Jm9Ev&#10;dubUFyPTVQ/NpitRfO4ZuIgR+JQTjqPREXoE4SknCwiyaIOnnHA8IcglAXgqS1jgCsb8MxmRz2AE&#10;PpMR+AyxffC003De6WfiYnHa3AUX4apLL0ZjbTk6uwjBDnFJVBbXfVtzIbpaiqDuLIFZUQabppzw&#10;K4PPUIqAOByE1uTnYO5le3aLNu3gwO5kumDbEiccKJ0sLlU0PFFK9hkFZUFOaejhUu8qpUgQivq1&#10;NMY1jKSr0UILbBLw012FZq2YZp+P6RiXdSLC0hLVhCHNUNiiuERnk375tFbp6nOM1pWdK6WdIWJW&#10;mwJxMf3KdZIBVoiBs7Ma7ap6KI2NMLhksBKAzmgzUxE5kJYhzPITfr441xMB6A7VShN3RKKEIxNg&#10;X54Rd8CCsd4ezAwrMEVAzU/S1qd1mJpU0/60mJggAGct2LzFgW0E4OKOGEbmvRjfEsbsngTm9qcx&#10;czCLmUM5TB/OY/pIHoM7o0hP6pAY7UJ8gslpqpsgbEeU9xNjRqTG7YgNmRDtF2VFdMCBUJ8dvpyJ&#10;fVoFQ4QmSAPUs2+aErU4rslJ02NObnHWoclejSZbBZeVXFaikUYhM/O+SYw+jbB6GJdtndCamK9Z&#10;HjbMkEuJgLsLXm8rnLQ/q6ceRnZ+o6+S8Kvgyi3jiizmSiuATL4ONeIi3l3rqe40QsKviVWn2ITy&#10;tk0olm1CmYyPdZeiR18OjbkUJnsxbIzKDlqg4zvzsxJ61sgmmGl+Rt42h/h4sIjRuJgQLIOfETgY&#10;KEc4SCDQREOEX4iNL+ouRdxXjpiff6PZhcXUV7EKBGLl8EZoD1E2zmgZR4ty2BOELx8z+sqg4WeQ&#10;Gzj69pSgjg2+hADcVC5GzOVabjQCgGygHO21rnKaKQEYEwZYRwA2EICNiIntgP8HgDmOXLlBAb8u&#10;ZAf+vwBchmAnY3MborTHqAAoo3QyUS+dpZIiALOi+D5ZXw2SHLiSYg40fSWNjvAmuHS06Y56NuZq&#10;2l+lAGAZGusqaYA1ULZxFOyS0VRa4NK0wK9ugaKmBKvPXYGTv3ccuis24endQzgY1kBZxHhWWYvW&#10;ajFR6gbUXHUF5gJ2fHLfMfz6lcfw7++8gP/88DX850ev4o8fvIjfvvk4AXgvPn7gKF68egp3TIWx&#10;LaBErI2/ZcEV6NhwETTsbGlDC64e9uHJg9Osedw5k8ERxt39NLu5gAEZwq+f0XzO0Y3DSStuYAy+&#10;NuHCjRkfbhI7R1IOHE3ZJAhOGFoRbixCXimDhyBsvvJilFx4Hi49gzAjAE/9wfdwyonfw8lieYKo&#10;ZfhJAKQpnia2EZ5+Ms454zSsOOMMnHE6BwLCTyzPOZMGeO55OFucD82BoKGmCu0ERJeiAl0crDsJ&#10;va4OpoR2RlsOPE7+/h4tB1Q925aJbY/WFxbzUEoT8JbCy/J42M68bCdsmwaWOKtCy8e1HsZLLnVM&#10;HRonYWjbSBhugNqxSbrdY2YcNq5Dp54QJPRadCvZj1ZBXG9YXGqz3cQIzbTVahD9a60ERHERpFYz&#10;n29ZIy2b+X8bxGzv8lXsd6tQ3LAaBTVraX/rUFSzHhViSqyOSiaeWigMjI32Rlj8AoAtEgCDbIfB&#10;FIEXryb4qmHmdzMw0Tn4HfzivNtQJXJ5ccEkG6b7tZjtU2GqV43ZIT22LpixdbMRW7cQfEsWzM+Z&#10;sbjZhq07g9iym3GXhjexJYC5PSksMPLOH+rFHGv+SB/mjw5i5nAvRrbYkZtUIDbajfhkF5LThB+X&#10;0TElstM25KYciBOCwV4dAjmdBD8vjdSZ1sAUbyf8Gv43AjcQbA3mejRYatFgqkK9keAj9BpN5ajX&#10;laCeCt+op/3w8Q5TjbRbudNSjW57LVQOGdRiz4pNTKFVAw3tT0N7FOcJGlhGdkqNo4oALEeXho2y&#10;hxG3fT2qWjagqm096no2Uss3oUHJCEkLLOPjZc18rKuY+l/O0UdsayiE2VnASFnAUYjgC2xkpif0&#10;Ahtg8G9gpt8IAx+3BIqo6YRkgKboZyOjuQUIwQAB5mOD8nGEFVPkhNiwQnwswL/7BSwJQbF9UURs&#10;YZiuGP9/nI04UQo7HzeLxkkAqoyM5koCpL2UEXgjIwMjsLj8JAEoYrC40pRMLmIMI7OrgkCu5shY&#10;I03VHc0IC2QU/v8BUFzVnhAckBOAwgT/L/z+FX9bJIOMEKBRsTMlXicBMEnLFQYobd9kDE57q5Fi&#10;DE4aq2hzVXCwcxoInO7GUshqylBH+xMHQdfTANua6ghAGaNaM0w9LbCpW+HRtEFZV4Z155+D0wQA&#10;KwvxxYPX4P6FXhjra9BTL2ZXZnwuL4anU4bnr9+Hb19+EL9+7XH84d2X8F8fv4U/ffw6/vj+S/j9&#10;28/il688jHfvPIybh2OY0LUjKCuHhdG2Ye1qrLn0CpwhDki+7GKce/qJaClajbmwBTdOpnA078HB&#10;rIN26cWOmAUz9i7sCulwQ78Xd44lcNtgDPePZXDnUAI35f24Nm3DkbgZ2z0q5BX1GNa1ItFaDnPx&#10;WnStYWS//AKsXEGoMfqeTgCeIsGQEfg78Ik6XRwKIyLzaSLyChM8HWedcSZOP+N0FgF49tk4k4+t&#10;IAzXiEuC1jA19cig0NZAoamGUl0BlYIDjpzmR/vzajgI6asQYp8J2zjIusoQ5cAbZbsTs44Hxbmx&#10;LC/bpzPI34VlChKEbJOGYCmMvG0KECpeDqZuJgoX4efYIJXSvh4Ki4DgGqaN1WiXiuAziGuOrGHf&#10;3MDaxNqIDvN6tLM6revRxf/byf/bYSMgCckmgrGOsbiyc7U0o3VhPQdyMcGHSDOyIvbTCrT01ECu&#10;Y5+2iYOdG9gfGglAAb86WiABmKimwTJpMLYbnRvh9hYi6CmmAVYglW2WtvPN9hswnSUAcyrMDWsJ&#10;QAPhZ8CWLYTgViu2bbVhcasDWwi8rfsGMbczhdmdCczvy2L+wL8AmMfC1QNYOjaKuSP9GNvqwsiC&#10;HukJFWJjcsTGCb/xDgQZhyOjSuSmHeidYhQec9AATQj0muBOG2BLKGCItkIXEUe41MIYpwHWmhtQ&#10;b6pDnbEadYYqViUajISfnnFHwx9CU0AQFhKCBJhRnBBdC7lZzBpdiW5rFbqsNeji7S5LObppIHLa&#10;o9JZSRBWQueqYVXzB6xCD+NAq7wY9eJA4uZNqJRtRGXrRtTIN6JesZFKzvsdNMDmDahuL0KbmhZI&#10;69KYC6F38Ad2b4LJs1Eqo28TV8hGaL1sFJ71XBKCvgKYfEWM3yWw+QgzNjSvaGQEmJvQcxOAXpbf&#10;LQ6nKYGPDczHhuYL8zliBwvLLVkg79MKPbRCJ03Sxv9vYHzRcEDoZkNv6ixDZUMhiirWY1PpGhQQ&#10;goXVG1DJCC/rLkQ3I4/OzghKA/ZEqglAcUxhA+IEmIjAqb6W/wNAUcL+lmPwv8D3L/glcrS/dBPC&#10;tL4Qo3SErxXjSkvQ/JJiLzYB2Ct28gTqkPoOgAmuw5C2WtoTbGpnfJWVMQYTPASgOAi6lgBsbapH&#10;T2sTNB0t0He3wqRshV3dDkV9OTZccB5OOe44mDtk+K8PnsVThxdphhWMxIxwagWsjM67++P4+rl7&#10;JNP73dvP4A/vvYz//vRd/Pdnot7BXz5+E//x/iv4/RvP4ufPPIYvH70Pb95xPV664zo8cuwA8m4b&#10;SlavwopTT5V2RpxzyolYc/7piCmbsS8lju8zMvLace1QANcO+HDbZAL3LfXhoS1DuH+uH48uDuPe&#10;iSxu6g8RgE7GYjN2B3WYsHZj1NiBEWMbYp11sNfS3DdcjpJLzpH2Cq8Q8VfYn7QN8P8a4ImMvfz7&#10;dwAUpnfO2edghThM5qwVhN8ZOFnsFOH9jWvWQ9YgQw+NuUfHts6BWs2ljsZn1NC8tRxQxQXmORBF&#10;bdWIOAhA2p6Ymy5G0EVCTCQsae46Dr5OllVsamF7M/G2hQnEHGHyCdEm/YU0w01Qe0RthMpFADoJ&#10;QNta9sE16DYR8rS7Tv06adkl7lvWsx8yOosi9LoJvW7HOmkSEzGTUzf/v4Bgi0HsRV6Dqu5VKG0R&#10;1wRZjeL6DShtKEA5ASiundHUzf6tqYHKLKbIq2eqqYc7Vo9AghE41QZnuAEawlZHwApJ8XiLEWbf&#10;E5ufUlkZJsbVWBgWEFTTBEUENmBxQYelRVFGbN5sxrZtNmzZ7sSWXQnsPDiOpf0DWNibw+IBWt/+&#10;HOa4nDtM+zsygPmrRzF1sA/Diw6MzuvQL84bnuhBdLgT4WEOssNNCAy3Ij6uRX7ajb4pLzLjLsZl&#10;N6JDTvjyBlhTnZIB6iI1BGANASjBr1YCYD1X2nJVok4AkNCr1xdCxmULLbDZUEEIVknLVv69zVDG&#10;0YRGIcpcxhGnlFAsZ1wug1LMGiHOG3RVQsuOqWSj6OQo2dReIs2nV1G/EaWNjI4Cgl0ChARfVwEt&#10;kHG4uRBNCnFR9UIoOLqoGQG0hKDeuUEqLVemzs3HuVS41kHhXMfbG6HzFNA6aYwcOe2EnJM67mI5&#10;qeguZwk8AoKMwj5vCeEoDqlZhqCfI1Ygwsjyr4pWsnFWUO8r4CDILDQ6naUCcgKw+bvL7RVXbliG&#10;X7mYG24jqr4DYBetWc3fwOKukI6KD9LYYklG4PTyXuB0Xyth14bMQJsEQLEdUADw/4WgAOB38Itn&#10;WhBJyhCkrgf4OkFGjtC/tm+KRsbXz4q9275ayQDTtO2UidDV1cCtrIKVMUZFALYSgI3V3wGQEbhF&#10;Vg85AajuaIOuux0GRSssqjaommqw7rxzJQCm7Hr87fNXccf2CZSvvAKBni5szSaQMynw9HV78Ks3&#10;HsXv3nkav3/3Bfzpozfx108/4PM/xt9F/fBD/PWT9/CXj96Wtgv+4d3n8StG5U8fvhUfPHwbXrv/&#10;NuwcHWDMLkPp5ZdA2dqM0k3r0F60FtNOHba61NgdMuBYvw8PbhvCs0cW8eKx7Xjh6FY8u38eDy+N&#10;4LbhuLQd8GjKhT1+HSaN7cvQq6eBVxeis3gdWgvFdFZXovzKi3DV2eLA5xOknSJih8gpP1jeBnjS&#10;8d+XSkRgscPj7DNOZZ2Oc8U1UM69AJeccz7OXXG2ZIRnnX4m1q66Ci0t/P00DVCy3WvYLnRMTgb2&#10;HxP7hpgR3G2pgl8cmM52H2HbiTDqhtnOxBEKYbY1sZ3aH+UgG2f7irOtJGh8SQKQycMi7ksQLJEg&#10;aAgUMlFtgoaDvJolBnwFgaawrpVMsIeGJ2fkFbFYznjcQxgp2FeUNLIe9o0eAq+HfaZH9BVCVAKg&#10;dR378GrpGsJVPYzBXetQ2rqBFsgIXMv2/N22+MZOGr+yUrogusZRC7O/lsCu58Auo/HVSglNwdfR&#10;WlbDLC4ny+QlvqcYoMXZTxOjCixO0ACHezA5rMLMtB7zi3osLRgJQDMBaMEWGuCWbYzD21zYuieN&#10;LbS+pQMZLB7sZdH8DvURgP2E3xBrDJOE48CMBUNTavRPa2h6SqRG5YiOiGOTWxAaa6UN9iA/40Q/&#10;AZgbcyMx4kJ4wA5PVgdzvAP6SAOLUOfnPK7W2IA6Uz3qzHWMwfVotLIsNYzFtEBTCWSEWhPtR6Yv&#10;RwMtrkHDUjFKScXn0NQaaIoyPa3NXIIuG82No56SK17jFRbIRmJlRyQAu2glLYyQNRxlSgkNcQxd&#10;SQNhKM6uIARFlbdxFGIMru1aPgap08AVZ+bKt7ERcMWKbSFqRyEjdyFHRAKSI08P/6ZgqZ18zndw&#10;NBGEFg9jsYeRltbnoZq7RQkbJABdbFjiQGp3iGZDCwwQesFolQTCYJgVYoRljHX6q2Fzs4HTbhX8&#10;7q0dpaglAMurN6K4fD1ByO/A71EpYwTuLEKHugRKDgZGZ7kEzwBNLZYgBFM0QHEmSI72l29Hb1/H&#10;8mEw38HvXwDMisNhpAOhOZKlmxGON7Kz1BHINTTVKpprBWNUORJ+ccZLFXo9tej31KHXVYecrYYA&#10;pHnoquFT1sDRWQNNcwXaGG3rqwnu6krU1tSgqbEOna0yKLtaoO0hAJUdMBGA+u4mlFx1OU4jAGei&#10;dvzzq9dwzeyQdHzeznQUe/qz2N0bwWeP3k4APk37e4729wr+68N3CMCP8T9ffIZ//Ogz/r8f4u9f&#10;fIq/fvEJ/vzpO/j3d1/E7954Cr947j68fct+vHjNVjxz7TbctXsG27IRDPvsMLXWoqNwNQbNPZi1&#10;dGOrswc3DIXw8nU78NH9N+Lj+2/BWzcfwUtHtuLBhT7cyPh7MCLMz4g5SxdS7TUwlG9E4+orUHLp&#10;RdLU/WsvuhBrL+SSVruK0f48Gt45J5+As086AWcQgGJvsLDBk8QOEen+D3AmTfCsU0+WLgd66fkX&#10;4SIOCOeeczYuveRSXHnlpaisKUKPXmz6qYWKaUecAqa1cKBnGcw1sFhrOdhyfTlrEGSF3bRA3/J1&#10;Z8I0wCBThRhwvRxgpW3N8RJYWZZECTsnizZoJhzNtEETgakPMgUFC6AOsH37CDYvAUeT65HiMIty&#10;oDQTcAShgvFXadvAz7YRGvYFpXs9i/+HcqBwsx95aYjO1RSWDWhnNJcHuiEPG6BKutEdcaFG143q&#10;bhnq5Y2obClHTSslR8G0p6cF2mvYp2qkiZMdHHTb1avRQYAqGbs1pjUw8X3d/mIO0GVIcqDOZhow&#10;TDNbmiHsCL7ZcR1muVxcIgCXDCwTyyxdSW5pi4Ux2Iqt27zYuTuB7bS+zQfyBGEemw8PYuHIIOaP&#10;jmDu6DAmd0QxPGXG4KQO+UkVeieVyNACE2OdiBCAkXHG4Ak5kny/5LAJ8T4DwjktfBk9PGkd7Ilu&#10;GCON0qwxoo6rtchQZ+OXdsjQ6GyGzCWWDWhgvG20lkFGm5GZCDktbVBTzFhcwljMIvjqVCWsIlYB&#10;/16IFmMxI3Ip9buCYKqGWmwPpJWozLzPiNApr0BLWxkBSIOqElPviGPpNqCkiRGyY4N0PKA42bqk&#10;aT3NcAMaGY1b1OvRqROjHJWeK7hHbAi2F3CUK5L2nCnEHlqxk8LGhmkjEB0FUBGSWhcjM2OzhfHB&#10;5i0kjIrgZDloh1IxXjgDRXAHaYRsaAE2uhABGIrSoFhi6hw/46WbK9vGOC8uUK5gvGnrIkxkxdKp&#10;cKXVm1DCEgdFV8loyp3FywA0seHay2DnACBeI0KDkw5hYZxNZf91EDTtj7DL5jt5uwu5vmX4ZQi/&#10;FOEnzQyTbCKU69lZ+Dloe54gzYHwEzt14uxUGV81+rxizsN69BGAvWykGRpgjAboV9XC0cXfv6UK&#10;7Yy29TXlqK6pYgSug6yxAe0EYE9nKzTyDugUHTAQgGZVO2QlBTjn+8dhR18Uf//RW3iAkNrs0+LB&#10;zYM4OJrD3XsW8M2LD+A3rz9GAD6PPxKAf/rgLfz9EwLwh58Qgp9KAPzn159LABRm+OcP3sC/vf4s&#10;vn3hYfzooZvwzM5h3DLgxa0jQRwbDGAfTW5v2odoRzXyqkZs9Wqw3a/FY3sm8fljt+FnLz6CHz39&#10;ID657ya8cHgz7p5O49qsC7sDtEWfGnM2/nY9dQTgWrRvuBK1Ky9F8aXnY/2F4syNc7Dy3DNx5Tln&#10;4eIVp0tzHIoDoM8iBMX5v2cygp9+POF3vDguUGwP5GPiOYy9Z5+5AueeezYuvvg8FNIo23qql88o&#10;IOB6nGwPTDkCDGr2FQ2lQUcAmqwceMT1nV218LP9Bz1MAV5an9j2RzsKfAc/cZaQI1YGK8En4GcS&#10;p4zGxAkCpSwOoIzBhnAJ9KEiaEIFEgSlM6oIQZW4FC0HehWFQEUIip0jKitLkoQCaCkFWmeRdAEy&#10;DeGncq0hCEURgrQ4TVIPI393w1AC6r4kdCN5mCZGoBvshbE/BVPWi05rJ2pbS9Aqr0Q3Aaih0Vo5&#10;2HpCjMLsD23KlejQrYLCuBYqAtBA8/SwX0X53VJMK7lME4aGurF5loPUZju20NoWZkzYsiR2gBiw&#10;bavpu7LwPuFHE9zOOLxjTwg7CMBthwax+VA/Nh8ZwiLtb5HwW7h6EJPbwhibtdEADeibpAGOqZAZ&#10;6UFypBvx4S6CrxspQjExpqcZWpEecyIz6kFq2I3IgBXuTA8HmP8LQHsT6p0taPS0QOZpRaOb9x0N&#10;qLdVQ0aQNdvL0UwQttAGm6i8MkMJYzFhyKjXJMXiUoKPf2e1E5QdfE4Hl3I2CnE6ipoNQmmqYXxk&#10;R+yqQFMLDbC+CCWVBdhYuhHraVGFtetRKiP0WgjCto3SdsCKlo2o79yAph5GGfUGdOo38nUJQ3FN&#10;U2sBugXwuIIVjjLI+Rm7+Rm7LcX8WyFvE5B2QpCjoJEjoNh+aBZGSBDafAVS2b8DoptRWMRgEUvC&#10;tL8I4ReJC2hVIyisK1ANuwAgo46SBtzezcGguRhVdYUorxEmuwzAGhHbu8Xe7lIJ+EZnJaFLowzX&#10;SBMxxhllxXx/SYItnRWnwInze/+3srkOaZkW5wZLE6E28zM00BZqCT+OvIFKePw0SoIvzA4VJ1zF&#10;4S99hN+AhwBkp8zRPsRFjeJ6RmYBwO5aaFv5uzdWoqGe9ldXw2pAo6wRbYydXQSgqrsDGkUndISf&#10;RdMJeWM1Lj/tRBwY78XffvQufvzYzXhwKsTYmcUN88N49a7r8e0rD+Pf3nwcv6cB/vs7L0qA+9vH&#10;7xGAH+KfXy4D8B9ffY6/f/UF/vvTj/Bf772NP7z5Mv7t1afxK8Lsi0dvxiuHF3H7QBAHAnrscKux&#10;N2zGNXkfjtH6rh0M4v5to/jgvuvwM0Lz2zeewU9eegKfPngrnju8hDsmUzicsmNnUIc9MTMOZByE&#10;qBPbEg5sjTsx59NjgBYZUzbB3lSOzlLGuivOx5oLVuCis04j3E7BOaeehLO/O1bwbFEnnYSzTiEY&#10;+fhZjMLiMBgp9hKaaxmjxQW8uszVkHur0e2vQpeHbY7ruIf9RMHIq+Tf1Bx89DRBM9u9w1UDD+1P&#10;XMNFTKordsj5aYBegs9Fu7PTlCyx7+CXKIY+QWDFi6DjY3qWLsrHInwsxKTDUgsAfmeCGkZiFdu1&#10;KDUHein5EHwaJiMtpUAn5u108XUIQfG3Ht5WB2QwZy2wc71apoahG01BlfdC1ReGfjwL42SOS8Jw&#10;LAr9sA/apBmtugY0d/N7amm57Md2DraeUAOM7G8tiivRrrucYnIV4b8KJsZyL/tVjPE9nahBb7ZR&#10;Og1uflqHXZsJtgU7lmYZeWl+27aYsWO7GTt3mFgW3nZw6cD2nQThHi92HMwQgAPYemQEW2h+S4Tf&#10;FtbioRymtgcwuWjD8KyRANQi/x0AMyNK3jdhhO8zsdUt7UWe3JHByOYUBufiyE0EEOozwZbgYE+L&#10;FdNm6UNiJwgBWOdoJvha0OBuRh3tr9bKOMwV20zFb+co10EQCmVup921MRK3EXCiOgXwpOLfDIQD&#10;4dhBUHbSgHoIQJWjjgCsIwDrIVfVoKO7CrJmArCuGKWVRdhI21hbtE6aiaJIQLBxPdWbcbKFkZjL&#10;urb1aJQLAK5Hh34TASv2bG1Ch6WQI1Qxuu0lhB/Bx8/XSVNtkz6fiOKFfB6jMUEoGoXGLnakFNII&#10;i2CVtg8Sfh5xil0pPL5SxkoCMFSBKGNwnPCLJWqlCsc4ihM+Tk8lR/YKqHXl6OqpQCNHxpr6QlTU&#10;FaCc8JOuC9JWiFZFCUfLEmjFThAvjU1cV4QgjSXrkEjJpFlfkqw0AZcl6CTY0fZECShKt/k38Twx&#10;FX4wQpNgDHcRwk52Oo/oSB7GKXaqBGN5mpFExN9BArCf662XAMwaa5HU1SOkqodTXg99ezU6mzmY&#10;NVSjtr6W9k3Db2pBe3s7uro6oZR3E4Dd0Kk7YdZ2wSBvQ9HlF+P6hTHa3Fv45omb8cbBMTy0ZQCP&#10;HtqGL5++H79+/Qn87q2n8W9vP4s/0AL/9N6r+O+P3sT/fPY+/vH5R1IM/sfXX+CfP/mar/El/vvj&#10;j/Gn99+mBT6P373+HH716jP4xYuP4atH78C7Nx3G8we346Ed03jywDxeOLYDL1y/h8Z3L3787IM0&#10;zWfxxw9ex7dvvYBPH74dL1y9BbdNJLAtoMaiT4W9KSeuHQ7jltkM7ts5jscOLOCR3ZO4d8sgbp5M&#10;4mCvD3NBPRI0S0XpWpRcfgEuPnN5yquLzjwd5xJ2K8QOEMbec8Qxf2edjrNFrViB8845F+efuwIr&#10;GX3LqgvZ/tiGCb022p+YmbnDQTtiPxGzjvTQ/sRArzZVQWethJHJx+6qhpvryseB0BesZNIQB8dX&#10;SEcXWMI0vWgRDAJ6cbZRlipGwMV4m6WVlrwfFqePsgg+lVSEHi1weccIwSeWbj7fxdcR4HOLoxCY&#10;QNxsh6L8zQSfE5bhNCyTfTCMZ6AeiEEzEIV2IAPDyCDMBKJ5sh9G/k0/EuNjPqjzNiiiKnQZ69Gj&#10;XgagzVcHNw1QoS+gmKxEN6O32krRoH2aaJ2+SBWibOvpdAP68i0YGGjHKOE0Pa7E3KQBs2Kv8KwO&#10;C4tmbCUAt+8iBHcRfoTezr0RVgI792Wx5+AAdh8ZxZarR7D5GkLw2mEsHewl1IKY2e7ENCPz6KIR&#10;g7MaxmAl8lNK3rdicXcMOw8PYO814zh04xL2HFvEtsNTmN2RR/90kADUwRprJQAbJQiKqbOOq7bK&#10;IKrG1rBc1nrU0SJkHMnaCMBOG8tSRuiU0q64JPDaaXlthmK0GorQoiNwCL42dnzxN7ETRM4G0MNG&#10;oWKHVBN+ShqJXFmLdkYcWdN3AKwoxqaSIqwt3oT10jTcjL5161Ah24iqZhpVKyHYKq6xukY6T7JN&#10;s5HvwzJtQqtJNEa+n9jmKI4x5FLsgGk1FdNIC9HMFSQu7N5h3MTYzFjMaCwgaGQDsXqKpZ0jAiZi&#10;qisx2YFfnLIWriQAKxATwPoOgmJyWH+4Ci6al4UNWmusJMgr0dRWilrG+EoCUFwVrqJpE+o6CEBV&#10;EeT8XDpHORsLgcX/G+ZomEjV0fyaCL9mpL4DYJpLMcFBUsz6zEpk2lliYtR/Rd+GZfjxdZy+Srho&#10;fF5aR4AVJpATnmpkGUlE/B1kCQDmbfXImghbQwOCmka4lA0wdNahq7UOTU01qG+sRV2jDM0tbejo&#10;6ER3dzeUCjm06h4YtD2w6uSw6xSoLSjATUsz+OcP38DvX2bcfVacrbEbr99xFD9/6RH89q1nCUDa&#10;n9gDTAv8j3dfwl8/fJMx+F387VOa4BeMw7S/f/z0x/jHT36Cv33xOf788Qf447uv4Q9vvYzfv/ai&#10;BMGfvySOF3wUP3/+EXz99H344aO34d17juHDh27Ft68+hd+99gz/DyP2R2/hd++8gk/5+NME3OG0&#10;C6OGFkw55TiQcy8DcCrDyuG6ySxumc/j3s39uHchj+tGI9ifdWDer0ZK3QRt1SYUXXoOLltx6nIk&#10;PvVEnHzi8Thdir2n4Uwa4Kl87PTTT8U5jM2rVl2OjYVrpItqtxBwLewPzRxwW4UYCACyXYjZknsI&#10;iB7GYJWlklUBva0KVgLQRQB6uQ7FuvQwDbjYzmxiby8jrl6cDy9AF6XhsZQRDtosZZTgE8XbqtAm&#10;CX7iQmRKP28L+xM7QxhnNV5hg/z/TDbi2EGDm9GZA6RRDNhufgaWMa5GcHYMpslxWh+j7lCSFYNp&#10;NArzRBb22X5WFqbxKJxzKdhnEjCPB6EetBKCJn63VvSo2PbZl200QDsNUM3v1c2+ZqThOv0N8ARl&#10;CMeZaoYMyI/SzAYIplwn8tlWDA12YmS4E2MjCkyOazA1pcHMnB4L4lhAGt/2XU5s3xMm+Aawa/8E&#10;du6fZI1h58FhbCcAhQEuMAbP71sG4Oxucc6wGeNb9Bhe0KJ/ToHBBTWmdjqx82g/Dt20iKO3bsOx&#10;27bjmlt3YNc1c9i8fwRjmzOIDXvgzmphJgT1gTro/DTAckM9yvX1qOSySl+LagM7ib4ajUZxQRTG&#10;BwE/duoumlUXISig06wrRIOmUNom2MCSMQ636EX8JST5f6T4ywahttRCIwCoqyUAa9DWSQOUiT2R&#10;wgAJwLISrCkuxmpCcEPFRmyqXofihg0obyJYGIUraYA17WvR2LWWyr0ezdp1fK8NkEmAI4D5vm0C&#10;wFIVS8tmdQFk6k2sjYSzMEYRl9lonIVsICWwsaG4CREvoeINiIYpdi7UIhCtZeTkCCbgF69HPNGA&#10;aKyOACR8aHJWAkc0aoWmAi1iR4isBFUCguKzthagppvg1RYxhnPUpR2Iw2Dc4WqECNJ4up6Qky1X&#10;qml5ensRh6Xp7pcnPo1nlqfCihCA4pKYvkg9wVtL+2QjYwR3i0t0cnT3s0LeckbgKuS8AoANBKAM&#10;fS4Z8k4ZsrYmxC3NCBIQLnUz9PJGdHU0oIUQlDWLakRrWxs6JQB2QqXqhkGnhEWvhN2ohNOgQGtZ&#10;ER49vIcwexl/eOch2tpdeP2ua/DZk3fil689QQA+Jx3r94c3n2I9g/94mzH4/dcZg9/F3wnAf3z2&#10;ASMwAfjNz/DPb36Ov3/9I/zl80/wnx+8hT++Rwi+97pkg79+4Ql88+zD+MkTd+HLh2/EJ/ddj88f&#10;vg3fMCb//s3n8J9vvYQ/0yz/64fvSwD84N4bcN/mESwyMosDnpcYm/czRg85FFBWrEfJledj0+Xn&#10;ouiys6Gr2YRxpwIH+zy0QDcWw3rkTW3wtFWiteBKrL3gTFx81qnS8X/HH/89/OCE70uTIYhT4U46&#10;6fs4+eTv4+xzTkNxJQe41mI06gg+gk1mK0MTB7hW1jIAq9FFAHaxzS8P/AQgrdDAGGxxMz34GYXF&#10;MaEhAb8aOGhJ9hgTgjjsJUFTi5Uy7rLNRIoJvCICkCWsL0woSva3ET3+dejxrUcPwadwF7AIQhft&#10;y1sgnVOvCxRLB1MbOUiafdUweWtgYToQU9QbQk1wD8fhnJmAYbQXuuEMbW8I5tEkusM9NE45TVOO&#10;VmcjjDkjfFNh+FmeKRf0WSO6XPxtvT0EqQb2lBKmqFyaXUVM5KBkf9Szf9ld5XCzLUbiHcjmtRga&#10;NqJ/QIH+/g7Crxujw3ICUE4AqjHP6Lq4aMDiZlrgDie2Emibdwa4ZOzd24elXRnM74xhcWcIS3uT&#10;BN8AZgnFeaaDmf0DmNodZbS1SAAcmjPT7IQJajG5zUr7S+HwDeM4cGwcOw6PY2bvFAa2T6N/1xaM&#10;HTyA4V074en18rdvh44wV3NwOq5MUY0yRRXKlVWopOpWaapQpSpDnZagE1NAEXzt/JLtFjGZAW8z&#10;ejYZC9kgqMHs8OLwGOmQGD1haSinFldI9qe2MWPb66GzNEJFwMpVNEBxceImArC+GBXVpSisKMO6&#10;khKsKtmE1eUbsE4cW0cIltSL4wHFgdHrUd6ylhBcg/quNdKJ3vXK9ahXbECjip9BWQSZ4v9bYnqf&#10;BnGANZ/TzJXUzs/aTQNUO8WIJXZMVNCqCBQBv5DYqMuYGa4nABsJwEaaHwGSFBOU0sR4O8DH3JE6&#10;WNmQDU4CkB2hpYvfobkElTICsLkAVe0FqOP7tuhpgDYRPRhxaJdusUc5US0BMMFYkEgtV1JMasCI&#10;uzwNvpjsYHn6qzjNMEQ4ivf0iL1tfE8HV5LLxSJUPY4y+JyM6+K4Mjb2NFeimBa/z9fKZRt63YzW&#10;Dr6epR1hQwdcWo50iiZ0d8nQ3tmE1o4mtLQ1o5Xxt6OzgwDsgErdBaOB9mdSwGlWwKbphKOjGV+/&#10;8Az+++uP8NsPn8Vnj9+MDx+9BT99+WH8mtD7HeH3e0bg37/xBP79jafwR8bTPxNswgD/KbYD/pAx&#10;WOwRZgT+589+iv/58Vf465ef4U8fv4f//PBt/PHtV/C7l5/BN08+hJ89cT8BeDe+eux2/Pipe/Cb&#10;155iXH6V9Rr+Rqv8K4H6X198iN+8+yreIwCvH0tizNSJWY8WN88OYIifu/jc03HlWafhdNrbiSed&#10;TKCdSKAdhwvP+AFai1Zh2KbAvE+DPj1h0FEBeeU6lF51IS4l4E7+wffx/e8fJ9VJJ56Ak086Aaed&#10;cgLOOv0kXHDRCpTXl3DdVqJeS/iZy9FiL5cisABgG+2v3VHHflFLANYw/YirKTL5OGqhc9fDxMho&#10;Y8xyR+vh4aDqinFA4wDrSFbDlqqCJUlTi5dBFyuGlnFYXGtbQQAqwrwdJhC5VIUEANdCTgDKPRsh&#10;dzHVOGmEYtufmGwkSIAGxYHTTCkczG1iJ0WgHha+t9UvTkuthTGsgJfx1zYzTviNQNMXQZu3HY16&#10;0ZdWo4aCUd25DjVKioy9GaqoEuEJLwJjATjG47DRDJ3zSXjn00hvGWK6kaOp/hK0tV8JpWEdjLYN&#10;0mQIDst6aWdPOtWIXG8revvbMD2pxeK8ieDTY17sBFl0Snt/5xeMWFiyYGm7gwD0sPzYsovQ2+GV&#10;HlvYbsfcdg9mdqUws4cw27cZU4cXMbWnH6NLdvTxtZKTHvQtJJGbcWBw3ozpbU7MbAthZEsOvdtn&#10;kD94GANHb0Lftbdi+Lrb0L93D4KDIVjDHYy/NdAz+R1X2VmB8o4yVIhOra5EjaqcABRXh6dJMUK2&#10;En6t5o20wQ1oZ4zssJdIs0R3sgF0s5TiQGdPI7QexgtXCzQsFU1ETfjpHYxgdhm0FnHUPBuKvBrN&#10;reVoaCxDVW05R9cKxt9SArAQK0sJwVJCsHy9tE2wkHG4RCZ2jqxBRTNXUttqVHesQm3nWtR1bmAV&#10;8HYhajoKUE1brG5nbObt2s5NqO/eiAY5AUgT7DAu7yFWO0sIwHLYGUdcAbFXVcCvjhAU1xJtRCDS&#10;hDDVOJoUszIzima5pKEF4jSpSAPMhJGOI75cX4Hmbv5WrTTA5mLJ/sQB3LVycVqfgG0xNDRNCxuC&#10;i5E6QACKMzji6UbECb+4OBwmSfhJAOT7pNsRI/yifM8woSsOMvUSxi5+LgcN0OGjObir4CYEPXx/&#10;H6NXkPfDHOVT3kb0Cvj5O9ErytuBnLsDSXsXQoSEU08AqlrRLW9Bp7wV7d2taO1sQ1tHOzq72yHv&#10;6YBaQwCaGH2tcnitCpgUBL9Zg39j7PzLzz/Cbz57Ce89ciO+eO5efPvmk/jNW09JM778jvD7t9cf&#10;lwD4HzTC/xIHQ3/4OqPwW6x38NeP3qNBimMDP5GOD/wTwfcf79L83ngR3770BH4pou8z9+Pnz7Ke&#10;u4+PPYx/I1T/44OX8ZcP38BfPyb8uPzLx28RgO/jNzTA9+6+HgezAUzysx7uj+D2LWPYngtgZz6K&#10;uUQQPkb5ossukg56Xnnp+Vh91SU4hWArvuQcJLsbkFE2EO4coKs3oGbtZbj03NNwAkH5PQFAWuAJ&#10;4thAEYdPPh7n0A4vX3kRKlu4rhUEoE4AkOCz/S8AWwnANmc9Op116CIIe3hbyVK72Pb9MpgYDS2R&#10;RjjiMriTXKccCJ3puuXKiqnc62COV0g7PnQ0Qh3bio6P6ZINvM2oGaNIREqgYAQWU8nJPUwzDsZk&#10;dxGtjNAMlkPPQdYYrYY1wrYSbYAzKoMjLCN4G6WyBxpgZEw1Z8xwTwzAOZZDm6cWTabVlINNaDJU&#10;sM+XEH6lMKZM0OYcUA64YRkNIjAXhX9LHObZENyzcYQ39yOzexK+fhuav5vgtUu9GlrDatjNa5lU&#10;NsBHc43Hy5FJ1mCkv53Q02JpUYvNS1oszOmwOGfl0ojpaS2jsAFzAoZbbFjY6sKW7V5s2+lj0Qp3&#10;uAlBN2Z2+DC5K4bJff0YP7SIib2TyM+HEBt3IjSRRHzzBDKEcnq+F71Lw8hvW0D/vv3oO3QY6X37&#10;kNmzHcltY5LV6pJyqDggKf1MaGkmqsEaHNesqiMsKmlTXKn6GnbiCtodY62Rdid2KFhpfezUXWKv&#10;K1VX7qrgCmcj4o+oC7XAllDCmzPDzx/Ol7XDnTLDFtPwR++E3tVEayIAbTLG4Hq0y6skADb+C4BV&#10;FdhQXoa1JUWMwqIKsKaEECxbi/WV4vzE1SiuW4WyejF9+PL8ZTWta1HbIqbs2YSqNsKHt6W9x6wq&#10;PiYA2CDfSBskAFUb0GEoZDQR51WK7SOVsBFkLv4IHsZeT7hB2qvlCTQSgrS9aCvCBGBEHIKSXb5C&#10;mz/RwgYlTgVinGe06daVo0nOBtNGA2wpYTxiROLnqOouQL2mAB0WjtwuGqA4zUkcVC2uLyygx8gr&#10;Dm0Rl7lMCMNMttICCStG4CgjcJggDNAI/YlmeGPsMISui5/NFaBBEIQejuReRiq/uxZBbz2ivkak&#10;/C3IBdvRGxIA7CAICUD+7im3HEFbF5yEoEHbjh5FO7p7CD0Cr03ewYGoE3JFNxS0P42uGyaLHA5b&#10;N3x2OWzqdti7mxl1H2dcfRSfPnINPn3sZnz10oP49q0nGUUJQHEGyOuPSQb4hzeflmLwf77zPP4k&#10;Dop+9yXWq/gLY+6f3n6JcHwB//7aM/j184/h22cews+fvBc/fuR2fP3gzfjxQzfhx4/ejF88fy9+&#10;z9f940eM0p/S/D55Hf/9EV/j/VcYq9+kOb6JX7/yDN67/Rj2xWkLHgNumszjwX2LeODQZty/dx53&#10;bpvEfXvmsaM3jHBPE5xt9egoL8RFZ56Ms046DoqitQi0VMDUWgpldQGaC67CFeefjuO/A+ByDBYT&#10;JZwgTaBwwQVnS4dq1XRSCpSV0hlSMkbgZhsjNAeiNmcl2p2Mv+4G2lkjFP5GaU+rhuDTB5oIv2bC&#10;r4VxqwkOrlNXhus01yCVS1Qvi4/ZEoyqKRphju2sTw5rXw/MvQroM3JoOShqBQgJOgUHVIW3lH2w&#10;GEpPKd+H8AtVSRN7WvkchwBssgke8V6xZkZtGezhJtpOK4wc6I1s38aoGj0BtgN+9i72XznjrHHI&#10;BcuIB5Z+B0KLaZino1CPeqHqdzMmO+Ff8jM+h2l/ccS25hDdNoDwQhq2tIqCUw4jGaHXrINWvQZm&#10;pkSvr0Q6xz6drsXwcAdjrwIz0+KyG3LMiO1/k2YszJr4mA5ThOP0vB4zrNl5I2YXzJjbQvvb5sEC&#10;TVAAcG67uGawgGACI7sGMLBzDMnNeSQWc0jM5REYjSA8EkR0LE74TSO3ewnhuT6ExiMY2JLC0NYU&#10;PP1qmAhkdWg9B5M10CdLpWsUBcaqcZyRxqC2N0FhFRs3GzmKVXOUK0WrneBzFKHDWYpuQk/proDK&#10;XcmqhYKlCbbBkTXCN+BBcDiE6GgciYkEl1GEBn3w5SywReQwuGmGtkZpR4gAYANH1BoCsKKuHEXV&#10;FdhYXiHFYAHBtcWFWE8IioszbygV59mKaXquQlnNVaiSEX6Mw7Wt61EnQCeuz8uqIYCqGJcFAKVT&#10;6wjAxh6ObMoNaNVuQKdRHBIjrnBXBj2jr5Xm5wjXSVbnDjPe0v5cBKAoT6QZwbiIoQShiKMEkife&#10;JMUKg4eju60GHYzADd2lhC9jfEsRyvn+YiKHSgFelTDOQhpwKUz+Sr5PFfzxumWgZkSJS16KqNtO&#10;+yOoUl1IprsJwC6+XxcB2Akf31u8p4sdxylAGOVtfi4vK8BGHAzJEAkypnPwSYcZeyMEX6QL+VA7&#10;iwAMyZHw9yDo6oaDpmQwdkGpJfAYbbtUorrQzWWPuhMqXQc0xk5YrN2M2N00SwXcfH756tXYM5gG&#10;Pn0Of379IXzFaPr1Kw9J01n95m1aIAH429cfpc09gd/TCn/36pP4t9eexB9og79/jWb4CuslQvL5&#10;R/Dbp+/Dzx68BV8xvn5x97X49PYj+ODGfXj7yGZ8cHQR7109h3cOzeCTG3cwDt+CPxOCf/8hLfIT&#10;gvDj1/CPH9ImP3kbv2ZkfpcA3J/yYU/ciYd3T+O5Y7vx8J4thOEgtvgs2ObR4FpxetxICrt7g+i3&#10;a2CQVeDyFaeg/PILYG4ogbahEJo6tonqjVh54ZkS/L5H+B1/AgH4g+/hdDFTzPHH4ZJLz0N1SyVq&#10;e2pQp65Bo4lywJjbbK9l9K1Bl5fGR9gpA81QhpuhibZAH2uBkYnBLCbm5GBqjbXBxtsOtiM3Aeft&#10;a5LKk2cUZ4nZjR29LXAOdMM9rIZzSAvboAqmvALG3DIEdUwJmgjbHtutMlANpa8cKh9jL+ObIVwD&#10;S0xcHEgAlkmFbdaT6iAE2+Hm+7rj4v174Ow3ITztR4xx0T3JCDgagHmMy5k47FMB+GaCsAy74VvM&#10;wDwVg37IDc2AE5p+K7zTPjj5f+1zCQQWcghtHkR0xwjCs2ECtx0RwlccLeEJVsEhjqxg0hInHkQT&#10;tegbbJcOhp4Y68L4aCfGR3owNS72BBNsC0FMzxFss05C0I7pBQsmF3SYXNRjitF4erNdsr/ZPSlM&#10;7+nD+PY8Brfl0btjFKltI0gvZBEetMKd5ndnorIyNYkZ6w383lr26Txj8e6jA0gP6cm0Ig4gm6Ai&#10;AHWJIlh6OeCIi7YNV+G4UFbLjiaHKdAGU6iZ2bgecm8FR7YSjhIl1O6y5QuIBAg9r7ggMvU+xFEl&#10;roQpZYQpY4M+ZecI5iaNo0jOZJGeySA2EqAZmmBhp9SLSGxYNsDa5lJpu0p5PQ2wppyQYwwuLWUV&#10;YT2jcIGo0kIUl29EacU6LleiomYl6mRrIWtbDxnjpqyjCLLOElYpGtpLpENQqgk/MclCLf/e0MMR&#10;nvG33cDIQCNTiANCPRwx/RwxQzWwEYDC6kQ5gw2wMyKIcjCyuNiYvYzCPjH9PxuQg+Ax8286Fxu8&#10;tY5QrWHELidsi1HaXIDSlk0oFe/dSeskADtNRVDx/Qxe2iYbhS9GAIrtiSJSs+JZsbOjCwlxwaNs&#10;N6N2DyO3nPG3C8FkJ7xs8E6O4naWM8mVy8/hoSn6kx0EcwcicQKUnyvJyrCh5xNd6Gcj74sTglyP&#10;magSibAKIZ8CDmcPjNYeqBlxlUY55LouyLU0Pz2hqOfAZ+qAztwJq6MbXq8CYb8KYbcSNSWbcOlZ&#10;J2HvUBAf3XMYnzx2C37y+sP49u1lAP6WJvir1x7FbwjBX7/yCL598WH8+gVRD+GXz9yLb564Ez99&#10;9Hb8+OFb8MV91+HTOw7jvet34tWDc3h2+wieZPu4v8+DazxyXO2U43GO3h8d3obfErR/J/T++tk7&#10;XL6OvzEO/42x+k/vvIrfvCQAeB0O94ZwdV8Qzx/dhnfuuhZv3XUDXr7xKB7auUg7dGJM28QS1xFu&#10;x4C+BYP8/po6ti/aXhcHVVNzGexd7ABddVh58dn43nEEIOF3wnezxZzBCHzOGSdjQ/EaDqY1qGVC&#10;atTXo5mC0OJolCJvNw1cyYFIzbahIeS0TA36VDtMNDYr17E9205D6viuaNR8zN3XzujYBt9gC6WB&#10;bauPjw0QVMNyeEZ1cI0ZYB/RwDpI+PXSynPsk1lCkAOjjilEAFbFAVsVYiymEerCIvrWwpxgzOUA&#10;68rx9TKd8GS6CcEu+AhCb1JMdqynsfUhtXcB8d0TCG7vh4tR1k+IhLcMQx3VoNlIuJubEFvMI7xt&#10;EObJCJSDbnRlTLRAN5yzAbgYgSNLvQhtySMoLJD33XyfUKoW4WwtIuKaHzTbaLoRIX4ucR5+PFGH&#10;vqF2DI22Y2ysA6NDAoJKTEwbMbMYwOxSjPYXwtScG+OzVpYR4/MGlhGj8zaMbUtiYt8Mpg5sZs1j&#10;ZPcUcvzssUk/4adBMC+mxedgQgg6CEFDsJrmXY1Yvwr5cQf6RmwIJzrZt2ugd3830US0hJAspmVX&#10;wD1Wi+NiA0b4sxp2NsYfdigDzUgZqEIPRxox2qhpTeI6m+KiI4ZgDcQxNLaUkhnahG6/Em2eHrR6&#10;lGj3aaCKmuEaCCMz348cM7lQU2dSC72nBWpLA9qVVbQ3MZkAAdhQhpLaCmyqKJcAuKGsGAVlRSiu&#10;KEZZVQkjchGq6zahunYd6hvXoqV1A9oImbauTWjrLmSUE/MGlvJ2mXQGRkN7oTRbc1077U9RgDZt&#10;EWFUzPhLgDO6S6fl+apogdWM5zWwMlpa/PWwimKDtnobYPExkjDG2AlBR5QQ4tLKKGPk42o2frmZ&#10;nUBDI+gqp/2VoKSpgLUJZTRScR5zk6YIXaYSAlBMcUTbZGP1xRul7XsCfIkswSeVAF83AdjDUvBv&#10;PYhkGVvZ2H00RDGSO2mLUqPOdsDH/xMgMEP8e4TGGOcyxf8vptHv5f/tz6hZSuQZS7IpLaO1HqEw&#10;16mXg5RLCZ1dBbVVCaWpBwpjD1Rmxitan46x10j42QkiL60xGlQgHdFB3lEnTRF/GqNgzNSFT5+6&#10;E9+88SgNkOZHAP7urafw69cIvlcflOLrz56+Cz97XEDvDnz90K34/N5j+PiOQ3jvpt147ZqteJ6N&#10;+Al2rrv7vbg+qMMuvQxDtWuxTd2MT6/Zh7+/8hz+8vLz+PMrrDdfxF/fexX/+IAG+M7L0v3fv/Q0&#10;fvnUw/jg1mtx42gaN4wm8NI1O/HZAzfjR0/ciy+feACfPXof3r/7FjxzeAeuG4xjyabEqLYVeV0r&#10;svzujo4GGBoqEOYgkObv4dW04YoLVuC47wB4IgF4xonfx1mnnYi1G1ahur0WNT31qNfUQ2aSoY0p&#10;qY0DeZeHUZfgE1DS0+yMXK+mXBetQhSB19cBV38X3P206jwtnI+78gTTAO2eAPANEYKEgl9choJG&#10;5B9XswzwTBjhJAitQ2qY+xR8zR4WYch2YeQ6NxI2OqYTVaQOasJPF2VnZ+y1svML4Dr5Gdy9hGlv&#10;DzxsEz62Kyf/v3XAAfdcLyK7ZhHePQnPtiEEd8wju387HMMxtNta0Kaj1WobYMu60HdkDpmDI3CM&#10;etARUUCe1cOzEEN8+yBSO4cQ2NyLIMEZnk7Cy88VSjUglK0nBOsRzdUhzmifzotjWykS4vhaRs/e&#10;kVYMT7RhcLANw4OMxdMKjE9rMSbNBm3ExIweo9MmDE1YMMSIPDylRf+MGeM78wTgFozsWcQQ4T24&#10;cxC5GR8yo2pkxth/aJbpCSV6ZwwID/TQuhswuuTFwevGsefwCHbuH8KOff3YursPYwLiXG9i5h1b&#10;rJQDQzkc+XIcFx0wkKRa+HvVcLGjmTiiqGlJqmAltIFKml81zIyANiqmlW9gFWqdN8LLmKsI6yBz&#10;dULGDiQjBFt8KvRECMHBKDKL/MHmchzp7ARnJzRsPN2MwbLOClQ1CgCWEoDlKKgUMZhLVkkV4VhX&#10;hrrGCjQ2l0tnjTS3FKKjrQDyzgL0yFmKQiiURehhyZXF6FKUoKOHMOwuRjOf09xN+Klpfkaan71U&#10;mpRBRHcxRZc47kfnqyUECXSarFkUwWf2Up/ZsM1emVRWxhorbdjCpYCf1t0Iha0BHbTYJmUNajrK&#10;Ud5MADYWoqhxE0pogcuHwdCYLWWM2xUw+Ktpj3UIpsSlRjuRJKwE7FJslMleFpepnIq3lUjmlYix&#10;InxOkB3KywbtzjPKsCP5+roRyDPSskI5xmU28Difm2QnSbNyfWrk8zrkezXIcT1meg0EqgmhhAFu&#10;wswS0MLo1UHv0kLrUENNMGjsCuhoh3qXnN+7By6/AoGwUrqITTahRUd7JU4/7TQJDgZ5E7544UH8&#10;/LWH8Is3HsGv33wM/8Yo/Fve//lzd+LHT96Crx+7GV8+dAN+eP8xfHL31Xj3xt14hbb39LZhPDyR&#10;wq0ZF45ygNxlaMFocxHS9Rsx2FaO53ZM4x+EHT77AH9/7w385fUX8FcC7x/vv4p/fvwO6z389Z3X&#10;8fsXn8bPH30A791yDPcsjuH2uT68fuMefPXobfjp0w/g5y88hh8/+yi+eOIhfPLw/fjkwbvxzq3X&#10;4amDO3HntllcOzuM/WN9WMjGMRJ2YShohUvdjvPPOmV5+580Pdb3cNbJx+OKqy5CTXsd4deEWnUT&#10;GvRNaLE0o8PJcjVB5W8heLpg5noS0LP1M2LS2lxD/B1pc+4ROXyjBNuYAt5hBdyDhNKQHH7CLjTO&#10;35kdV1SQfw9MqhGY0sM/aYKPHd9NENqH9bD2a2DJq2BmWUX1Lpcx3QktB1QtI6chwbabbmLyYmLo&#10;E5BVwNOnkrZ3+VjevIZ2aYd3IQPn0iC8hFZk9zQSB7cjd2QP/AtDkAd70O1uRbejHZ3WNrTa2PbG&#10;Y1g8Oo3B6RCM4S50Rhijx52Ibu1HZtcUwlvHEFkc4ft4mVY6CL4mtlkZ26YMkd5GDuRi3ssWQlAc&#10;1yqTznyJ52sxONWKgeEWDPS3Y5S/w+iUglBSYGKum6Wk/RkIQTMGJsSxhGzXExzUF70Y2JJBfimB&#10;/KKfZccADXFohn+bUiM3qUF+TsN47ED/ghV9CzbsvWEMh29ewIEbFrD32AL2XMs6Oo+dhyYQJ+sU&#10;dnLDvoF9VMwpWkYADgp60hgGtBxBlgGojdRCG66m7Qn41cIeaYSLMU7K25kOBIYdSMymYc050eLt&#10;RrNfjmafkksaYUADZcyG4HgaWf7wgREfzDGqvK8ZCksjmhiDq5tEBC5BcW0pCqvKUVhRSfhVoaKW&#10;hiirQnNbDdq7atEtryH0KqHuKYOWoNNpSqHXssRV3gkbtYaQY/Wol6ubUOzmUlybV2kthtopom8F&#10;NDQ/AT89bU+UuJiz2U/oBZoIwWXomT0yWNjALR6WjxVogTnYQltsgo4A7CEA2wnwRkUNqtrKUEqI&#10;FzUUorBhI4qbxUQO/wJgObQeoeK1cMYaERTb/fi7CvClCbxMXk1w/au0UmX42ycHxQXnaYKMP8E8&#10;jY8GERhgx+Ey2E8w9isQ6iMo2TniAxok+Pw0bSE3pEMvV2xvvw452ny638QGZ2XDtDAGmWCPGrkO&#10;jTD5jTB4CEK3BjqPireV/A1oRiF2mKia0VqFdIowzejQ1lqKi89dgXPOOg0+mxqfi4savXI/fvH6&#10;Q/iVgOBrDxM8t+OLh47iR4+KY/cYcx+8Bu/etR+vHNuMJ2gZ947FcHPKgUP2biyp6jFEY07Xr8eI&#10;sg57k3ZpooPXjy7hv/h6//PZ6/jnVx8Dn3+Af3z6Pv5OIP7zRz+Uziv+y/tv0wCfwzePPoiP77wd&#10;D2yfw7FxGuD12/A5ofvTJ++XDqT+2fOP4WfPPYGfPPU4rfBhfP7E/fjgwTvw6m3X46lrDuLuPTtw&#10;eHocs9kwRiI26Am50076Pr5P8EkApP1dfvG5qJFVoEndhgZtO2SGDjSbWtFub0OXuw1ybxt0kW6a&#10;En83rgvnoBLuUQ18YxpanEYCWnBag9C0ioakRogdNEDDC4yrEGSHDvN+eFqJ4KRCuh+c0vH5JgSm&#10;LQjMWOGbojyMmWhmBjgGdbBxPdtZjgEdHISahZZnSMugTzYQhmyvuVbYOFC6aD8etgsv25GX0dDD&#10;/+MbtiG6mTF39xL8Ozcjsn0avpksXJNRmBlv1VGlJCaGQDcUPjnklBilW7QJA6I0wVzKBpOHUGQf&#10;0A2yDU164Z6l/S2N8nMn4OGgG+jtJPiaEODniBB40V4u2d6j4oB+gjlFE0zSUsOJMkbSRvSPtnCw&#10;bsUQB4ChqW6MEICjhNkof6uxWRVLg2HeznOw6OdvlZtgvxhjnJ3WYWTOiOF5LQbmdOib1aJ3SiXN&#10;BJObUWBgkfDc5sLsvii2Hc5j99ERgm8Cu66ZxLYjk9iybwQz27Lon/bCylQnU61GneJKNOtX47j4&#10;iBmxISMztY7KzB8k3rA8WSAhaBEHbrLEMUw+0jzQ2wR/XzvizNcD2wYR5w+qYgdrDXajjQbRFlKh&#10;lR2qnWZo7Q8iuzjMFR2ENcXRi0BR2RvRoiYAWxlzaYBFNeUoIgCLqitRJs5Tbayj8dWjo4vAUdZD&#10;o6kj6Gpg0lXDoquC3VQJp6UadivvW6pgNFVAbyIQxbyBhJ5KR/DxtlocjCxmqfVXLsd2wshIizWF&#10;G7lk4wkSfmGanthLFiQECUCTmxAUJQGwGbYgG1eoDaZAK/TeVppkE9qNdWhQVKOiVcCvCIX1rIYC&#10;FMo2oaqjCE2Ec5etnMZZxfeuY4xuhJ8xKUazFsaXzimR7eOKZYPO8ffO9OuRZuNKscEnRnSIDqkQ&#10;IfSEzoeGlAjw/nKx0wwope0esSE94iNaPp/wZGTKjhiRGzEhO2xEZshMkFoR7bcjlLfRAmxwpC2w&#10;xMwwR0wc0QnBII0wpIUlxE7F9eSNaRlTtIhlNIS0hgapgcvLiKySobO1HNMDYXz63L346oW78AtC&#10;8NevPoBvX7oXXz9xMz5/8Fp8SQB+Rvh9dN8hvHb9Vjw4n8H1cRO2G5rQ27AeroLL4C66Elka3/ag&#10;AfdvG8OrtxxhXD2GZ/fN4tltA/jyjn34w6sP4e8fvYT//ugV/Nf7r+C/P30LfxMzybzyLH752H34&#10;4s7r8dp1h3D33AR2R9y4czaDj+89gK8ev43Quxs/e5aWSgv86dOP4asnH8GXTy7b4Nt33YEXbrwB&#10;j1xzGNctzWFzJoaRkBWy8o044fjj8IMTf4BTTjweF5x/Fmo5+LZqO9Bi4qDOarV0MSJ2oMvVBQUH&#10;eU24B+akGvZeygIHHt+4jvbG348gCzPGReb0iM7rEVtgzRsRpdXE+HicES3KZXRGh8iMloAkHFlB&#10;PhacNSM0y/U15+R9JyHK9TZmhXfUSoMz0Spp8lw6hgw0wh4CkKmE8DNn2UYJHZcwzGGaH9uGj+Dz&#10;DqgIZBdS22eRPLAPkf0HkT50mJ9pAOZ4D/t1G4yJTn6PHtjiCsZGBWVHAXWQA2NAzzZr58DpQzjj&#10;gytpZgQ3wjUdgHMhBe9clqCPcGA2sY3yO7CdBvsIwf5ORAa7EWFaiRDSYvNOmmklzYE8k+tAMFSF&#10;cLQCOdqhmCWmb7QLA1NdGJqVY3hGKYFwZI4wnFPztpqRuROJgXa2byWhpcMgoTdI+A3NaaXb/fwN&#10;+wQoCc+cKMbp/Bwj9GYXxrYHMb07ThhmMLs3h8ldWcbiOPKTPkqDFYGUUtqe36hbiyr15TguyR87&#10;yh84wB9PANDMyGYiBM2xekbeOjgjAoC1BGAjO1ULO2EHMtMOjO8axvjuGWp9AvKIEl2iooxPLAFA&#10;fdaN9MIgQhMhWNNqwqcdGncz2nUEXXspyhvLaYAVhCDtj+ZXSfg1NjeirV0GOeOHRtMEo14Gm4n2&#10;SXP0WBvhcxAoBJSPwPJ46+Fw18HmrIHVXg6TtQR6cyl0FgLRwfu+SkKOUZcx1BRmXIg0cGUz5jLG&#10;myP10vFZ1ggBKCxQAiC/Nz+fxdsCW6AdTuq/I9ol7cQx+NqhcrWgw1RPAFahnDYjAFjUsLwslhWi&#10;qpMRXFOGTnMZFA5Gbnct4doAf1wcViNno1AizRiT7efoRYjl2bCzQyZkhgmtEQJwjJ2GNhFhbIqO&#10;qFi0BQIuPKZDaJSdhsCLjgj4GZEYXX5+aozQozFkx8xIjVr4OlYkaOfRIRfXEzvToAvePgchaIM1&#10;YYUlboYlYZTKxnLFjWwQTABZHWK9OiT52YSNZgf16O3j62YN2LGQxHtP3oQvnr1dus7Hty/dg2+e&#10;vwM/efpWwu8GfPbANfjsviN45+ZdeHx7DlfH1ZjqLkWoaBl8yZYKbItaGUXH8fItV+OTx+7GT195&#10;Ar947Wl8/OBN0tXdhjpKcTCowiv7xvHTB47il4/fhF88eTu+eeIOfH3/Tfjh7Ufw9jVb8ejSMG4c&#10;zNEe+7GfEHt5/xS+Yvz+yZN34GdP3896CD9mDP7ikfvww4fuwUf33oW3b78dL990Ix4/djVu2rKA&#10;7fkU8n4zVl92Hk4QU2GdfDLOOO1kVNaVoIvQa7OyHD3osPegi8sup5yGpGQqUhMcWtizerj6jYy4&#10;RgLLsAy9BSOSW6zI7nCid5cHfbt9yO8KIL3VidSSFcklM+IEYpwWI54fJghDtBj/LC1qjgBccCCy&#10;4Gb5CEYXAhNuloewEUsXIeuEc9QEy4DYO8xUQusy93GAHuiEa0RJWNJA2TZE5Pbz/yV3LhJ6+5E6&#10;eAjp/bsQXRpnTLbBmZXDlWUsZzt0c7DziqumpfidEjoOknz9iAXetIdQCyPSH0F0MITgsBehqSBi&#10;c3FExoNkhRNxxvQYoRtm9A8RfGFWbFiJOAfqeJ8CKb5+Jq9EhrezHNDFvJb+UAXi4vrbmRr0jnYT&#10;SF0EGSE4Qxuc6SEMVYSiCn2MxwKA2XE+hzG3b0pMbso+w99LTIAqStzvm2IfIhwF/FLCFDkYpSYo&#10;E5Nm5GYd6J2jxc54kJ5083PZERTT4qf4O7GC/N4KZyWqlFfiuBg7ToidUWw7cFBpLWn+uGK3MqOw&#10;jSB0xOrYUWrhSdXzRRjnhuXo44tP7x7EwsFFgnAa/uEg1DEd5IRfd1yPbnYufa8HCel4nBBfU0Or&#10;bIfa24Q2fQ2q2eDLmgjA+koU11XTBmtQ01zP6NuMrq4WKBlBjIY2OMxt8DJ+BBk/wp52RAIdiEW6&#10;EI12cEThj0qD8wZkcHlqYHcReM4KmF0sxl5zQJxzSYuNNcD6f8rC72Pm4+ZwHeFGMIqDRL3L2/8s&#10;vhbY/e2wBzsIfjaWmBwOvp850El4t0kAbBRnzLSXoayZMbhpuSoYGWu7y2m3FegylDN+M3I7CVm/&#10;DP5YJyOBigBkZBXb6QYIF9pantaWG7HQ4Cwc6diBxgk1rkQxm22c0IsJII6bEJ0wIzJhYuMzI0rQ&#10;xcctfB5hN2HhCuf/5W1RiXGbZOZxjv6RUXamEQ+XbMyEoaeXHSjjgI2xxpa1SuXImOHhMtBrRriP&#10;psL4nCSYU8NsbHzvQb5XP0f67QsJvPHIdfjkyZvx9bN3SNv9fvrMrYyZN+DzR47hU8Lv49v34eWD&#10;03hgNo5jST2mlJUYU9VgkvHxUK8bjx+Zw7vi4kivPIqfv/UcfvX+i/jNx69Kl8b86JHbcetkFhOq&#10;OvTKNuDmnA1vHJ7Gu8eW8O41i3jzyDxePjCNh+ezuC7txbUDvXjq8BEc603i9oEQPrnrEKP4DdLF&#10;mb5+5C589dDd+PL+u/DxXTcTytfj1WuvxbNHDuOhA3tw/fwMdhCgbkM3zj7zJJx86kkSAM+/8By0&#10;6VoZc5XodCvQ7VND4dVAyaXSp6IhadknOGhkGVH5e/k50ESmrbQqK1JbHMjvDGH0UAZz1w1j8cZJ&#10;bL5pmstxTFzdi6H9UWR2upDczMFpkf9n3kTbE+ZHe5wzILhAm1pkXF3yILroJ0wDCM8GEZoJSoea&#10;ROaDfK4T7nE9bASNmRHS1N8Gm9jeOEHrY4T2ixjN9uOn5ST3zCF95BBSh69Gdt8uAjXNBOFkH+f7&#10;cKANs+1FOfDGBy2I59mmaHghpoRAykE4uBlpCbnBCNtDlBYW5cAaIeDc8PdaaHlODrxutj074qJN&#10;cpAODSkQZonBO84UkxDJZoCDuxhM+wlCQjJLOIZTjXyvOkSy1Rz0Owk3cmRGjgGpCL1JsfmnGemh&#10;TsZfBeEmZ8TlUorCfE1ado4wzIrb7CdZwi47aSLgDFLfiY/RsqXvR2lgBTiQ+/uYcDiwu5hwXHEN&#10;3BzAvCk9QlkT010nauVrcFyQI4t3kE/oV1LtaYBUbGuCep1oIgBpYISGM1FPADYiII5l46jTN2PD&#10;1A4xa+sMIbgZI7smEJlKQZe2Qp7Qoydl4kryIjbbi8BoEGbGK020jY1KhmZG2SoBwOZylMpqUCar&#10;Q0VTHWpbGtHa3kz7a4NW3wGrpQNeJ9U6wPhIGKViPcgkFcikGSUzCiQ5mkVTnQjHCMgQ7TBUtzxt&#10;lDjOL1RN+FXBFq3hd2iEI9m0XPwOtgThF60kACthopqbA4zTftpaoIHga6H5MVYQem6+n4cRQSxt&#10;ITn0ng50mxvRpK5GTWcFKtsqUdlawxL3qyDrqUYH7VbMCKKzMW4zTjsZnwOJbsSzjJf55e19WQFA&#10;wq9v1Iz8mA05gitNuKW4MpNcmYlJmgJvxzmSxSetbGg2xBiLYpN2loPFRshlkpWasi8X/57g35NT&#10;4m9OxGgNsXECcMKHICHoHfDA3edh53XBmbfD0Wfn+nbwcQeCgzZEhowcwWmWtIgU4ds7YcUQG/nA&#10;iA1LszG8eO9RfECAffHkrdJOj68Ivy8fu44AvBbv37EXb163GS8dnMLzeyckUF1PiG3zdiLZuhEz&#10;jm48tXcSP3rsRvzqrcfxqw9ewu8+fh2//eGbUv387ecIwVvx2O5JbLW1YUFXj3umonhoNoEHpyK4&#10;eywgzR14IEQbdetx/UgfnjlyANf1p7HXb8Rbx7bi8/uuwZe0yR8/eBu+fuAOfHb3rXj/1uvw+nVH&#10;8NzBfXhk+zbczvh79cQQNtMAxew4p5x+Ak478zSccurJ2FQupoyn6TEGKoM6aCIG6CJGGGhFhhij&#10;Z9JE87PxN3QyZjKucqBJMLJmtwUxvJ9R65oJbL15EXvu3IX9d+/HAUbzfffswo7blyQQjhzOIrcj&#10;QEt0IkIIhgjB4LyB9keL5DK0yEFu0fUdAP2ILYakSiyF+BhNkDHZPaam7XFQHlPCN8XOvuBEeluA&#10;xhlFdnsY8c1hpHYtICPAd/gAUju2Mn0lEJ3yIDPnZXloRC70T7kxNOnBINtFnkDLsD2ks2xLjLyp&#10;fBiZkRRTRQqpkTSXGSSGopBbm1El34R6dTE67fUwUgw8HDSjIj3ShKNMKLFRPZOJif/PwoHdypRD&#10;E5NSDgdUtqtwolU6NjASr2Tfbab1KTHA2Dswx5jLCJwe6+L/7SQMaX3TPeidpgFOLwMwSylYtjwt&#10;AUxJ4HslReoZ5wDESo5ZEBvhQD7IREMAeylzTgqHPaVi2lGRA5S7mICgDh7KmZ/AF9vH5ZZ6HOfh&#10;qO/oU8EqjjvKtEFP+zPFGQ0F/AgPK6OwAKC4HqjYoB/t62CnNWCEP/jsvmHMHZjDDE1wdO8cR5sU&#10;NDQLAUDLoA/R2Qx8wz6YaIAaRkEFjahJR/XsLEN5ayWjZD3tSYbKlgY0tDeho7uN9sfIaepaPjDX&#10;T30mgLI0qF4qe3+eP05eg7zYjsZK5ZRIMF5G+eOG+XmDNFY/S0R26ZzLeB31vhHOVDMNqIlFGKZo&#10;hXEx424Zo3E5LVAcHE2DpA2K3eRumqon3skfSg4fgetNcGCI9EBHA5VbZGjV1UrbAWu7GOU7G7hs&#10;QL28FuKMGrmxATqrjBbaDIe/BT5hqpkeJPPL2/tygwY2ChMjgAV9hF8fIdPLyhB2Qt+TbNiJaUZi&#10;2kWSYEtOEXTTtLoZxg5GoxgrPk2znnYjNc14xUrO8DmsFLU/QzNPs5Gn+LwkG3psyo/wuE/aEeUf&#10;8nOg88I9QJugFXpHGLU4mofZmaNsRMIqBYQzU0bGCwdG+NojBOo0reLRm3fi3Qdpe4/eSPAtw+/L&#10;x47hhw8exTu37cLr1y/h7Ru34LVrZ/H0viE8tJjGtTk7hhU1qFtxIizrr8L1QQc+Obwb//bco/j9&#10;B6/ht5+9RQC+hW8/eBGfP38P3rhhO+6ZCGIff+d9vm7sCykZc5XY5e3GrL4JI/I6LNkUuCbrx52T&#10;GWxzqjGnb8MLhOvHdxyUjjf88h5a6Z034qPbb6D9XYOXrz2IJ/fsxB0zUzg2OoC9hOZ4IojK8k04&#10;fQWj79mn4cJLzkG7rongU0AbNcIYNxN4VpaNycUOKwd1AT9PPy1oiBGVZi1BZYnw25sj/Cax7abN&#10;2Ef4Hbp3P+uAVAcIwn1378GuO7Zh6YYZGmIOuZ1+xGmM0SUOOpttCC8wfTEah4UFztsRnqO5z4so&#10;LGxQLGllsyZ4GPV8BEFwmnF7kdAiePt3xQnfLMYPDbAG0UcZyR89jP5r7yD8dnHgCyE77UX/thDy&#10;WyPoW4pgeCGIybkgZmiWs9MRTE7QXNkmhvI+9qswYoSgN+mASdpOzFSY9bLv2FDevgEFzZeisOkS&#10;bGy4CJsaL0Fp21q0mWuZKtj/CL70FAdyDsKZMTsHdloxB88823meA32u3wCfqw5+uziPvRQxcmVk&#10;Wo2heTUGF9XIE4KiBhe1GJxXEYiEH6Nx37SY408r7QxJs1ITy7aXoEAkRgX4OPiP2wlFO6M5BxYm&#10;Fl+fnvFey36uIcPUlB01rFEVeSBMkN+Jg5lPGG+G6zRtwnF2AsXCTmpIdEAba4GW8NPFmmAQR1bH&#10;lgEoQOJN1vM/NSOSF6RmFmdnG9uWwNTuYUzsnSIAx5Hb0sfO5YchQ8MY9iM4FYZr0A5jVkWwdkJF&#10;w2rRVxMYVbSmWlS3N7KaUU0IyrjsULRDo6OF2rrh8SkQiaiQIsXzOTUGaFCDpPvgkA4DrD5aa46k&#10;F9sb4sIGM4zItNcALc+bbICLS2daBgcjvVM6ULSFEV8Ge6ZOOhHdGmcJSyT8xDGBDlqkJ9oEX6KN&#10;P1A3fLRMf4ajbVrJ0UMubQdU2pvRaWpAi1bsDWYcVhDoKhmjrwyd+maoba2M3x1wMDJ7Yl0IpnsQ&#10;7VUjyUiQpmWJHRXC+HrZQHrHXQSgkyvYTrU3swEZaHNcwdMEEaEnIJYWIGP8idM2EvMulpvm4UF8&#10;liAk8ISFJOcIQHaeNCvDv6fnOZKLmmMcmqFJTDFKTTJGTYQJvCB87MD+MUbjCQ/CU15EZ9yI8v2S&#10;M/z/s2yw81b0zxN+fJ9h1txiBE/esRuv33MI799/LT556Dp8IdnfNfj43kN497ad+OC2HXj/li14&#10;6dAontozgMd29uOhrXncP5dBX0ctKk87CY51qzC2YR1urJfh5XAMX+zfj589/TB+/ubT+PTJ2/h/&#10;5/DYjjzuJrB3u1vR31GIdOMmeMtWQb/+YmhWXwB/xRpMaWSYN7cjJSvGWE8DHl3qx7vX7cRHNx/E&#10;BzccwPvXH8R71x/C69cewHOH9uKhHZtx8+QIDjMyb8nQlPxWbNi4EhdcdA4uX3mBtEPOzo5gShuZ&#10;VCyMuQ62EzecOQ/LDVfeRfNzLcNvNECrpskRIH1b05g8OIKlY/PYfesuHLxbgO8gDt2zFwfu2S3B&#10;b99de7CXyx23b8X8dWOMwwmktzMZEYKRrQThZrtkhAKE4XkLgmJ74JyVkZfF20GaYoAADLLEcxJb&#10;3MjtiqB/b4LwS2H0YAZjhwcxemQCQ8cOYvgGwm/PPkbnNLJzAQxtTWBwB2t7FKNbwpjeHMH8UhSL&#10;CzFsWUhgaT6JxckYpkdiCMasqFeUY1PbVVjbchHWNl+CAnHJzM612NB0GYrbL0dl15Uo77gChYTh&#10;utqLsb7mYhQ3XwmNr4Xt18927Ce0fNK1OETbzhNOfUwxA5QVv6ECrp4C+CylCCQbMTClxDDtd2Be&#10;j4FFDYa2sF9v1qKfQBycpxnO9KCf0bh/mo9NG2iCRmQIwPS4kbGc/YX2maJEJDiAx0bFdm8OIHkr&#10;/Iy3rrRB2q5pi4n5//Ts63o4CT932kzomeFlBbPi+U4cZ6RBaWMdy0eaR5qgZmnCMujCYoeBAGAD&#10;TbCe+bmeQGhBuK9bOgQjO8EYxw44tDmBke39GNjah96lHDtUDJ4RPzxjfriH3bDkTdBnlTCKcxsj&#10;HeiwNKBZLQDSiPruJtR2tKC2rRlNXe3oVnVDa5DD5iB4gmpEYxqk0+I4Nw0GGR1HRo0YYg2OGtBP&#10;CPdSr7PM+ul+FS2LEBR7nPgZvbRYN8HnzhJ84ij8XBvjXxvsuSaO5oRdlnaYph3GGJcjBHykAY6o&#10;jLbXhkCa4Mr1INCrRCCn4g+qgivRA3OoE1pPK3ocBLU4MFbXgg6DsMJuqBzimDolQaoi+LTwJ7U0&#10;Pw3hp0GC5peSdnaYkKOq5xld84yp4qpVA7S5ftpd74yFsPsXAGmDMxxN+bhkc4RdgmaQmvey/FIl&#10;v4NggoNQcoF/Y2UWXMgtMuosBlgc/Tnip+cTSHB9xGbihFycwIsiSBgG2FBDM7RDvlaMrxsnXJPz&#10;DmQXOWqzU/azow1v9mGI0enqI6N464nr8RxN7427D+HD+47i0weuxqf3H8YHd+1jBN6NT9jJ37px&#10;nuYXwyNb0njpmmm8et0i3iUYXt46hQNKDSZ0CvTS2Gba6jFy+UXYd+Uq3Cdrxyu5Abx/eC9evnkX&#10;ntw3iUd3DOCehSTjcDscBZeg5eLTUH/+6ag991TIzj8JxnUXwUMQBmo3YlrXirvG43j10CLeumYn&#10;3jq6E29evQuvHdqJF/fvwOM7N+PO+Ulc3Z/B9qgf03EvXHYlCstWY03B5WhiOzQl9fDQip1ij3k/&#10;7XjQw9QSgG+Ig8VAEP7BAIIjHEQ4eET52yVnI/ydBFh6MXuEsf2Grdh3xz4C8BDrIA7ew9v37MF+&#10;glDE4f20wt137sDmm+YwcWRQAlhiO+18Owe1rW5GV5r9kpNm51i2QFELjNkciAT0ItL2QaaBbS70&#10;7glh4EAKQwfTNMokxg8npdccPzKPoSPH+HqLSG+JY2BnlJ8vg+GdaQztTmCUtji1g+DbHsdWSsu2&#10;LaJS2EqIj9IEreFuVCnWYo3s/O/qHKxuOAcr68/FVfXnYVXjBVjXcCFKWi9HdecqVLavQVHTFdhQ&#10;fyHW1J6HwpYr0WISk6K0sE8xvcXljNJ2tm8fBtmOxyasSIc6YFUWwGFcj2CigslHbAM0ITuqwugS&#10;E+UWA1mix+CSHkOLAoxaFvs9DXmAg0If+4UQhcykhSC0IUO4pgm/pDhGcdTJ+CuAZoM/Z2GfN8LO&#10;9WpL6Lk00QYFFAm+jFUqP40+kHcgyIHtOF2iE+poG6sVqnATLU0GTagJ2pAMxmgzLZBxmCYotqH5&#10;ezsQ6euRTjVJjxA+jEw5WkovR8QcO1pqJoIIjcM36qYJOuAcsMHcq5cAaMr2EICd6LbL0G5oRIum&#10;ifbUTggSgIy/LT3iNC0l9GYVHB4tghEt4tTYNHW2b4DmR3saYUwbZlwb4rJfTLw4YkAvQZgd0tCy&#10;lIgSgkGaoLh4szvVQoVnnOVn9uQ74RQA7CUAcw2SBTrEzBy0WjcjskuaraMZfsIv3Ksg5NUI8zuG&#10;OXIFxQGlKQUs4U7oaIFqbzt6XLRZl4KxWAtTwEDwccQJGxmbOVLnrIj3Ucv7LEj2c7QaXD48Jcs4&#10;IOJuH2OluGZp34yHK9bLclH/uVJnRATWMd5yOS0A6KKReZBmpWb9jLcEG+NLdj5MsLEjzgkQLtte&#10;esHPTukj9HxSNMtypM9yYBKVWozTHFkc8ZOLSQIviui82LbkZ8eiAS4xUrOS7IhpmklumwN9Owjn&#10;7QGMLgTwKG3mR6/ejedu3YGXbt+Dd+85jA9pOx/euR8f3L0PH929lzDci9dvmMXDm5N48dA43mcc&#10;FIb45RM34LO7j+KtzBAebDfijnAYd2yZwvVbRnDLUBTz61dh6wWX4p6qFrwxOYb3rt2Nl2/aiWeO&#10;zuFWDqJjZhlcdWuh3XQp1OsugY7QcpStRaChCOnOaiza5Lh9OITHtwzh+d0zeHn/Il7cu4Tnds7j&#10;8c3TuHNiCMcGc9iVCGE24MBg1AG7VyVdfqFFW0PY2eBiB/KOugg8LmnHgfEAjZntmGYUnYgjNpFA&#10;fIq/H9t3cjbK3zlJ+8tgdM8g5q+ew86bduPgXYdw6O4jtL/DkgUKCB6Q6oAEwD137cLWmzdj+ugE&#10;+mhv6Z0cdHY6kdrO332rl2a3XDGxPjYz/m6mlW920hTtLIKSwOzdG8QgoTd8JIuRI70Yv7oXU0f7&#10;MHVkHEP7ZjCwfwbD+wYwc5B/25fGyP4chvckMbQnjrHdMcztimLb7jh27UxiN8G4e1cW27enYQq1&#10;Y2Xz+biy5QysbjsbG1svxKbWC7Ch5TysaToXq1mrms7D6nqCsfo8bKy5EOUtK1HRvpLguwTrZRdg&#10;Td35WFl9IdbXX4KSlstR1noFk1IFEmTACAfFMfJhlIOIlelPr12NcLqc/GiRdqhmGe3HtjswvM1O&#10;YyX8aIKDmyk5rIElsaRBLjJWzzE5zdrIGyYmJpYs+1B2koM/K8Y0FRl2ItLvINgYbXutcGbMEvgk&#10;+Anw0ex9LH/OiVCvC8F+1qAbx6nj7NSxNmhijJ8RLkMt0ARapJlejISiOLHbGm+GnUDx9XbxTZSI&#10;M3omhXkRQOLwi9QYV+aohyrKBkQddbPDO/r55oSANaeHiXHSRAPU06IU9hZ0mWhRtIE2bSdkjL0N&#10;YpomZRcUepqiTQ23X4cwM3siq0G2X4f8EDWZ2jvCuDgyxR9KaLWA4LhJ2mOZHl4+MDhKaIWyXfCn&#10;2qi6bfDmOuHrExtsuxhr2mDLNcOaJQDFVEQZMRtHA3VYxpjL6EtTDOZViDJai4oxZkdZIb6/lwC3&#10;MgabOVLqwz0whNW8z+8Y5w8dt8EdsxG6HFUY/SMcVVJDXsZdN8sqgS8ntoUQfsvm50I/oTZIaA3R&#10;1gaX3NIR7Lk5Ey1QT/iZpO1+6Rna3EwA2RkCbTbIv0fQOxdFfiFOCEYJvvByLYRofByAtoSQ28zn&#10;LnFJC8hxhO/dniLMcsjv6Ed2ywDh2MfnZ5BaSiK7I4XsrgQyNJKMOGRjpweZnQTgbsby3fzsYl62&#10;PRl8+Pwt+OWb9+MNduinr9+C12k77925j/a3l8vd+Ojeffj0wf1489Z5vHnjIj4mFL8m+H7+7J34&#10;5oW78c3L9+PL7YSoLo4vdFE85Evi7Ufux1tP3oc7ds3gzpE0tl++GtevLcOjZjseiRFogyncPxLF&#10;kaQN064e5LSNyKrrkVY0INcjw5C2DVPWLuz0qXFTvwcPzGbxxJZRPLl1HI8sjODhmWHcSfBdk4xi&#10;T8yPBcJvMuhAJumEKaJGu40D35CRFuykDbsQYmQLTdKKpwK0ZRoazTk5n0J6Ls0Sy+XbmfkMejdn&#10;ODgIyIxg4epF7Lp5L+F3NQ7fc1RaHqIFCvjt5++wDMAD2E0AbrlpkcAaRX5PjL+1D8ldHNgYh9Pb&#10;/Sz+/ttCSG7hwLY1SJPzI7GNcNxOy9/mlp4/eDCKsWuymLi2n0XwXTuEicOjGN0/hJGDQ5jh43PX&#10;9WL66gFMHBrA2CEa4L4EhvbGMLE3ynUZxU7e37M/jf37sziwP8/qgzfVhSsbzsRlsjNxZfPZWNNy&#10;Pja0X4xNnRdhU8f5WN8qQHge1soIwZpzcUXpWVhVdY60PbC87QoUtVyMtXW0xBr+vZbwZHQubb8U&#10;pW2XSpfIiA+6MLaYw+RCP4JhhXT5zNxYI0bmOpm2WuGlfUdnOSiwLwxw8B3ZTsnZZpVqcAtlh4Py&#10;AA25j4bcN8f0NMs+xP7Ty/6Rm+Lgz3WXmCB7xjhwsM8FB8ShXzT5Xg5ulBEny0Po+XJkU86NUN7H&#10;Psp1TdMPDXlwnCbeBVE6lj4mLhrcAR2jqoFLE+FoTrTDmmQcIVS8uW6akQAgjWuQnZXRLj3M+DZi&#10;420bwiw/4efi31z9zNx9ZkJHC3OaBpXugTHE93K1QS6OrLd0oNMoR6u2Gy2qTnRouqE0KWF2a+AN&#10;6xFhjEzkCEC+Vp+IvdToMYJhhCPAEA1pgNVPHc6PG5CjBaYJKwHlaJ8Cwd5O2ipBSFv19ykJwB4C&#10;sF2acsiaZazP1hOCjfxhmvnDtBJ+rdJR7VFCNCGOyWMlpWPtjPxRDRxV1HDyOzhSKthSOml08WZp&#10;DWkPrdFN4LIjZTgK8QdODNDEONr1jwXQx5FJnJSdF9v6pjiK8/P3MboK8A1tDjBmclTf7JUAmCUA&#10;U7TAxDTNkZ0yw86YIfwy/4LfQhh9S1E2BkJtIY0cjS5HGOYWYuhd5N+3EI5bw+hlR+rbGSf4ssht&#10;HaS99ELtt6GkuQ5ryguwpmwjNtQUoqyjAs3GFiiCnbR0NTzjZoTEYRrbuS45Gk8fTOGpx67GN28+&#10;jF+8cT8+efwaPHndEp6/aTteu3Un3iX83r1jFz5k3Pvk/t2E4WbG4e34+vHr8etX7sOvX34Iv3/t&#10;Mfz7G0/gl4/eh88HZvBH7xh+ZezDE/YYbp2fwTsvPoF3X3kM1w3w+6xag6GzLsL8qRdg94VXYWdx&#10;CfYru7HDa8J8yIQpP2O0XYFJiwLTNiUWaOC7fCpcm7HhrrEo7p/O4v6pHO4aSeHWfBRHo17s8tsx&#10;7zJjgjUUYVziyG/L6uEftyG2SMuifcdo4XEOJLH5iFRJ/qbpJX6eLb0cUPgbituLGVYWvUt52l8v&#10;AZjHyO4hzB6exfYbd+HAXUcIwGOMwEd5mwCkIe9j7ScM999zELtu34nFG6YxdqQP2d0hJGjYiV0E&#10;2w4a+w4OWjs4CG2PEoJ8fwHCbUGk+DcxKKV3cTDdw3ZyOI4JAbjrBzF9wwDGj+alHSCzx4axwMfm&#10;jwkA5jB9TNhhHqNH0hg+kKAJirn0oti8L4ZdjM97D2Zw6EAvjhzox1GCc5FtUJwVcWn9WbiimbAT&#10;EbiZBthxIYrkNDpWYduF2NB0PtY2nIeras7G5TUrcFXt+SiQXYZq+SqUtF1CAK7AappgYetlKO1k&#10;dVyG4pZLIdMUw5cxwhEV56NXwBOtYCxuxvAYWeBoQY3RhAa7HUYOdgNsv+O7vYzsHgzvYD8hEIe2&#10;ughCN/sJExMNuW/Bi37KQx9TUJ6JKDPDJEQQJiZ8iFPAIoRagBD099H48nYWra/XzT4sjm/0Ijzg&#10;R2QwyMjM2xSV47QJxs6kCoakEoaEAsYYLSfeAWOiC5ZkN+HXBTtvO7n0MsaGaX8JGlJyiPY3aGK8&#10;szCCstMMWhAdMJHAjILCmlj+foKwV0fgqGDNEG5RWmCgix2yGwq3HD12JTpMCtqgAj0mFbR2Ps+n&#10;hTdG8GQIobyer62XrjMwNGXDxKwDYxy1h7gcmHGgnzDsnzDz7wbalg4ZwjIxIOJrDxW3B6EBFQL9&#10;fD2aobOvG/a8gGAzq5GRWMzIQUMk+Ly5DgKwiwBUITlCENHYpOPrCNjEOE2BEdsnXoefx5MzI0DL&#10;C+UZlXIhRuYglTqAKCvZR2gN0cbGwoQzAShmrKXxibjbN+Nj3OWKXfJjdCtjydYoRtnQB7d6aHU2&#10;2oXY9meWDm9JTtAAOaqlJ2l3M1H0zseQp5H00kL6pCXBN8vHFpIEZJTROIL+XRzxd+eR4HOC4spf&#10;6RRNx43VhWU47gc/kM7r/b/1/e8dh1NOOgHnnnc21hdsgFzdjVRvCLsPz+G2+w4QTPfj5288Qvg9&#10;gJ+9eRe+fPYGPHfTNjx69Tyeu34Jr928hda3fRmA9+7C+7ct4qO7duBnT9+I377xMP7tzSfwh7ee&#10;xh/ffgK/ffMp/Orm2/B1Yhr/EV/Aj519eDqYwcM7NuOhY/twy+7NuGXHArb4bAitvBzhU89C/MTT&#10;ETn9TOQ3rsW8pgOzDiUmrN2sHsw4VdjsVtEAVbgmZZUOk7l9KIhb+0K4PunBAb8Z2516TFtUGGWN&#10;uSzoS7g4qPkQmxZx34fUZj+LoFkifDbThMUmgy38PTenOHBkOYD0czDp5cBC8LFyNL/8thz6d+Qx&#10;sKMPQ7sGMHlwAkscFPbcfoCx91qpDtx1DfbfdTUBeITwuxp779qPbbcsEVRjtLgUUjv9iO1wIr7L&#10;RcD5kd0ZJgAZrXfECMEIrTBEMLJj08qzhEFmLwfUfRxQj8QwTsDN3jSMuRuHMX1dHgs3DWLxpgFW&#10;P+avJwBZMwTg2NEUhg/FMXyQ8fNADNOspf0J7CQA9xOARw7mcQ0BeO2BYRze0wdnqBmrZOfgchkN&#10;sPlCrGu7GOvaL8J6AcHui1HeTaPrvBSb2s7H6sazsarxPKxkJK7VbEJwWE8hkKOmZxUj8lk0w4to&#10;f5ehqJXgZBW0Xo7S1pUoaLwYDYpVBGANevsa4PfUolErQ6PdCG3ExYGahrsrifE9jMu7gxjZ5cPQ&#10;DvYXmvDwVh9GaMXDW8IUB1ERDFEG+jnwZwnC1NQyBJPjXL8jNDtaZ3DATgaIcpMHNL8B8biPfZn2&#10;x7YSGfYhOuLHcbqkmvFUC0tGA3NKTePrgSnZw9ty2GhtjlQPnCyxHcyfVSOSF6ZlpHHR/sS2rUEz&#10;cgRg5jsIxnk/RPsL9RsRIRADfctAtOX42gStKaaSJmbUBzXQenWQM/L2WNQcDXQwenSwB3XwJYyI&#10;9RJE/P/iVK887WRoxo7xeTfGWNIeygUBFLEjwYZe/l08T+xoEGCODmpIeX7WIS0pb4CfIHT3E+J9&#10;NFkC0JFrgovw8w720A674e2V0wTljPeM0sNiDxONjJFVbGsQBxzHCOAII3h42MYf1smln+9BaxiI&#10;8PvGaMRsuLydHYogPxZBboIWNhNm3OVIRfgN8fMOzvkwTPMbJ/jEND+j26Ic5UIYZATKLohj98SB&#10;paKsiE6Kvb8hrlh2iknGg6kkR8IxbD66GztvPITt1x/A7IHtmN6/EztvuAlH738MNz/9HFfsFGR6&#10;L6oVrHYXVm+oxMVnnYXG4jVwmzsxkHRj82gGB5cmcfO+HXj4hmvx6kMP4PNXXsSvP3oL//n5R/jz&#10;Z5/iT599gG/feh4/eeVBAvAefPPabfgRAfjqnXvw4MFJPH50Bs9dNydB8IN79hKCu/HxPTvxo8eO&#10;4Bcv3k7gPYJ/f4fwe/cZ/O4twvCNx/A7MQP00Wvx49wsfp9axB+C0/jURmvzRbE77Md1UyPYnWe8&#10;13UhKW+Des1lUKw4A4aTT4X9vAuQrilHv1KGQXUTZu090ml1u5kUjiRNuKHXiRvzLhyjhe/x6jFv&#10;6MKwohm9ilYMmVUYdpvQnyfwaNHCsnoJmtx2DlS0rtw2DibbEnwsjfwORtxtGfTvJOR2DaJvex/6&#10;CMHlIvxofkO7+jDIEgAcFeeYHpnC1hu3Yd+dhwjA63Donhu4vF6C3547D2D7rdsIpimMHs4jtzss&#10;bc8T2/8SO5cBmGEbyAgA7uRARhNM7SIAaYmZ3YzFu2mI+wnAAz4CkHZ0XQZzN9P4bmH8vmVouW6m&#10;xd1MEN7Ix26gHV4rthHG0H8giKEDhMmhGKYIw4WDCWw/lMK+wwQgP8s1tMdrDg7i0J5BLHEgdYQ6&#10;UNJ5Oa5iDF7Vdi5Wt9MEOwjBTsZaVhlNsEJBEHZdjMLm87GJIGyzF0uHAk0SpGIzWJN8A8qaLkMF&#10;o3Gh7EJspDFuaKRN1onbF6O2e5V0jZRsVgaHowLFTauhCqkJPDGY9GOS8XxiLyG4O4Wx3RSEXQQh&#10;f59RDgqjXGcjXF/D22LsC3FG4ziNME45YL9jX0lPi/4SRHyMhicgyDgcGhYxd9n0BPAiwxQVMXnq&#10;aIh9OsDnBnGcOaOHNWdgRNQTeBoan5JLRj2WI834mFHR/NTUWDWjpY4R8zvzY/TtHbaid1CUDTlW&#10;esBCENCaBsyIEYQx2mGYz/UPGggfmmCGIEzy/ZIGWGh5RkYbtUsPNeFn8BphYaN2RQ0Ipk2EiojW&#10;fA/CLU8TG5pzYmzRg1Eq8MiiHyNLIUIwgEFGyr4pwoqxJjtmlf5PgiAUp+vER7mkzQkQBsQJ42Li&#10;yXwHTU5MT8TvRUh6+1TUZJoiY2CkjwZJyImLKecmxd5ZNlJxPB7jd5xAjI25+ANylBllXBqOMirH&#10;aRVxpEa4EkYIKz6WHI5gcCFH08sx7ib4GZOY2JrC+LY0V1gSYzsGsfvmvdh3xx4sXDPHKDWOzcd2&#10;4NjDt+DGx+/ArtuuxdKxm3Dkvqdxz8tv4JmPP8JTH3yK+176GLc/8xGe/eRb/PTPwC/+/D/48jf/&#10;gVc/+QVHvoNoM8RR3mRFicyC4kYdikub0FZRhFu2jBFiD+EvP34b//zlZ8Bvfsj6Avjll6yvWJ8C&#10;37yPv/z0bfzhi9fxh8/ewG8/IPxocT998wF8+7o49/dO/Ojp6/H2/fvxyNVTuHfvEB49NIEXrlvE&#10;23fuwsf3H8AXDx/Bz5+7Gb+hMf7+3SfxewLw928/hd+89RB++zpt8tX78Mtn78OvDh3BF+EBfG1M&#10;4neGHH6uSeAdQxT3mdnJK6vgLC9CqKsFLasvR/1lF6Dg9JOw6oTvY/WJJ6Dz8nORbC3HolOBfQkL&#10;9ifMuK6P8GNdl7bhQNiAWVMnhnpkyHU1IKtqRd6kRH/QSiMXMTOG3l0J2nIS/bsT6NsVR9/OBMGX&#10;5JLrZ3eO1YvB3f0YIhgGdxJ2O3j/uxoiGIf29PPvfFw8Z/cgRvYNYfLwOBav34wdt+7DnjsOsQ7w&#10;9k4s3bBAII1h5HAf4cf2ss1LANL+JACKU9aYGtjBUwRfmgBM7eRt2k+akTe1208AEpD7BAC96D3E&#10;AfQa2tyNvZi/dRQLt09g8Ta+762sW8YlKM7cwFh8TQKDfG7fPhcG9lEUDgYwcTiC2SNxbLk6gV1X&#10;J3Hw6hyu5mc6ciCPg7TZw9s5+GzuQ4rppsVUhMJOQo7GV9R1Oda2nos1LSuwnmCsVq9Et70Urbr1&#10;KGu7CC22Ug4eKcSZRvz9NhjcbVCa6tBtqkZZ85UoaroEdfLVkFsqUd+zAXUdV8HurJAuCeF21qJW&#10;thrlHWtgz2kwyt92ip9nYl+KEGTc3ydskP2F62lsJ02Whjy6k1a7nUWBEDM9D9Da8wscvOZiyDIp&#10;pac4wEwGKRME3XhIqsg4b4/Sugm85QoRfGGpEuMRHGfNMZ/3mWhEXGZ1hJ4azpwWrpyOcY82xtsB&#10;loBfhBFQ2N+/4JcfYhF4vQO0sP8DwGS/GQnCLzZqpTlZERqzwEuzcvUa4cqY4MxaaJZWWGNWQtAM&#10;IyOLJcTHomZ4UzStXr4OjTI7Jg4UZuOl/Q0vuKW5vsYYIQX8RjdHCcKwFCtFzOydctLaHPw/DmRo&#10;cOLo8PSkDSk+lhgjjMXR6IzJIcbcoIjGgzouWbTTEL9XmPCLis8/4kRm3MPXcyM/6+YPy/s0Qeng&#10;4kk24PEggRjnaxJ+E7SzySRBz4Y7nMDWg7tw/9NP4pl3P8aRe57GvS9+gBsfe4NgewUvf/4VXvvi&#10;a9zyxJu0hNfx3Ge/w0/+9D9466tf4b5XPsfdL/8Iz3z6G3zxx3/imz8BH33973jsza/x8Js/xRtf&#10;/Q7f/Dfw4S//iKvvfpVR4AY8+y5Bxn9/ZbkT/bh8Qxk2lDRhQ2krNhTXo6ygGHfsmsNfvnwDf/v5&#10;W/j7T9/C//yYy69fx9++eh1/Zf3t6zdZr+LPvP3th6/QAl/DHz59VZr49BuC65dv3Y9f0gB/9uKt&#10;+PKp6/DuA/vx1PVzuJNguGfn/8PWX4C3deVd+3DfBwbaTjudmWLaYJM0zMwcJ4Y4ZmYQS5Yly5aM&#10;smyZmTGGMDMzMzMzYwPF9a19nM7zvP/383X9riOy8Jx73+vsffYxYC0j4N6WbJxZUYGrGxpwZ/dC&#10;PDi4Ci9ObsOz41sZgzcSfquk269ua8a1LS24vr4VF2uLcCgkCgfHu+PCBH/cmhqBe84KnJwcgFXj&#10;XFA+ajK033VF+D++gcen/8Kkjz7FsI/+hhnft4d22ghkB8xAldIdLWyMlqYr0GIIQEWEC7L9piLB&#10;ScBvBDTTx0DlNBEat+nQa8W0SkrEcAMyFnHDKdLAWCyWbSAUQDQUqhBXTMgV0+6KY2k2RgKOywJC&#10;T4CPFU/wmXifuN/A2w00Qb2IxOIxtJgEmlBSVTySWRbalbGERil1eoihLzSOPNof46+CJXqCFflh&#10;BCE3RN6vEMNjaDwKAb4iVnEo4y9jcGk4tGUhrEDEVAQhoTYSyc2MwvONhKAJGfMTCMEEpPI2Sz3t&#10;qJKpo9SPAPSGvpjFy6aKQEI6FOnVkciiHeZXKlBcpkIRv4OSfA1Kc2JRnG1Cbg7fP7/PaKacMI03&#10;gikiDr4jMXLWDxjr1VeaZcbAGBqsc8R4xt8ZHoPgEymm0hqIEU49pZOVTZndn4luCEY5dMMM76FQ&#10;MpYaM9WIJohCNLMRGDIO0eGjEe01GuHipF0eIzBqVg8E6JxhKY2hCRKENMHkMg2NUEsYatqMMJ+p&#10;SRQbq3jauolCEZfNylRBnBhJZ5VDncZtUnRiMX3JUqIRLXryk3hZDF9KCuf2GkEesCwRvMwGyRIl&#10;AEjrom0FsvwZO/1ohAGEQTBjbAhtL5SRN5TwE5CIJiSVjLm6eB/oE3wQI0BI09MZ3lsgzU9FQIrh&#10;HzLGYxlBJCPEpBOYJPhKhxEFxPggUJTWB34qH3jLveBNEIre1ECFN2HrTcv0gpLPrxVDRlK9EWsj&#10;AO2Mvlm0v6xQwi+CIGSUzIiEKV1YIO0hha1eMmHIEsNMtEm+0BFa2tQAxkiucEk+/PDe0uE64rCv&#10;aL6/aNpplKhYUV6EdgDtL5D/GyTts9PTMHU0Tg0hq0kTnRIRUCczPjGSapNUXKpompGwFtmx+cAR&#10;HL14Fw9e/4SrT15g59knOH3vdxy/9QzVS/Zg6faruPsWeP4bsPvcA9jqV/NHXojD157jCSEm4Fi3&#10;cieaNhzDnjPX8PJX4MydF5gdpscPgyaiedkWvP4dOHvtAWrmbkTryt3YtPc4tu4/jr5Dx6Frj8H4&#10;vucgdO45BF06/wBNkAceienlbx7DzzePtAHw+sE2CF4j/K7t4XXC7zrBd2YXbhzaihfn9uA54fXg&#10;0EY8PLwO9w4uw+39C3B1ZzMurK/F0aXF2NmciRU0wHl2NRbRHjYyDh9ZXIQrG+twb88CPCQAnx2n&#10;/RGAT49tZhxei7v7luH61hZcoCWeXV6BU4vKcLAiAzvVCmydPhu7xs7C/uEuODbECceHumBX/xlY&#10;33MiWr8ZhMIveyGh0w+wO01FrS4EVYy5VRofLEyRYUu5BStzNKjTeCHHdyqSXMdCP304VFOGQU0D&#10;1DpOREyAOH2ikuYmICV6RtWIK1XDUKwiDEVpCEHG2yIdgUizY8UVGRBfFMcywsQScBNl4u2mYl5+&#10;b4FtANQxSquh5gappg2pGanFvjxVdjjk9iDI7IGQZwVDJgZA5/9P/FUUBDPuMpIX0FxofyqCUERf&#10;VXEYrY9VyvWtjOtfRTh0tDgBQG2ZHyFIs6uhDdaHwzwnGpY5MhajYR3BV+WPmDKu92Ue0Je5SaUr&#10;nc2lB4zlvkgoD+A6FwQrY7W9OBw5RVHIo/nm8TNk58bCnsMonWeCNdeCtGwzrNkEeaaO258MsTly&#10;AikG1ioDdBQRL/kE+EaPwTSPbhg78zsMm8p4POFr9J3QDgMntceoGV3hFjSaaYg2V5gEc5E4QbkR&#10;Mpkjomh/KtdhMAdMQSbjq4wcCSBjjHlKvj8DUkr10jK5LBYpJYQifyNzgZKRWEUIqglBLgnBhBw1&#10;eUBrF/tnpc4qBdTpTGRWglCCYbQ0fEmeEgklLVWUIoWmnUIAcqlIJgD9aGsBjLHBcT6EnhcCCcEg&#10;AjCcYIgkJMR+vEgCLZpLOWEn9vXpGQUNNC0942YbBP8AIKOxgZbIyCuOzZOJw1QsvlwyOhIsofEB&#10;0qDT4Ni2CorxJ3B94ackEFV+hJ8vX8uHUKK58fm1tK8Yqw8MGb4wZTP+5ogOBP7wWVH8YdoqIT0C&#10;JmsY4ggoQ3IwDAKGVgIsLQix6bzO0lmDoeV1TQoBxygrZsBRxBOGNFgReWV8PXkc425CGMEWQvPj&#10;c6SHITZT9LyGISYjFPoMMQSFys0vWMcvUm9VE9JKZJYV4uSNh9hx6jJO3n6KO69/xpXHL1HUvAyl&#10;rWvxinC7/OQX/m8TV5pU7Dh+ERQ87D91EQUNa7Bg4wlcuPcEZCPO334Dl4AY9B3ljFXbjuPaw3fI&#10;K29BtC4dKzYSXHyM+Nt7/DLGTPfDdA+ag9GKDl0HoHvPoejSsx86dO9P++uHdXOK8Mudo/jl1mH8&#10;RgD+xoj76w0C8CaX1w/gl+u7WHvx5NJeXCX8np3ejR/PbcPj41vw8Cij69G1uHOQ9rdnHq5sa8L5&#10;DXU4uqwEu1uzsK7CjAXZGrSyZV/CGLi1wYozK8twa3sLHh1YiSdH1uPxkY14cnwTIbgJ9xnBb+1c&#10;gCtrCVFGxS0FBqzM1WE5V9pVbIVXh/tj+eTpWDZ4NOZ1HYjqb3uh8LseyOjQE0nd+yLTYRLm6EOw&#10;gI+dx9iywq7DzjobthO+C9jCF4bMQKqY/n7GSJofNy4HGqDDaGhcJ8OgC4SF0DKVCKvTIZ5mEU/7&#10;MRKCcSVayegMBJqBS+N7uxOAi6MBmhhvTSUmPiaO13lZKgJRPF4ywBjGZw00EgDVhJ4SCq6bMjtj&#10;mDS5QQCXhF6mP2Q5LIJPXiDgRygKADLytsGvDYDqonBaXzg0JRE0vzBGXwHAUMRUcn2uEsUGvjoA&#10;sdWBEgRFxdbwthrKQoUngcnts8Sd/+tKWLoQhC7QlorlLELUHbFlXvzM3jCX+CKtJASZxdGwF6mR&#10;Rfjb+VlsebFIyzUgNScOqdlGJGcRPjkxSGEjkFQehxRx1EkxG3+KiLlEBnu9SeonGDmzJ0bPFKeF&#10;aI8+hGDPcV9hwKTvCMFOcAsbBq1IafZIaYZnhdEfAV6DETl7AGReQ6Rzg6SXxjHq6pFQqCNkBfTa&#10;AJjKShOXi2i3NHRzgQChljZIMyS0E9kAm2mvcdmENEEYk6WWeu01GWyIaIXiQAABQ1HiuiglTVGR&#10;JqoNkB8EMcoGEwbC0MIJwVCaoIBfdDwhQQsToFAQFGKpZmkT/BBrCYBBHMolLJC3/VE6xly1OKhe&#10;7IMjHMV+M5l0cL4ocdxpIEJMfgghbEJMvGwMQqCeUNQF0DZFTw1BGefH/2WM5f+IfXD6dHG0Ce0v&#10;m/DLpfnl0Pyy2OrZ2foRgCIGm2zhMBJYBmsoTBnhiMsgEMU+Qpqi6DmKzYxErACYlXEilTbHeCue&#10;X0XIqhL8GXsF/IIZocMRk0rw8UcxEn5x2VGIy4lkRVH92QpmMjaxBAhFDLaVFeHI5Ts4efMhjl+/&#10;T/AWwpxdg+NXHuLmo6fYc/Iadh6/jxtPf8WavYeRUb4Uq/ddwcv3IDt6/iGcfFWY7haGPceu4h4f&#10;N3fZRqjis7B081Ew9fK2d1i8/gAqmldh28EzuHz3KeF5BUmZ5SiqXYxpLgH4tksfdO4xgAY4AO2/&#10;7wnHSeNxfd8q/Ha3DYC/MgL/Jgzwxn4CcD9+o/X9fH0H3l7bi9unduHe8e34+fx2vDnJyHqURXA9&#10;Oi4AuBjXd7Xi0tZGnNtIeK0gAOfasa7azAgcg7kZKrRkEIL5RhyYm4tL6xtwd/ciPNy/Ek+PbMBz&#10;wk9Y4IMDawnAJbi6rgHHW3KwtciEdZkaLOX3PZfrQXN8kLQfrzXKA9WMrHlTxyFz0iikThmFFEJM&#10;TKA6l9a9NF2HZRlabC5NwPaqJKy0a1Atc0e6+3gkOI6EceYoxDiNZo2FxnEstMFOsDAmmRlH48u4&#10;gZXFwFIpSid1SiRIt9HoSkTFcuNmxOVSXDYIYBKA8QTgHyWBsITRlpDUF8ZAX6CDjgDUEYCi80Sd&#10;zY2OG7rCHioBMNLmx2ICymSjns3K5faQ79vWC5xHCOaHshjNGH+VhQRgMcFH+GlLRYnoKwDIdZHR&#10;1dKoQGKTColz3leTWirzHDniaH/aCqamktlQFM+CqsSFEHSBqsyRNVNaqssJw4r3NkiTTCyLQGq5&#10;CunlWq6XemQSQjb+Lmn5BiTaCRgBv1wCjwDUZYihQYSzPRwhZndpKrAoMQwtV0mgKKQJY0fMGoiR&#10;Tt0x1KEz+k3qgJ7j2+GHcV+i39Qv4SEfCmO2K81OTgkJQ2DoKIQHDpfm9jTzuVMJ1+RSI99TLBJL&#10;aX78jlP+FwBTCOjEQkZimnoyv/vUYlpqsYWVhJTiRALSQjDGw0h467P4m9AIpeFLEgwF+GTS0TsC&#10;jBqbBmqrhjbI956qwAdi4HKEZGj+iIwXh5QwgtLqZAneUDG6qkUJULCk41cJPyMjYhzLmOiPWGGC&#10;fGxMghfhyAjMkgCYIADIH5sxVpTo2YxkhfM5xAwloaJMwQgShx6JLmrGzyhpMHUArdGfXxR1Po2t&#10;XUYgISbgR/PLI/xy5UjIUsBslxOE0bxMCNoZAQQIWeJ6AmNIAh/3x36Dtp2mcqpyFIHKlYqGJ/bx&#10;aZMYKxIJPgtXIG6MOiqx3hrxHn7RiM/ja+XzufLlMPHHNrKFMdB6lEkKFDXVYsPB05i3bi8e//Ir&#10;lm/aR/jnYsPuMxK4xN8xxtoNuxhB31/fvPcMQjQ2mDKLcf7mC1y6+SMSMyoRrrFi64FzYMKV7LB1&#10;1Q5kVS6gEb7Awze/wV5ai469xYnZNTh/4wVe//wbHr58h/p5qzF03EwCsBc6/dAb3/8wAN91+B6R&#10;/m54fpaGd5vwu0343TpICyT4bu3lch9+v7Ybb69sx/PLB3Dr6Ha8OrsdP53ZjNeMrk+ObcDjE+vx&#10;8JjYB7hEAuDlbY04v7Eax1cWY+88OzbUWrCCUXEB4dJsU6KRLeqq4nicXFqBa5uacXcnIbhvBZ4d&#10;WieB8OmRLXh6iFa5eyWurm3CibmlOFCdhQ3ZJqxg7FpCkM0zh2KOzgfFIY7I8nOQjvJI9Z6K7MjZ&#10;aEiIlOC31KrFvKRILGMDtIwteZ3WGxmekyT4xTmOgtF5DIwu46F3Gg/F7PGIswQjhZEtQVSlAZaq&#10;WCRVcyOr0sMiBgzTaCwVhFwZ4VbGjZ0Vzw0wjsZoFFAUFvje/ESniNQxwttj+dkFAHU0EakYx0Rn&#10;gDpLLgFQaQ9GtDiag8lFHOsblemJSDsryxPROUwcuUxFNEK5OBIkNwRK0RPMOKwp+h8A6hiDY8rE&#10;+L8oJDfGIL01TiprixFprQQEl6JSWw1IatbBWMfYXE5ZIQDlxY6EoRMUJTOhKHWAqnwG73OCpmIW&#10;tOUeMFQGSj3FlmoVUqo1SOP3kVFlhr06mQknSjoIwkvhCFky3w9/X5fw6Rji3B0jZvfEEKdu6O/Q&#10;CX2mtMOA6R0x0rUfbx+AAby937T2GOFCG+RtAx26odeUzug1vTtGevZFsGkC8uuikGIPQmj0WESJ&#10;qfYCxlJcFEghAJP4vVtYiQRxMhueZMbgNDZQ6bzNysYojWUrNRHWFmSWp3L7yGTZYa/KQCbLWm5F&#10;UkkK4gsSYMjR0waFEaoIQ4UEP22mKNorBUbLbVjDxlt8tg/E1D6yJEJHTBxoJqjEVNqMrgJeKgJL&#10;m0xj4n1awk7sXxMx05QSjPjkkH9D0MDniLUQgGLsnDQ9jZhdREzRxJaOFidLZRQg0ERF8bkiLEEI&#10;NwcRhMESBMWki5EJQXzNYP5PEDN6IHTpjLAZwYQOXysnTOoGNxNIFoLIzKhh5gcTAPyjRKdIAq0w&#10;MZctZYESFlYi9d5SpEICL8fnEYI50YRgBAy2UNpaMGL4OWKSCUTGKB03rBhqcayN1keIit4mAU+x&#10;A1aU2PcQl82WJVWJhmXzcfr2EzSt2o3dZ+5g+fYj2HHsHF78yhh750es2HoUOw5dwOINR7Fg7S48&#10;fv0LHjPjrt19Cg5ukQiMNOPEhbt48+tvuP3sNeat3oui+pXYe+Yi7vOxBZWt+KbTQJjTy3Hx7hss&#10;Wr0D3qFq2AubcOfJawmmj168hnewnPDrjU7de6Fz957o0pURmABM0EbhzdUj+PUO4SdKAuA+LgnB&#10;Gwfw65XdeHN5N+6f28eouwU/nd2EN6e34OXxbXh+nPH1xBo8OLoC9w4vwa19C9oAuL4Kp1aV4ODC&#10;bGyrT8Jats5L89SMwXI0Mko0JEdiS1Uazq6swdVNc3BnxwI83LMcj/euxLODGwnDbXhycDPu7liB&#10;S8vn4HhrGQ415GN/Qy52V2dgU6EZi1NkqFZ7ozBiNrJCZyEv2h0NpjAsTNOwtKjXB6E02oW26IM6&#10;hTsyPScjnuCLp/UlzBqHOJexiHWeAKXzOBhjfGCm5ZlqGZNqxMBhGgaXSaIIQQHApCrRgxtPQ4xH&#10;fDktjyU6MoTtJbyv/21/ooyEo4BfDO1Pm6dlcZ1gA6uR7C8ayswwGqDY98d1PUNMduDZBkBWFAEo&#10;y/Fi+UCe4wdxfK8iOxiqXMZdRmAtISgisLo4DLpirqMEoBjTZ20xIH0uQdAaw9IRemokt2hYjKet&#10;eqTOJdCbNIzHIYTebMiKZrJmQFlEAywh/MpmME4TgGWu0FX68DuJgKVeBUsdLbJWTOdlgK02EWKC&#10;h4n+I9DP6SsMmt0Jg2b1xEi3gRjm2BP9Jn+DflO+Qf+p33LZjpb3NfpP/BJ9J32B3pO+RM/3R4/0&#10;nf4thjh2wWCnrhji+gNGeY/GYM/RGO47CBFJM2Evi4RaNxly2TAEhUxEHE3MWhGPpLI4WPjdmwnA&#10;RH7PSSUxBGAMMtgoZfA+e6UF2ZUpyKlOR35tFmGah5zaXOTU5CGblVGZhbSKTEbnNJiLzDAyzsfm&#10;aGmEAoJyqWIoTnr+TnryIyZLKd33QRSNTkYTUqYG02xoYO/hJ+ClFMfbpQZJh53EpIjjVgk9wsNk&#10;C4GJAIkj0IwpjMTJPm1HZYjpcJLEIF5GZ14WRzTI0qj6hJmYxUSeFkQbDECkmImErXOEpe1A89B4&#10;MW1TCAEpZtoIgcoWTEqH8g2G8oPw9fLEGCBhcwJkcgKRcGKZaWmWPwDIshBySYVcOYq5crBSimO4&#10;jJFAKHaiiv8VYDMyFusZlXXWMGhTuOJx49Wlin180Yy50dJYI2F+5kIxLkmNpGIF/1eJWEaDuesJ&#10;qlNXceT8bTz7+XekFVYjMNqMN/Q3YXBVLYvRoecI+ITGYc+JW9h18ibO332LptW7Ce86LFq7Dy9F&#10;1y3/Tl2/g8S8cvjI4lDcuJo2uR+rd59Gce1SjJviCVNSLu4//wnkKo5fuo2GxZtQu2gdTl9/jKNn&#10;7yI0KgbfdfweHb//AR269kTHrr3x3bcdkZVowM+3TuL328dYRwm+w/id4Pvt5kEu9+KnSzvx4tpx&#10;3DmxA6/PbMG7c1ul5csTG/GC9vf4+CrcO7Ic944uxe1DC3F5hzDAWpxcWYojiwisxhRsrDJhOb/r&#10;BXYZmlMjUG8ORnOyDLsas3F6ZRUur6/HrY3NuL2hFfe3LcKDncvxYNcK3Nq0ENdXt+DcoirpVJlH&#10;67JxqNaO7RUpWJkdi7mJUagzBqE6ls9nlmFJBk2TAKyODUF2qCNKI11QI5+NTI9xiHcYxtg7AvEu&#10;o2GaNQYGxzFQO4+HQePDOKWDoV6PeAE/YXtcJtfEIUVUtQnJ1QksMwGYQAtkEYKWcrE0v69EJFb8&#10;T1loHuYyswRDMQQmlgAUQ2d0TBqa7CjaX1v0lUnwEyUMkLE3U0xmIMqLVkgxyKalEYAKAcDsIAmA&#10;ypy28YACgkrREVLEdZMQjC0NRWKdCjYC0EbI2eZqaIEEVrMcqS1ypM1Vw8rbUlu1SG3SwkTDUpV5&#10;I1oAsHA6y4E2OJM2SCMsFTHYFYaaIFgaaF2N/L85jJf1cYS5Aj5xrhjl1U8a9zfA5RsMcWuPPtO/&#10;RP/JX2Lo1HboNe6f6D/tG0zy60Pr+x7DnTpgjIs4t0ZHjHDoyMd8i4GTvyIYP2fx/6a1w2DnLpgc&#10;ynjsO44WOBwTA0bCR++KMNlEaOUjES3jezT6USxkNEAjIcjfgJaXQMsWPcBWNrIZhGIO4VcgTmxU&#10;nYmC2kwUNxSisK4EeXUFhF8BcqqKkVWdg/SqdCRXWBmf07jdWpAgBqzTzGMpR7FsnAx8HWOOnMUl&#10;fzMjYfhBFGEkk6yLP4R0XB3VXAzEJbyUKQFSXIwh+GLF9DqERrydJeZCI6RMjKhitofYZG+WFyHp&#10;Bw3jrjpZTNbJov1J8GMprCw+lxiJH5lI46PtRSa2zbLRNs1QGOSp/PFtYiYTgikrHPqccAIwHHGM&#10;vibR/S0VISYAJUGQMZcfysKlhYBM5gaZUqLlFxCDVFZKaSx1Wk+Aaf8NQWF1Yp9eLKOKOLxMl0bz&#10;o8HEWGUSAA3coCX7K+DzFhGoJcIAaZWF8Vh3aDcaV21D7eIN0vCTI5ev8X+LsGH/Rdx5/jP2nbyB&#10;sqZVmOkTjuzyJjzhg+4z01599At0Fju+6tgfCkMmbjx9i9uk4MotJ1HWuBbLNh7k437Dhbsv4B+l&#10;x/BxLqhrXoEnr97hFel39vojzFu1iyvAIrQu28r/OwQX72j0HzoB39P+2nfqjg7f95Tqu+86osye&#10;jN/uncbvd9oA+Pt7AP4i9gFe3413V/fg4aXDuH14E34hDN9d2EYAbsbLkxtogOvwhAZ47+hy3D6y&#10;CLcOLcCVnQKANTi5qhTHlhZgX0s6NtckYA0jyhKuYM0pYag1+aPKGICFbCT2Nmfj+KJiXFldi5ur&#10;xTx9lbiwuAKXllXjyvI6XFpciTPzSnC8uVCqAwKApSlYlWXAojTGatHZQTNYkcvr6WrUGYKRF+rM&#10;aDwFxRHOSPMej9jpg6F3GAKD01DEOYyUjhFWek6B3uQndXIYqmnsNWz8qrlhiaol+GrjCcCE92WR&#10;KonRL5EAbCtx2YLkqiRCMoWVKlVy1R/LFAmG8YzGsfk6xLBR1HFdEfBTcbsQ4Iu2c3sSy0wCUOz7&#10;k+DnI8FPltUGQHm2AKCwP253hJ84FlgAUMWSi6NAGIVjSyNhLIvg+1bB2kQQzKUNEXi2ViUhKKcR&#10;suapWG0QTCMAE+pl0FZQOopcEE0ARhOAwgQFBEVJAKwNRnKTmhE4ClE2T/iaXDDGfzB6EGBdJ/4L&#10;Pad/gb7OtLjZ7TDBsz0muXfBEIdv0XfaV3DXjENCRSQMRWRCPrd9xnQd339MDrehbLGfnduxYRYc&#10;+XyjZ3bEcEJwrPdQOMqcCb+xGB84GpPCp8E1WJxQfSKCZRMwwaM7fHVjER5PWyVPEou4vZbQCEVn&#10;kzA1ylYsZSipIIbWZ0XxnExuY/kom1PCKkZJUyFK5hShsJFGWJ+P9OpspFYSguXJ3GYN0pAZsTsr&#10;jrwQ3DCJwdRMk9K+fbLjAxkBKCeQxOEkAoIiCovJNAX8RMWkhzIyhsFA+JkIDTP/0cwfPIFvypQu&#10;jnBgBE4Vh6Z5Q5/mR6AEQC0m6CQMVWmEqIBferAEPxktM4oROjIxBFEsMbdauDlUMsG2qYYiCL8o&#10;6Pj8MSR0LN+sIS+aEJQRgm3jfxJyRRRV8sMQZowf8SISc0W00A4FAAX4Uiv0SKuMpRIb+UXEsmUR&#10;X6qOX66G0Vj8j4L0F7Yn9glyaZUz+rIy+TrZNEy+nrmQrRLNTzxenP9k6/FDOH7jEePtMZy88gIV&#10;c9YSREfx+MdfceHecwQq+KNl1ePwudsE3itcuv8LDp+/iwt3Hkv7BNdsOwBrXjMWrN7D255h1fbD&#10;mOQUgKDoOBw5d1Pq4b334mfEpRZg8Ggn5JfPxaV7L3Hw7A0U1y9B4+ItuEqaiscdPXcNSqMVIyc4&#10;tYGvUw906MzqwmrfETUFGcDDs/jt7nFGYAHBIyDJpP2Av1zfg5/unsCNkzvw6MQm/HqZADy/DT+e&#10;3kQD3CAZ4NOTa/Hg2AoCchFuHJiHK7vm4PTacpxeU4oTywtwcF4mttVZsLE6HiuLdGhND0dNnC9K&#10;dR6oMPhgaa4WO2rTcXxeIS4trcDxphycYJ1pycdJGuLROjuONhCSzQWsYuyvycbuinSsthux3B6L&#10;9SWJWF9qwQKbElUxfsgOmYFkGl+Gz0RYZhN0k/pDM2EgYqcOhYYWqHIYDW2II/SZgYx4bNgq2LpX&#10;cP2o0MEs4FdjQmptAsuMVAl85jYAVhOAlQJ6bSVmVmmDXzJjYRqsdelcWvk/af8ucZ+ZpiKGwfxv&#10;ACrYaIvZXETnR1v9/wFgtgejr+f/AqCwvzb4qXMZf1mKPC4LCJlSOd+/Ujq0LX1ODDIZfe0EXibh&#10;Z5sbTfDJYJunkACYRitMZQRuAyATXdEswm/Gv6stErcB0FgfjJRmDSJsrhjt0w19Hduh66R/occ0&#10;xtmZjLVOX2OA67eY4NsZDqwhDl/gh4n/hLPoyCgPRmJDNJLqo2mPSmTOM6BgaRqKV+SilOmgfEUx&#10;ypblw95olg48mO7ZnZbYDQ7BozHarRdGufXAtNAxmOA9GOPde/K522Hk7Pbw1g2Cr2YgfFS0Qosn&#10;t2tuqwVxiGSj6hIxCg6hA+GungZttokmnkvLy0dGfSWKWltQvWAuhWQuqhbXo2x+NXIai2CryeC2&#10;n8b0F0826CRGSMmRLDHx+zWxkYnjdy0s8INos7A+AkocTycAmBz4b/tTM7KKTgPRKWCUOhcYM3NZ&#10;oidWMkHGYHHuznRC0EoI2sTMJlwJWRqWNEGnLUiarklBg4xOJej4OlFJAnhtJcwvKoktnxhjRxiJ&#10;nZV6Gl1MDrM6QWUQ++4IN5OIv4RfQp6GH0TND0GQ5bHVY5nzCTbRS1TC2Ev4iR3faVzxrYw6qVVx&#10;SK6kUkuH2ujZKnCjEP/P1xCwi7MrpcGUUlGJE7hStx2TSAgWyJFUZMHKXbuwaudhRs+7EB0amoR0&#10;TJgRjGsElPhbsHojug0Yg9yyeXgncjD/Tl67hWluYhdBLg6fvkH4zUHLsr148Oo36Tm27z2OERMc&#10;0XPIOKzeegDX7r/A9oNnUTN/I+Yu34Vz15/j3K2nbGTy0bH7IISrzLjM1xMwvXjnCVZuPYryxiXo&#10;O2QEvm3fGR07dUP7jt3QsX0nNJZkSwD8VQDw7jFC8AgheAi4uQ/vru/F24cXcOPEdrw+vx2/XNz+&#10;PwAUBniizQDvE4B3jy7BTQLw2m4CcF0xjq8ksLiCH1mYjZ1zUrCl1oJ15QZaXzQaLQEo17sjV+6E&#10;shgvLLSpsKE4EUea8nBqXhFOzy3Ewep07C1Nxv6qNByut/N6JvZW2LCjOAXrs+Ow3KbDRsJvQ1kS&#10;FqRrUK4LQEawIxJmjYXRcSR0DoMhH9+XABwExbQhULqMgipgCpRmdyiLg6AuC4C2hOtsKVt8WmA8&#10;AZhQzcaP68Ef0Et6XynVif8LgJZ/A1AALrUmRYJfer2oNEIwlZUilbhfPFZ0lojjr7XcJlR2gotC&#10;IPv/AlDsA2T0lSBo9yQA3Qk/AUDG4GyKRjalgwBU5QoAMkaL8YPisLgCNvqlKtqpHtYGxt/mGNhp&#10;eXYCL3NeNCsS9gVcLlAShiqkNrPxb2Ssqw2DqlxEYOf/C4CiogocGINdENcYyu8oGJNC+2C453cY&#10;5UPIuX+Hwa7fYejs7zDMow1+U/26Yajj1/hhwmf4fsKnjMhjYa6j9NSGIJ5l4Wul1suR0RqLnAVp&#10;yOU6kb0wD9mL85G3NB9Z81IQbJoJp5B+CI2fAefgAXAPGgiP4CEYxFjd36E9Bk1vh8l+XeEdMwj+&#10;sQSgdiA81cMRbJyGEIMrXMImYax7b4zz7k5wDsbUiBlwiPbBTKUX3OICEZ5u5vdUheTaFv4uVYRi&#10;EYoXEIxzy5DfxFjMZJFWmogkNlZCZMRurfh8ilw+uUXrjsuJYASWAEhAidPGiVkVpBL2R4hZgyUA&#10;ioOPjfyh49naJdKORFlEp0R2GCOxmNaJJphBJeYKIGZsiGHpCEdtRtu+PDFBp4KWEM2IGyXOMCWV&#10;mK2YJUZqp0RBlc6WNEMm9droc1SIFfvc8hhlWMYCwonx9d/QY/wwcRnPpYVLS4EYMc4q0xF+ND8J&#10;fnFIq4nnZRNXbFqAgKBkgoxFhYSmmDyARmnM4nPbeVnM8ZYv9veJEei0vmLG6mIDtp06hvpl25FT&#10;tUiCz+Hz95BV0Yp1e8/i1jPa2IXbWLR2LyPqbhy58BC3nvyMJz/+jOUb92Dg6BkIjIyDxVaCf3zd&#10;HT5BGly98wIvfv4d+09cQVndClQ1rcHpK4+w68gFuPpGYtQkN8xZsEF6LTEYuqx+HkaOn4UwZRL2&#10;nryFA2duIDY5G/LYdDQuWodh4ybhq3bt0b7D91IPcKcOHdFSkQc8OCONA/yVBvgHAH+7uRdvbuzD&#10;y/sXcO/MLvxyZRfenduCN2e34NWpjXhxnPZ3bA0eHVuF+0dX4M7hxQTgfCkCn91QhqPLc3FsWR4O&#10;c2Xf05qOLbTAdWxYlvG3mmejBZq8ka9wRHrIFOTLXaUouzqP9lyWgh1lydhWmMCKxxbWDoJuS14C&#10;tuSYsC5Dj6UpCqzNMWB1rhHNyVEolHkizctBOvZXS8vTzRgO9YwRkE8bgRAReVWzEJNBiyqkTRV7&#10;QFZMuBSxwS0Rw0eiEVOupAUSgKwkJgGxv09UooBejYDfHwAU8PsfALbBL5Xgs76vVF4XtwkAJvN/&#10;kqT/iS9lDGajK/YBSkNfGP9k/xf8/BFp837fCyzKA1FZboimBcqyfAjBQAl+EgBzGH+5MUpLbldi&#10;YgQxUNtCAKbVEYBNemS0qAkbGezzZQRNNHIWypA5XwFri5zwi0ZCXTDN14em5wpZoaMUfcUyumAm&#10;4TcTkXnT+R05QlPhDUf1CPRz/grjArpgangPTA7rgfFB3TA+oCumBXeHU0B3jHD6VjoGuOvEf9AO&#10;P0NQ8kTEVQew/GGqCUQ8SwAxqZEW2hqHjPlpfD9ZvC0N0bQuExuZ2BI1TdMdyQ0qGpmM6+wM+NIA&#10;XUPHwTdmNryiRsNPMQD++kEIMAxGkGkoAuOHw980ArNkQ9BvantpItbhznyfgb0xJaA3xnj2xoTA&#10;nnBS94ObcSrcE2VwNcVjUmQUghNjUbdmPprWL0TdihZULqhBEWOyvSYVqWywkgoV3O5pgAWEoNit&#10;Rp59IPbFRSWFQMYS8JMxDkczBotOES3hJ8bECQCKB4t9cMKO2ioaZnGQMiFoEhC0BxMiYQQK/4ct&#10;W0xWGLRsGUWcFbFWaY0i6AT0aII0PjHJpCxJwddUQJmmoCUq+DgFdIy3sTS9WMJIT+szEH5GwiqO&#10;ZWTENRZo+AG4YufraX5cil7aYjUSS7VUY64wtL90ws9aG8/II/b5xHPFF3OnxXIlZxGCiYRgfGEM&#10;o7UWhhwxv5tWOuTJLEadVxCOJYQsN9b1B/fjLOPqsq2HcPrWS2RVLkLrij148e43PGUWjc+oIbTU&#10;2Hf8ihRNz956hNTCOsSnl2DZmv1oWbIVaxiZW5ZthW+EDsmZZTh+4RF2HrzElSEFZmsZjjEmC9id&#10;vHwHzu6h+Pq7Xigob8GV+69w+MJdlM1ZgSya5YFTN3GVUbt52UZ06TUCXX4YgvyKRsblifjq244S&#10;/L7uRAB26oD5Vbn4/eEp/HLvGC2QEBTDYaQB0fvw462DeHrnHPm4Db9c3YU3BODrM7S/U2sJv1V4&#10;fGQFHhxZjvtcioHQ18VA6B1NuLipmgDMx6ElOTi4mACcn4Et9QRgiQ4r2TjN5W/dwPRQonVFZvhU&#10;JPuOhY0grNT7oSUhDIsTI7EsVS6dL2RVhhprMjRYZVVjBVfgxQkRWJ6m5O061MX4IzNgGuLdxiFu&#10;5hjoZo5F+MzRcB3aA8O7tUfHL/6BTz79EL3HdYefxZWxLgiKElpPgTtkBX5QFYdAIyBIC4wtpwWy&#10;UUzgemHmOmBhZBcATCTE2pYWQsYMs+gIYaUQgAJyAnYCfP8DQStvazNBYYDJVYnSPHxiP6AY/tIG&#10;wDDIKAIS+DJ8EU77C7d5sTwQQfiF290RTgBG0AAjc3wRLY4LZgT+wwLFUiH2B+aESTaoFYft0WIt&#10;1VqalgbpTQrYWghARt8swi97ASNwcyRSG7kNEn76Sg+oxRCYfGeWExQFhKCwvwJhf9MRlT+NJuiA&#10;oPRJGOnbifbXERNDumN6RA84RPXGtKhecIruC9ew3hjt8h36TPkCPaZ+wXj8d4z06QhZniMM1d6I&#10;rfSCsdoPhhoWgRhfEwFzfRTi67TQFMfCyxKOqSovOBn84MW055Pqg6icAMQWhyM4wQOeMT4ITY+j&#10;Hcqkc+bojJOgS54OXdpUaNLHISp1FMJSxiA0aTycIwZg8PT26DvpGwx2bI/J3gMwK3QUnIL7w4Xv&#10;1884AH7xEzA50gUDPWfCw6hCy+a1WLFrE+ZvWo7yRTXQZxkhs+mZKBNhLjRLk1gos+MRYo2T3se/&#10;ARgtSlwWnSKJbEnFEJF0MaBYjK37Y0ycGBZC+LEsopMgP7LNBNl6iUHKCRJVI6V8beBS7MeLEZNz&#10;MtYKw5OlRL43v0gCUM6orWLsVhGOKqi4YUhTDhF+hnyCiaATEUMAT1SctNQijvZmYgkLNIs4W6Qi&#10;0Ghtwv7Efj8JfnFcaRO4wgoIit4+rvwCfqJoLAKC4rhOCYAS/PRIKIqFhRHZUkpQ0VZW7t6LjfvP&#10;YP0uRkf+NSxche4DpmDrvtPS9Qs3bzMGe2L0xFm4ePORdNv2A8fQrd8I9OgzEstWbMU7MSzm9hMs&#10;2ngMy7ecwCVefs4bN+05im79x6LjDyOwfNN+PH77K05ceYDSuqVIy6rB3mPXaZZ3oY6zod+wqbDl&#10;VOPFW0iQ3XX4DBJtpcjIr8P6nYcwaOQ4fEMAtu/YFd907koAdsS8ilz8ev8EfhYDoYUFEoCiJ/jX&#10;G3vw5vYRPLp5mgl5G36+shOvz20m/Nbh2fHVeHR4OR4eWop7rNuE3639i3BlVysubmvExc3VOL22&#10;FAcWZWH/Qjt2zU3H9gYL1rDxWZIThYVMCC3WUNTEeaNQ5Uz4TYLFaySSvMYgO3g6yqJdUaPyQZ3W&#10;F3Ni/KRq1PiiUe2DeqU3ywf5QTOROFsMZxmNGOcxkM0cDn2wH5JNNvTtNeB/pvP6P23Lv/7jTxjq&#10;0B/B4uRRxTSwQl8oCwOlXlR1USR0YkJQWoiJ60Y8142EKhOB9/8CUFQi6/8LQFvDH/ATFkiLqBEG&#10;yEjF2PwHAMXwF2VmOOS2UMIvgPDza5vSnvYXJs7zIc4AZ3NDWCbL7kYIuhOCXojM9ke0nRCkOEiH&#10;yonLXCqzw6USQ2O0haGEYBgSKkORyNiZOicMGXOjGIEjaIOhSJsTiMQ6XxgIP1WpKz/7LCjyXVhO&#10;UBGAKpqfkiUXECwkBLl00g4i0DrQ/HpiprwPnDR94KrrD0/tYLjJBmAMY3Cfqf9Cn+lfE4Cfo7fD&#10;P+FtpHGX0bgrWJWuhK07l160bF+p1CV+CCH4PS3BcDeHwzkuBE6mILiTKe6JPgi2EnopIrZ6wydF&#10;jZDUGIz1GIMx0zvDM3gwlKbZSMwKJAQJQttEaK3jEZY4CkGWUfDUDMIo147oO5EQnNwB42f1hHe0&#10;OMHZOHgqBsPfOAZTGJVH+HjB3RiLypUtmLtuKYrmtyKmMAuz9Hwvugh4JMTD35oKn+R4zIpVwyFG&#10;jhmxCnwghqNInRJ8s5FSiUjMlegPALJ1i88WvSdtA4LFfjEBwbaeURmS2FIliiEjAoi8z8x4HJ/f&#10;1nGhF/vxssUxem0z68pTZAQtTZDwkycpCT81TVNDOKqhFpNPZov51nQwCDsrimmbmYO2F8froozv&#10;l3EEYTzjh6WItvbe/pIqYrhyGrgCC/jFwyoAWCd2fAsAmmiAYuArNVgMiCUEE8QhT++fO56XzaWi&#10;CL9yM7ae2I/9jLbBGivO3n6Kh6/forx5EWrmrseFu29w4uJdrN1+BFWtq7CI0ff45Qc4eeUuVm45&#10;gDBVAnyCtdh34oYExUNnLmC6sz/kOhsu330m7f87eeU2EjPLEa1Lwaa9p7D31HWYM0oRoUrE6s0H&#10;IUb63Xn+FnK9Gf9s1w2GpDxcvvcaZ288IYjX0iy34Mq9N4zbbzF6kgO++qY9OnXpiW86dUPHjh3Q&#10;UpZN+zuJd7eO4mcCr80AD7Qd+8vbHt08iUfnCehL2/Dq7AYJfk8YeSX4EXq3WTf2LpDs7/LOFlzY&#10;2iAB8MKmKhxhBN5N+O1oEvsATVjNqDaf8W9+Zhha00JQxxhcpnFBbsR0pPuPg8VtGOJnDUGi2yhY&#10;vSciy98BecFOyA92Rl6gM/IDXZATMBPJHmNhdOaG5jQCihnDED11MAKmDkKcRo2Cwhak8vuaPHUm&#10;/vznP0vw+z//RQj+RxsIP23/GSYHTYA0uSihoSgkRBhzNIUiSjIKl7IBLePvXG6QbC+REBMlge8P&#10;CPL2pCqxviRy/SEAGwQE26LvH/E3tSZJisliyEzbPkAt1GzgFQSgOJ1lpM2f4PMl8LwRSvsLSfdA&#10;cLob4eCGUFaYZIE0QlpgRBYt0B5A8P0Rm7ndZdIAmZzUTFIa2qAmLwA6Wq2Y1MBQ5glTlReS6wMI&#10;wgAuvWGpcYOxchY0ZS4EIMFX5EwIOkNN+GkLZ0JX6MTvwInfhbDBmYjImY5JET8w7nbBLM1AuDF6&#10;uhsHwTd+GPx0QzHZtwv6zfwCvWd8iT4zv8YPU/6JYZ7f0mYn8/kdadrToSydzssEa+kMXneAvMiJ&#10;dusP78QIwi4CnpQbj8RwLsPgaw1HAM04lN+NR5wnXBNC4MttPZLJ0iFgIL4f/N/S/kC3iPEI0Hpj&#10;ktcETPcfgUjzeJrgWERaxyKa5acbgWEOHdFrQjv0mdwejozRon/CWzUNMyOGYGzAcIxjQ+mo08M3&#10;JY7vJ4PWWcVGpgre5mS4aEIxQx1CM43CFHkobdcL06J9WL4CgKI3tg2AEVTWiKTgtghMAOoywhln&#10;I2HM/QOA78FXxCVXrMQicVY4Fq8nFsuZsWljjKzCEEWnRWyuCrE5YibdtsNP5ClKPrc4z4KIvhrC&#10;T8fbqc6MPposrTQBZaw4xlLY2fuK+18lxl+13cYWXfToMqpaBPzKGV0r9RIAUwlAMUtuWt3/RGAx&#10;4PUPAIoobC6nARYL8MUgoYTxSMBPLItMWLR1Pe4xk87fuBsb9p/DjqNXkV/byoh6SzKw5YTcxJmB&#10;yCtrxb3n7/CaNzYuXI/ASB1al23G/pPXcPTsTWw5cAEXGZ/Lalrw2T/bY8oMP8bYOzh7/QlqWlai&#10;qHoxbe4CntD+Dp2+hhHjZuCzzzuhrmUVXvz0K649eon6eatgy6/H5n1nceraM9gK6tCxWz+4+UTj&#10;9NXHuPHoNcZOdcLn7Tqhc9feaNf5B3Rs3wENBTb8dPuEBMCfaH5iNpifb+zDL9f24PXNY3h48wQe&#10;0vzeXNiC5yfXMfa2md/9A4txZ+88XN89D1d3zcXlHc2EH+2PALy0pQZn15fjxKoi7GxJw7aGRGwl&#10;ANcSLksZ2VqsQaiP90KdwR2VjMFF0TOQTQtM9x0Fs/sQGFwGINZxAEyOgwnEUQTiWFjE6S6dR8Pg&#10;OAzqGQMhmzoAEZMGIGR8f/iN7w1lkA8sCRakJKYi216K/JwKhASE4asvvmozQQLwP//zP9qA+OcP&#10;MGzGYGjYGAsAKsSg4oJo6MVsL0wJBq4rRhp+POFlrmyDn4BhQkV8W5XTDivE+EAzG09aYIMwwTYb&#10;FPBr2//XZn/mcnFssOgFVjP+RjP6hnGjDkZEOgGY7kPr80KwzRNBVg+WGy/PboOgZIECgp7cSL1p&#10;jH5tM1OLsgXxMuOwPZQQDCUEQ6DOCSQE/Qgyb8QUu0FfOguGclfEVbjBVM7LhJKumNArFofAufNz&#10;u0Gd78bHz4a+aBb0JS7QEYoaQlGZ7wi/xNGYHt0DrtoBCEgYBX9eD7aMRaBhJCYHfI8hs75Bf+dv&#10;JPj1dhD1OWaq+0lRWlbkgOiiyZAVT5aWUYWTpIrIncXPGAHfVBU8UqIYe8MRaI1EkC0CAbTiiOwI&#10;+JAps00hCLBGE8bkRWUEZMaJ6DP2M/Qc+3eCrx8m+k3AcK4Tvab1wMjZ3eEmH8LIPBphSWMQmTIB&#10;s6MGMAp/id6Tv8IAhw6Y7DMIjoEjMcKpG4a79MA4v9EEejR8k+wItlcjgttNQHoOXGO1cI4m8IKn&#10;YJL/NIx2n4gRbJSHeYykCY9nBE4SvbChND9RbQCMogUq0kIhziymF2NoCEDRASIOLUssVCKJK1QS&#10;AShVkZIAFJdVSClSE4htnRLxeWx1CT8JgLQ7AUBhfDKaX1SikhbI6wKA6TF8HVa2OLA8FrGEnDg4&#10;3Sjq/4IfS0xEyaWpSEdw6WBhtEmktSWW6yQApr4HYKoEP9GatwFQOnOW2AdYRfuroAXQBOJLaIGi&#10;V5grs6VM2J8R8zavxSHa3Lw1+3Hh9iO8/B1w9oqEZ6Aar38TPgfkVTbi6w59kZFbJQFR/GUVVODL&#10;b7ti7pL1EA97SiouXbsds73D4B+qphFqMG/pVtx8+Bb7jl/D8Aku6DV4ApZv2CdNgnDx9jOYrXlw&#10;84rAsrX7cPzifRTUzEOILAGti7dIA6efvgHs+TXoO5CxwE+GHYcvY+vBsxg91QVftWf07dIL7QnA&#10;775rj9KMRLy+cRhvbhzCm+sH8dP1/fj5+h68u7oLL68fxoOrR3H/DAF4cQuenVqL+4y7t/fMxa3d&#10;rbixq0WC36XtAn5zcH7LHFzY0iDZ38nVoie4EPsZg7c3JGEbv991ZVqs4u+/OCsS9Qk+qNDPRrna&#10;mQB0QEH4FGQHjUeK9wjEuw2m4Q1EzIx+UE8T1RfKqX2hmNoH8il9ET2pHyIm9EbouN4IGdcX3pMG&#10;IsFIQ0vOhEmvhtVsRaY1H3mZRdDKY9C/d1/8958IP8bh/yQA/0MA8U8fYJzbGG70jKUEoDI/igYV&#10;jRhudDFcNw1cZ6RD3gi8eMLO9P7oj/gyAo23m2h1ZjF0iuuOtT6RjWjSv+HXZn8Cmnwc15dYNsKa&#10;XHmb/WUI+AUQfIyCBGCIAGCaB0HgSggQEKw2CLoj1D4bYdkejMSeUgdJ2/5Cf8bmAEQTggoBQdq0&#10;yk4AMibrCMCYAgKw0IMmSKgVuyC2xInliBguNQSjkoAUEy0oWJr8AOgLWIU+hKCAoZNUyuwZcFb2&#10;g4OsB7wMg+FnGgafuGES/JzDe2GoWzsMcvsOA2cxAjt8xfoS4wK6SvsMFQRtVME0RBb8Ab6JvD4B&#10;kflTCEAfRksZfFJlEvz806IJejlCyI6wrAgEkiOuBn8umQzLjbDWamGtDEG0YQKGTm6HH4Z/ivFu&#10;vRBq8eTvE07o+8NDNRVTvHtjgmcXzAjrAw8N3y/fs7d2OGZF98fMoB/g5N8Hkwm+CY5d4eo/CB5h&#10;Q+ERPh2BmnBaYwrNO4cmaoNvshURKTESz8ITPOGhmCad/tdVPglOkQRgRDLBl8ISS5aAoeioUIiZ&#10;Vu1ixPT7Iy/y2o6tFQBMJuxECeiJShTXSwi/Eg1hGANLvh4JYt9aNgEoDh+ziwisovWpaX9qvgZB&#10;SBjK07RQ2rgi2cVOSgMM+UZCzvDe9MSMG20Q/GPmDWF+0j5ACYB8HcYa0fObyPgrGaA02r9tlL8Y&#10;7CqWSVUmmAlAc5UAIB9PCzRXEH60RjFnWxLBaKIJtm5g/HvzG9JLWqFNypfAduLKNSjisjBvxT7c&#10;evYzjl66g3mrd6K0bhG27D0j2dzZq7dRNWcB9JZM7Dx0EQ9+BO6+/Bnm9Fx8+s926NJ9EGLMObh4&#10;66n0nFfuP0N0TBKGjHbEnEWbGWufYtGaHcgtb8XqLUfwiP975d5zeIUo8JdPvkZsQiZuP/kJNx+/&#10;w4JV21HZtBr7jlzC7Yc/YsPuo1InSMcu3dGFAPy2Q1d8+XU7pJo0eH51H368fgBvru2XBj4L+L2+&#10;uhNPr+7H/YsHcefEJrw6vwlPT7dNenBtRyOubm+zPQE+Uec2N+Lspkac29SAc+srJACKjpDDS3Ox&#10;b14GtteZsZHfu7DAZXkKtFrDUM0IXKxyQmHUNOSHTSYAJzL6joF59jDEOQ1BzMyB0DgMJPz6QT65&#10;L6s3oif2ReSEfgin9QVP6IWAiX3gP2MUDDEmJKZkIUYpQ7KRVm9OQmZyOuxpAopGjB01Ah9/8hE+&#10;+ee/aIP/JZngR//4GL5aL9qSDHJCUJsfSQhGESA0wRIVQcf0UMGGtDyWl0W1TYZgZAIwsDE1Euhi&#10;ogSx3zi11sJGVfQWE36VjL4VcYQf10Wue7oCNt45SsjtkYhKD0J4mh9Crb60IS8EprsTgIRe6iwJ&#10;giFprrzPldF4FkE3i/BzJfRceVmcGF2cDtOfcY9xWBwsYAuGkhBUizP82cVZ+ryhz+Pnyfck2GYT&#10;vLMI8zaoaYtmQy16wXMDpWOLFbkB0BQE8rMG8XFB3E58aKqulAkaoI1xMao3nNV94WUcDA/9ALgz&#10;Bk8P/QEjPL/DEPdvMdD1O/RzbIe+jMFjA7ogIHkc5IzO0bS/yMKpiCgk8AonI6JgEmFIAOZNQ3iO&#10;HwJtcngTfD6EjH86zS9ThhC7gp9TDh8xzC2TclSbCPscM9LrtEghAGPZEDh49kKPwZ9i4IRvEWGe&#10;BXuTFqXLLChZLCY5CIa/cgQme/Zk9Yd75AgmyRnIrPVEcp4LYuId4BkwGBFaB5hp0CqjC0KiJ8GY&#10;6g9reSqCLBZMk2vgpI1BSHICv4c06Mgkcby2qbTtiCAzf+sPIlP4BsXwFLF8X/K0MH5h4dLZxQxi&#10;BLWIwGIMjTQ+rg144hAxcXSFmKtLDB1JZsRIZgubSACK2V1NND8xeYAwQC0jsJKKLOxPlsRlMmEo&#10;7fvTQUX702XHQp9rbANg4R8AFMu2y38AsG0fYBsA47kSJnCFFR9CADCRG2JyTay04gro/VGJlXFc&#10;of8AIN+fOKUgy1wu9huKGX01KJ5fg1M3nzN2vkFGWQt2n7mFbcfPo2XFJpwnoO5RBXMr5yJQnort&#10;By/gJ5rh1bvPUVQ3H7P9wtE0fx3OXHmCA6dvYcWWw7AVNyLBVgRHtwBEKoyY7RMhDYsRvcc7j15A&#10;7dx1NLtdOMkYu/fEZUxx9kOfwROxZOV2qUf40evfkV/RDBf3MFQ0LMeBs3dQPW8pfCPVKKxahCdi&#10;UkH+nb54HSPGTsK37bugQ4fuaNexK774qh00kUF4cHYHXl5rA6CY9eXttTYAPr64G7fPEehHN+D5&#10;2Q14fGoN7jMCizn/Lm2tJwDrCbxanN5Qi1Prq7msw+n1NTizrgwnVhdJ+wBFT/ChhdnY1ZiMzdVG&#10;AlCHpTlyzM/gd5ESgMpYNxTKZsAePBHpfmOR6DECpllDoHccCB0BqJ4+gOCj+bGiJ/ZGxPheCKP5&#10;hXIZRAsMmsIo7DoFOpUOtoxcqKPCYNFxXTPokJZgQkZSMmysOK0GUydOxHQnT4yY5Iw/f/h3QvA/&#10;0W1wD4JDJk0uoC4IIyzCCI1wRsIoAk7BEufWVXPJdbRUy41Dy9TBdbWE95XyPq4TYmIES4WAHuMy&#10;4ZdQzo2IKcFQzIa6yEgz0zOqammAXJ8Z+SLSQhCW6ouQVE/ajitB6IKwFMZfxuDgdELQxg1UwC/D&#10;k+WNQDsjcibjspgxxspK86UBEmKZAQRfMLe9EGjEidCzvLnhevH13FmutEHG2gLG2rxZXHrR+Pyl&#10;02sq/w2/QEb+AH6mAJhL/FgeiCcElekEYCTjb0w/+MaPgKd+KBwiemO4R0fCryMGubaBb4DTV5gU&#10;1h3+KeOlITSRhQ4IF/ArEgAk8Aqms2YgPG86InJmStHeNzWE8IuGX3oojZcROEPOqK9BUGq01Eik&#10;N6Yge24a7C1m2JpikNYoQ1pNOLwiR6Hv8H+h55DPMCtoBGxVSuTPiyMEk1CzPAnVSxKQWaVFbLIc&#10;xkQVtGleSC4PYBqNQIjGC24hYxBmnI64bG9yKBipJRGIzw9FTHYYPBUzMWRmd/Se0gk9pnZD96ld&#10;0GXiN+g1ozMCaJu2piTCOIEATKMypkVQGyOlpfgxlcL+Mhkd+Oalgcjvj8YwEYAJBGCCOKxMdEKI&#10;AchiDB7NLIngS2KsNIt9a2wdjdKByGrE2LXSFDSK/wVAOe1PkUYACvvLipXs7/8FYBsE/2fyyfed&#10;IkVihWWUIWzFuU8TaB8JhKCY5qhtpg+x4hol8ImlFHcZexOkCCxAKSDIKCwiD5+nflUrthBK247f&#10;xOKth3DnxVua3z0MGz8bmfkNEmie//SOUTgYw8bNxoXrD6Xbnr36CT4hMvzlo3/BEJcpHRp38NRl&#10;DB8zDX0Zb80ZZdh5+Bz2HbuAURMdYS9pxqHzD+ETqsVM92AsXLlDir9nrj+Gk0cYOnQdjJo5y3D2&#10;9hOs3XUM6fn1qGldh2v33+HGg5cwJtvw0T+/gZMaHrptAAD/9ElEQVRbCE6cv4t7z15jw86DGDPF&#10;Ef9q1wXtO/bAd4zAX7ZrjyDPWbh5nNGZ8ffHq4SgmPX5vQE+ubQb9y4cwE0C8OmZjXh8YjUenliF&#10;m/sX0fjqcZ7wO7uhkrArZZXh5JoKnGKdEPa3ogCHCb8DCzKlo0H2NlsJwDisKFBiCZPCPFsYGhJ9&#10;UGVwR5GSnzl0MlJ9xzD+DkOME81vxgCoHQa8t78+kBF+UeN7EH49EDyuJwLH9kAgbTDUYTjkno5Q&#10;yWTIzs6HNiIMCaoIWGLkSI3Tw5aQAJuZNkEYxiiiMGHCZIwcO4X2+w3++7//hD//7RNMEudAKVYw&#10;DodAVxLAuMhYWBIMQ1k4jOWRBKAYZiIn1Ag9Ps5AQzQWi15jJdctrsMlJq5nZpohwSeqlJd53VBk&#10;oY3FQ5trgNKuI7C0kNGAIq0RBGAAQlIYfwlBAcLQNMKQsTcwk+CjDQakzYaf3YPQIADTWLSV0LQA&#10;Pr6t0yQ805tCIKAXxI04GDGiZzRLWKAXYmiAMWL/Xp6AnyOLMMz3ZdQNlCqWn9NYEkK7CeZ795fg&#10;l1jqz4TkA0upJ9Q2BzjLemG2vj/c9EMwJawHRni1Z+xtL5lff+evMIQxeIa8P+P6FMgKnRlxZyI8&#10;n7DLJwQF+MRlvn4EXzuCFhaZ54DoHGd+Bl/aYhitVoPITB2XSkTb5fz+NciaE48cgi+blTWXjVcr&#10;k9qcaBpYKALVEzBySgcMowFOcOoBQ0YoMhtMKF6SjsaN5Vi0ew5WH1qMhmUVKG7MRHiyEh7GCLjH&#10;quCqlcGDpq9Mc0fhPAOqV6SgcW0OypbakD83Edl1euho3Y7BfTBg6lf4ftSn6DDiE7Qb8jGGu/Vm&#10;MlDCWpdIABJ24mTZcoJPLs43a4uWpo/RMbbqczWEklqCoIEAjCMA48TU4WIQsRiQnMsomkejovEl&#10;FREqbB3jCUIxbKVt358W2gyxn++P/X8CgioJhiqrBmrep80S8deI2FwxrOB/ANgWf8XlNviJIQd6&#10;MTyG4BUlWm0Tv+D4UjXEJJdmMehVzPNWrpeirQBfAiNOfKle2mcTz9grhsIIKEq3F8dh8fZNuETr&#10;O3r1AQIUCaiZu0qC27oduzHVNRyL1x/Di1/EpAW3kV3ajMaFG3H6+lNG0rfYuu8EMovqMcXBG0UV&#10;C3DzyRts3H0Y4ybOxBdffo+aplXSDM53GJ31iZlYtmkf9tD2ho6dhk8/74Tswkbe9xP2HL8GW0Ej&#10;sghIMcHCobPX4ReqRqdug6R9fs9J1hesxat3w5BUgLLGJQTpHazffRzTXb3RtVd/dBCdH116o33X&#10;HhIAXaZNxMX9a/Hi+iG8IgBfX9mDV1feR2Aa4MPLh3Hz2Ho8OrUOD4+txH3WncPLcWFbM4FXjuOr&#10;inBoaR4OLqHtLS3A0ZXFOEL4SWMAF2Vh/1wbds1JowGmYlttAgGownxbJJppfzXx7ijTuyJP5gBb&#10;sBgKMwpG16HQOhJ+Mxh9p/eHcoqIvrS/CT0RNYEAHN8TQQRgEA0wZOpARLqMg8xzBhRRwcjPz0dM&#10;RDgSFKFI1MqRFquHNS4O6SYTQRjPaGxApJ8ven/fGZ98+Bd8yPrzR3/HJ9+0g7vSGaZyMUU8I2SZ&#10;N2LL/GEoD4ZRzLFXHsH1giAsZeMuwEcImphmEkrFPIFMDSUWNrbxkvHFFsURfIRfYQrXQxGlLNCw&#10;0W4zQA2iMhSMs5GMs6GEgT/CrIEISw9gNCQIGYv1yQqsqpmLqrwyqE00InM8FvH3rigohdlqgcEe&#10;h6hESoc1ittEIDR2mhztT5/lz23DDzF5Plz3GYXz3QleF6n0+T7cLsK5PUYSePx+xAmQymjKZcGE&#10;ngCfH5LKApBcEYDEch9EJk3EDBrgdFkPjPHvhMFu32Dg7K/Q3+ULWmB7OBF83vFjEJEteoxdISuY&#10;RcDNQlT+bJYronN5O6Enp4nKGcllfH0x9lJXyDia58HvwRsKewRUBJ+w79TqGGQ36JEzJwY5zbHI&#10;bjYgi8vMFi0NMILvyx/yhBmYMqs7xkzvgNEzuiEizg/W6lRCrBTzts3Fsn3LsfLAaiza2oTy+Wbo&#10;MqIQGi/Oc00uFIXBTOtLLHFDVmMAChdEo3ypEbWr0lnZqF6Vw+tJSKsMR6h+IsbO/h49JhKEY79A&#10;p1H/xDDv/tBT7D6IskXxB4yCLCMaCpYqQ0YoKdkCqSUAxuaJUvKHl7PEwGQxSPn9ERq5jBF8jIkQ&#10;NBNaCSwxoFicQEZMRSM6PzS0PGkCQkZe0fMrT+FKY2X0tbV1fuiyuYIRfIZ8RgtC7w/wGQp5W2Ec&#10;P6i4Xc/HiB5i6jDhahADohnD48Q+nfdlIghNBKFkhjTReC7jRLxhPDMRhqYKPSHIaF5igLnUgqW7&#10;NmPvuXs4fecV9p69DEV8NuH2EqeuPcSqLQdwkHH2LO+rWbgBGQVzpIHIj378BTtoi2GKOOhMmaif&#10;ux5HGZf3HL+KOUvXS2MF88sbkVvShI17zuLyvTeMufcRZUzDoYt3cfnhKxRWtkBjSMfazUex99gV&#10;aE0Z8AvRYe32Y3hD+F679wqBESp88e33SMkoxpmrT7D76FWU1CzDwtX7GdPfSbPQbNt3EiMnzEDH&#10;73uhc5ce6NytNzp264kvv+uM0UMH4/CmRXhxjQBkDP6RBigg+ObKbjy/sAMPL+3DteOb8eD4ajw+&#10;vgJ3Dy+T6vreBVLcPbg4H/sXZEu1j3VgcS5hSPNbaMeB+ZnY02LFTsaaHQ3J2FhtwmpCYyENcA4B&#10;WG1wQ6nCEdlhtL+AsUjwGAmD6xBoaYBqRmCVA4sRWDatL6Kn9kHkxD6Mvoy9jL4hU/ojfOZwRLlO&#10;gMxjGqJDA5CVkwNdRAjM8lAkqWWwxmphi4uFLd5IABKC8fEwKWSYNXE8vvv8M3z4lz/hrx99iv/4&#10;8FO0790Bykwv/vZiSngCkCAwVvhyPQnjOsG4xEoojSTsZLBwHbKU6GlNYkaSRK4/iTQqNspMILGF&#10;8VzvCKqCFIInlQASADQyvcTQ2DSQ2RWIylTSflSsKIQzwoZIh4RqsX75KlzbdB5v1z7By3X3cGHh&#10;AVxu3I/fd77Dz7te4MHWC7h//DrOzj+AXaVrEJcszvMcJFmgjgZoyPPj+k6IMu5q89ygzpsNXb4H&#10;308AtxO+/+Jovt8oJJWHMR6GIKU8CCkEX5KAYLk/UghAc4kXvGOHYnxgZ4zy/k6qCYHfY2p4L8yU&#10;D4S/ZQoUuR4S2KJpmpF8rUgxcWu+mLk6gOUDBSGn5OtqCmikBUFQS9P3B7Nx8aSAeFA4PPhdehO8&#10;fP3KSGTVqwlAFTIalbRAwnCOlkslMhtp8XURSBVzHTL+O/qKiRM6EYCdEaT14OPyUbmkDs3rW7Fo&#10;2xIs3rIAWVVxMPN1a5cmoLjJjMImBXLr/ZBdGwxbtR8yqjyQU+WPApplbks0clojkdEcivQ5gchk&#10;pVaI03JMwnj3LoTg5+g05jN0HP0Z/OOc8EE0o66MJc+UkeBy/qC0v2yVNCC5DX6ieD1fQfKKUweq&#10;qOHifhqiOGQthzAi8MTpAuP+F/z02QKAaqo3o26aGO/H2Cvgl6pjxI6BOlPPH/n9vr+CNsi1VRsA&#10;Y0WJCSgFDCUA0gLfw89Q2HZCmz9ObPPHZQFCcY4HEZOl+xhnDCViXw+fkzFZXE4oScbKfbux9/wt&#10;frkncPLGM2zYewJXRKfC3uOYNjsAi1ZuEyJIq3uG8Q7uGDR0Gs5euS/dNmfhMnxJOHXs3B9LVmyX&#10;en2fv/0dSr0Frj5h2H/sMp4y2+45cQPFtYsQqojFOAc3LFizE1sPnEetmNl57xn+j5jU4AZGjBfD&#10;Xzqjcf4aPHgtOlruIb2wFnFpBQTfZVy4+RQp9hK07zwAXn5yvo8H0qSpRy7eQf2C9QiKisU3HX5A&#10;5+690JEG+E2HrujV4wdsWliPF1cPSwB8JeB3mRBk/H1xcQfunduBq4zID46twbPjq6S5/6Tp7/ct&#10;xMVtTTi2ohT75mdJtX9BDvYvzCUIGXlb07G7OY3ml4KttWZpSqzVZXqsoI0vYkposYWiNs4DJXJH&#10;ZIZMRHLAGCR4jUasMEDnAdA4DYLGcTAhSABO74dIQjBcRN4JLAG/GUMR4Twa4bPGIsp9MqKCA5GV&#10;lQVtuD8sBGCyKhppOhUBqEMmAZhpjkMGIWiJ0SJ4tit6dW6Pj4QBfvgR62/4r48+gU9MMMz1Mtqf&#10;JxtDfyYCmgMN0FwRyY02isYkThwuOvF0LDELSQrMxVYmhFSuQ4lct5K53lkJPivXw3Sul1ZuC4mS&#10;AWqyxUBophs29DJ7DEuPaG47kTnipN1KbJ+/Hr+eeoWfjrzA2z2P8NPJx3h18jp+PfuA0eA3/H6f&#10;a8/Nn/Dm/CvgwEusy1wAQ2IsYuwywjWM21EQ4gQA8wmafEZjXtbktvXyGhh744vDCGwZYUeoSGd+&#10;i4C1MgxpFYQQ4ZdU7otUVmy2E1zVfeAo7wFf4zBEpE1CNCOxnNFclecJjRhAni9mqRZnrAuErCgI&#10;cpaSgFMVB0JZGAB1EV+/2I/AI5RLw1n8TllGWnQCwZtc5YfUKm/Y6gKRXhuKjPoIAi8K9sZwGppM&#10;quw5CkLRQMuL5/sSszob4B81BeOmd8bYSZ0QEe2K6nmVmLNqERrXzEXl4hLE58jhq5iCuJwAtGxK&#10;Q8v6DBQ0apBTp0F+QyJya1KQUxaDhkYLynlbKhu6xKrZMFe5wFzpiqRKT1jr/WGvD4UqeQZGz26D&#10;YPcx/8Qk/0H4QJjfH/ATpcxSQMsfUdifPp/wo3X9AT4JfoSeJlspWaJeWCJLHE0hwGdgLNYTmDHv&#10;h75o2CIq08W02Uoo0hh902iCVi0tkyuOZH96vo4wQGF+AnL/G4Bi1t22sX9t9tcGv9gC2mjh+7N5&#10;saRTG7LEZbHPRzrloagi3lbExxSLnduEJ5fSa2RloGnlbpy8/QxHrzyGxV6J5iXrBNtgLSjHDwPH&#10;Yc2Ww9L10zduIVQZB78wnbSv7jZj7txlm+ATpIB3kAqb9pzG/afv8PjVT1xxbRg9yRmnL3NF5/+e&#10;vfGYhuaMv//zW3zxTWek51UikLAaNtYRazYdwJtfgTO0TUVMCmZ7y7Bq42HspkkaUrPgGaTGwhW7&#10;pGE24rnm0CzHTZmNwDA9dh++iJ1HziGVz1c3bw0aWleg2w+Mwd/3ICS7oV2nrujQvgOaSnMIwEN4&#10;eXU/ASjgtwc/Mv6+vLQTd05vxaUjG3H36Fo8O7n2/ezPy3D7wGJc37MA5zfV0wLzsJe2t38hYy9r&#10;/7wMaQKErbUWbKowYS2/05WFKizNVWAxV9K5tgg0pQWjMYkWaPREkdoZGRFTkeI/EfGeo2CYPRR6&#10;l6HQOQ2BmhaomDEAUYRg9JQBiGTsDZ8+CJGOwxHhMgZhBGCE2xQaYBCsKcnQE4AJ8hAkKmkOjMHp&#10;Rh3sCYxUFhMyLHFIiSN4/Hww8Ieu+AsB+KePPsTHhN8H/+djzJaZUL9jK+KrtUgk+BLLlLBURsBS&#10;IawpmqBQIo0Gm8a4m0b4pRRZmWZsiOcyrjiLVcAGNZ/rXh6XuYhjGXm/LjehDYIshTjcKisOClqh&#10;kttAFCNgQWEWHq+9iN9OvsXbKy/w7vJT4PFP+P3la/zylNefc/n2N7x79TN+FuNJz97C8rQ67Czf&#10;ioNrDiEzJxux3EaMTF3G/Giuu5HcDsK5TUby9cMRXxjK+McoWSaTPkN6hQK2KhkyqiNpRSGwVgVI&#10;QEqtoPnmzITcNonbgxOhP5vmO5vbgzv0RV7QEWraIj+oaFgKcb6SwmAoikKgLg2AppTWWeILHWGo&#10;k2yPQK4IYZIKJ2AIvkoZ4adECl/XWhsEW20AMuuDCbtQ2BtCCLwQ5DWFsiKQ0xSNjFoVErk9m/OT&#10;GI3LUMSSy30xZXx3TB7TEVFcV6obsjF/w1K0rG1hYvSCu2IM8ptSUDY/A82bUrBkVxFKWwjBugKU&#10;NNaipKEKlXMKsGJVNYor1WzM3Pi+XGCp8UBKnT8ymsKQ1RKFwvlqvg8lQo2TMczxO/QZ+xX6TfmW&#10;BmiNbIu/fwBQwI1Wp+cP2RY5/wBg22Fq2iwV1FR+jV0p7ScUJyIR+/sMBGYM/08AUsBRLYa+MBYo&#10;bArI0/nc6QSgVS3BT83ooM6O4esQgnls8cT4P8LvDwCK0hfqWKL3V9xOsHJFEEMZ/igdoRcjiiuH&#10;Li9KWgoQ6vJ4Wx7BV8AqEv/DzyI+Bw1SaY1FoDYBK7adxd3XvxKAtzDBOQBrdx7DpfvP0bR8G1pX&#10;7sSR808YYU9j3uqtWL2t7Wxv6/afkjo2KuaswuotB3HmxhNsPnQRC9fsQFZJFeYsWiUdpbGB0fTM&#10;rSdoXbYFUaokDBs9DW6+oWhdugHugXL0HjQeS9fswvELdzBnwVqYkouwhNH2ztNfpEHUQ8dOwSf/&#10;6ojqxqV49vodbj15idYVW1BQOU86hvjinZeoaFyAL9t3w9gps7B4xSYMHDQC34rJEAi/7wjBr75p&#10;RzAY8OTiAby4sp8ReB9eX9yDVxd249WlXbh3ZisuHt6Am0fW4ulJMf39ahrgMtzavwTXdtMCtzbh&#10;zIZqHFrK6LsoG4cIwH1zbdhaZ8GGciPWFMVgRb5KGvs3Pz0cc61haEoORUNiAKrivKRZYYrUs5AV&#10;7YDUwEmw+I6F2Xs0TO5if+BI6J2HQuU4CDJCUD5tIG1wCCJnDiUARyDUcRQi3SYjdDZjWWQYLAY2&#10;iBF+jMC0DCUtR8ON3Mg4ZTYgOzEOdgIwzRQLeYAfenXpiD8zAv+F8Pvbx5/iv/77bxg43hPZTbu5&#10;vmUjsTKesTCGpWoDX4UM6eUEBy02oyQBtuIkCYJJNMDE0kzCMp+GWMoqgbm0kOkhj+ApQFwh4ZSf&#10;wvVMmGAilDlJhKAFytx4aNiYKwvUsDIqH2jZjrfnfsQvT37Gr09/xu8vfsdvr37H7z/+hl8ev8av&#10;D97g3bvf8PanZ7h//iTO8fG/7H2DV+d+R1lZE3TpJkpFHF8zVjryKY7rvbEwmpfFRB1R/AwRSCPM&#10;0wmiTFFVUcisCScAg5FOAKZViwjsx4jsTdh7IbnSAxbCz1TqSoObDX2xF2KKCTiWusiD8GMV+UBZ&#10;4g9NGcFY5gNdibA+McOO6EAKJlzCkVgTheTaKJpWKOHH168LR0ZDEDJrA2EnCO20wKy6AGQ3hhCG&#10;UYSwOAR2FqYFDsFQxx8w3Lkr/PVsJBuzII92wqQxjOSjv8HMyZ1gtUdj3tp6lLdkIjBmIn8Drmc7&#10;FqF5TTnq13Lb3ZuHOctKma7moKhyObLym1E3dw4hmI4kmrGl3I3vi/Cr5/thHM6dq0D+PDUK5+pQ&#10;tsAEG78n96iRGDjpG/Sa8EXbMBhZupjNVsBPARWjrTjNX4yADsEhSgIgAael7akJPgE2Ne3ujxOP&#10;iLn3hQkKc1TTIFUEpIoAVPKxCkZqeQYBmEEAihOSEH6aXDGIVEwprv9/AChKnGtVl8/38B5cesJX&#10;n0+4CcCxtAXRXNHEAeNREvy0uZHvIRjFFZL354i4zuJGKk1bLsDNyL1k22ZcfvQCx648xYW7z3D4&#10;4g00r9iNZVtOQ23Jw46D56XprE5fuYvJjj6Y5uyH46evCRlEy/K1+Nc3XSFTJuIZV2LRg3v6+gNM&#10;d/bCl+2+R1n1PNxj9l2/8zC8QhVw9o5GYnolth84h5rW5Viz4yiNbTXmL9/M57+PjYzd46bNwg/9&#10;RmHR6l3S8JcLt5/AmJwL7xANVm09hFM3n6GobgGGMybHJeXgwfNfpcctJpinOvlJj9u05zgGj5mE&#10;r77rgk5duqNTtx748utvIQvxw71Tu/H80nsDvLgXP14gBC/uxMOz23Hl6CbcOLwez06JnmAxFGYl&#10;I7AwwIW4smMuLmxuwMnVYgLUPFY+Dog5AGl/a4ppfvxtltP6FmWEYW5aCOEXjAZLIGpMPoSfG4o1&#10;rshXOMEePh2pQZMZhScgyY8Q9GK5jyUER0DtNBjyGTRBh8GQObQBMHTGcIQ6jYbMaxqCXCdDEREC&#10;g1IGiywQSaowpGqikR6jgD1OC3t8LHIYgbPNRlhNeoT7eOLbrz7Hn/703/jrh5/irx/9DR//7SN8&#10;+q8OGDzJH2PddQhLykdqTQEtwYA0mmBGlQIZFXLYy/XILk+AvSweGWVJsFakM06KiTXzuSxmZCsl&#10;aAoZNXNgKcmBqcjGxtXC1JHEdcwKdV4GZDnJEgB1BJa2SAsdt4l5c1rx080fgSe/4lf+dr89+QW/&#10;P/odv975CT8zBv/E9eeX18Cr+0/w7M4V3OS683z/I7y+DrTOXwO91YK4rFQkEKYJhWbpePU/DgFN&#10;LhUAF+f6Dab1hRF+4cgUy+q229KrAvneg/kZQpFMa0uWOkU8CXMPJJS5wSjOElfqiZgSQq6YMbiU&#10;cVg6kdJsKMs9oS4XAAxGjFSM3TRCEw06qVYcXhiEUMsMBBjH0ZS9GHkDCbswwi+YAPZn+UkgzKCJ&#10;ytO8GDVHo/vY9ug07DN0HvEJuo3+HBFxtPu8eBhN3nB07I4xY7/D8FHfQBXvifJmNi7JbtBneqB1&#10;Swvmb1mKmqV21K9OwMp9mViwvhiVjQvZSKyExWTidhYOe3EkyuZa+PsEEsp+sDVEIbtZiZxmOQpa&#10;5Siaq0TxPC1K5xtgKQyES/gQ9J/+tZgROgSy1HCpA0SRJYc4v6mGwNEy/koA5FLs7xMnfhEHfqsz&#10;CEAbY61NTGBAoyMMNYSdMENhhWrGaWWmmCONS4JPmaFgCWgKeGr5HOKQNz6nFJdpeaIIuZiCtvMs&#10;iJPMiPMs6Bh1dYyyYqml1eloeFqWhhFAmkAyT0wkGdZ2OTeckCMIc3h/tuiFYoznBtq2VCE8LRI1&#10;y5oFxySArNx1CluOXseCNfvBxhkxSXYMGTULZy4+kB5z6vI1jJ06C6PGOePoyetSFN24+6A0nCW3&#10;sBmXbr3Cy9+ArftPwMMvHJ9/0QnpWZXScb7L1mzDV+064m+ffY303HqQlbAXVSM1pxpzV26n0f0o&#10;vYcDtL2JMz3QodsANDLKCvgt27oPpfVLsXn3Cann9+m7X5GYkY8/ffw5XLzDcPrqQ1x/8AqL1uxG&#10;46JNOHDqMh69fAOvkAh8+W1ndO7eGx279mTk/hYzpk7Cpb3rGXn3EYL7aH6EIA3w5fmdeHp2F64f&#10;347rRzfj8clNeCIs8Pga3Du8og2CO+fj6vaWNgiuKseJ5cU4sigHOxuSpei7jI3MQlsY5jPytqYG&#10;EX7+qDP7oTa+DYBFahfkyWfAzgicETIJ1qCJSPWfgBS/CTB7jJYAqHOiBc4cQggKE2yLwMHThiDc&#10;ZSRkHpPg4zQFMbJQGGXBjL4hNL8I2PQKZMZpkJ2gR06SEblJ8chNpLmZYuA+cyo+/fhD/OnPf2EM&#10;/hgffvQR/vLXD/F9r+EYPMWf9j8XFasuY+nhO5i3Yx+y6sUU6mrYq+TIrjQgp9LEy2ImIcbq2jRk&#10;1GfDWpeH9Ppc2MVMw7V53LBsSCpNRWJRIoyliUgssMJQlAUN466mIINl5jpsgDhrnDFfh8Y5DbTv&#10;ZzS9n/DTIxrfff6oN37CuyP38Hb7Nbw7dh9vuS7dvXQV9y4cxZmN/P7XHMOzc2+xccsRGNPTkZib&#10;C0sebTRfGA5fs9CA5GIdUsvlNL8QZNQQgFVc0vgyWfYqgqcyGNbKIEbgYKTQEJMrIhj/Axn7vZBU&#10;QQgSfvECgsICCT5tmTO05aJcoCufBV2FO2IqfKEvD0JsmbC/AMSUhjA2RyIwwQnjvHti4Iz2GDSz&#10;Pcb5/IDpwb0gs0xFCuGTSevMbgiFmfHcXTEJA6d1RqcRX6HzyC/Ra9wX6D78bxjp1AtlrTWoXdiM&#10;2nnViFD7YfSkDhg1tSPcw0ZDmz4LfqrByG+JxcKdS1C7KgfZLXKUrQhDw6YIlC+NRFFDOarr98CQ&#10;LIOvqhsFRY/5K/P4HdFOy9kQ1GuR2RhD+49GXmsk8udGIb81miBUSECMy/eEl2YYPhAkjhLT0Yvj&#10;9ATAGGM1bOF1Anwi9goYiVgrTftDqNlkjLIyPp4loq1NdJwQjLQ+tZj1JSOKABTd4eL5CEBxG+/X&#10;2Pm8WcIidQSqAJ8wu/clwY9g5Gtq8gjUXD4+X87LMlY0IUez+wOAeXzu3FC2tmIqcVFhvCwOoSEY&#10;s/i4bD5egFyK4ApEcgM1FKbi0NU7uMyYu/vUVRy68hCW/ErEphTjIdfJPMbL+nkbceD8XZy78xSb&#10;9p5GdetKzCOwdh65hPW0tfmrt2Et4/D+U3ew/chlVNDqkrLKYMutRgHjytINe7HvtIDqVkIxBOMn&#10;O2Pusm2Myo+gMibBN5zfZzJt6vJ9PH7zuzSrjDWnHjklzTh96S6Onr+N2f4K9Bw0EeX1C/Hjr7/j&#10;OYla27oU3kFKFFS14uDpG9L+QGd3AsFehrtPxFmHgcy8Anz+TQfaX29G4O746tsO6Nu7F3auaMUL&#10;GuAz2t8LRmCxD/DV+V14cWEXbp7YjmuHN+HBCTEYeoN0Gsz7R1fi7uHluPXeBK/tmYdL2/j+1lTi&#10;yOJcqfNjfbkBy/MVWJAehtaUQDQl+WOOJQD1Cb6oMrL1JgBLda5tAIycAnvYZNgIwDRaYLLveCQw&#10;BhtmDf83ACX4Te2HwEn9ETRlECKchyHMaRSC3B0Rr5MhXsBPF4lMwi/bpEOuWU/oGZGXbEJBqhn5&#10;KRakxmowZuhA/OXP/034fcgI/Dd89PHfGIE/RP9Rjsifvxv1m69i6xVg9cmfULL0DGPhUja8CYxn&#10;OmSJIRv1GkJPy6IRNuqQ0WhFZkMWNyIbbE2Z3KBsjH6JiCcsBYASxFCriiQYytORas/BWnM9qm2l&#10;0JRYII43Ti1NQW15Je4dvYJ3t57h59vP8O7yY7whgN/xvfyy6TZe7r6Hp2fu48Khg7h6cDNu7l+N&#10;C2vX4di649ixfS8BUc/3VgZzTiaS8zOQXJDUdkpINkK2MtpreSijbwjstLxMgi+T1icBkEtrZQDt&#10;jwCsCP83ABMr2qJwYpkXEko9EFfqRgt0puE5IabSBfqqWdBXuiK2krdXesNYEUBTFJ0egTCVRyIi&#10;xQN9aU0/jPkX+kz4DgOmdETfKe3Rg2DrP/kbTCYY3aOGQJ3uA3c2gl3HfEPj+5yP/xo9x3+OzsM+&#10;wQiXPjTDdMzbtBJzVi9GzeJWpOXbMNNjEKbM6gZHrz4I0zkgMs6RUjMLlSsLUbUsD1b+LpEZAxBp&#10;7wLfhG4IjA1Ffu06iHP1xJdOwfJ9cQSmmOtPDI1RwFqj5+9nQJboeGmOQG5LpFQ5TTTVejYQNYFI&#10;KPbAB+Ex/oiKFxZIcNHWNCLmCgAxQmpEHCb4tNmEkjTtTzTBFwFZWgSiUttKZo2iPQrotZmfMlOc&#10;FjAcyiwus2QEkYARn4uGKCK0lvanEXFaRNN/lzBO3p9PAOfyf3IJsX+XmCWXcCPZRUnnTcgJgSI3&#10;mOBrm1JcmSPOxEUQZoYTvHyMPZKxOwyRKTKUL5mPM3efILduMfpPcEfpnBXSMb6G9AKUzVmD9fsu&#10;Y9+Z64TSr9h9+rJ0mJpKn4HjBNKPtLyj52/A0SMQs33CcfvhW4IJhOEmfNu1DwaNmIL6ppV4RVCd&#10;u/EY2gQb4lNzUdO0GLsOnceGnSeQWVyDCQ6zJZAV1c/HlkOXpdmc/SO1kMdkYCcfx6eUTn5ksOSg&#10;16DxBGMlTly8g3XbD0EXb0NuSQuu3X+DRz/+hKyiKvztnx0wcrwLTly+w9j9Cpq4ZEKvM9p3+QHf&#10;duqGdh0649tv26GuyI7nFw+w9uAZoffy4i5GYFogl7dPbsdV0RFyfD2enN6ER7RAAcEHx1YTgjSR&#10;g0txdS8huJsQ3NwonQtkT4sNW2rMWFWoxZKsaMyzEoKp4mRIAWi0+KEmzgsVse6MwG0GmB01TQJg&#10;euAEGuB4JHqPRdzsEVJniGYmI/D0gYiY0heB43siYNIAhE0fCsXs0QieOQraCH8k6KJhjY1CTpwC&#10;uSYtCi0GFNH8ilJMKEpNQGFaAvIIQU1UKNq3+4r2x/hLC/wz4ffXjz7BXz7+F5wD9Vh+4Cm2X/gN&#10;qdUbEWaug6usCFPDGGcr16Bl8y6ULqyQNhZ7gwI5dYzGBKC1OR72OSkoqM9ERl0asmqMyK7W0qJU&#10;sBbrUZyVjPlxWdgiL8aekBrcm9CKO4EbcShhLXYq6nEiYSF22hbj8GJ+96du4pezD/H22C082XIK&#10;z5acwpu11/Bs91Vc3XkM+5atxuEVq/Dw2HFc33cSy5gCFiysRnFjNiy5WUgiIFIL05BenITMUgvs&#10;pYzsBGBWeQSyGIOzKxkBaYECgrbKQJqhH+3Wn8tQmmI4UljJFcEsX172IQT9GYV9CQ5PGMtcYaiY&#10;hdhqccKk2TByaazispKArPAj+IIIylAaI7e7TG9MDxuAUa5d0Hf81xgw8VsMn/k9hs7ojAFTxbx9&#10;X6DX2H9g0Ixe6D9zALoSjN3Gf4GeXPab8E8MdfoeadVWLN+9Gc0blqJu1UJULp6PnOpqeIQ4YYpz&#10;N3gG9oHW5I6kvFiKzwyk1MpRMr8IhfNyEcPXj8mbgODEURgwbTAlJhOFC6NgLp9IE56GqKTh5EwA&#10;4rl+iomRbXVxbNjE8JsoZDUzEjeJnmk2qDU+SK70pA0TgKFqT0QY/KQZYcS+QGF5akYcFUvJOCl6&#10;hZVin56Any2S8BOHzYW2zRzDpSw9ggAk7AT4WOLgcHF2LEWWmNeMUZgxVBwOI0VrUbk0wVwCNY/A&#10;Y0mXJeASlASeKpvvQdicKAE/lpLWJw5uFyAUsJPnBEsAlCqb79vOZSZBKF47QxzVEiIN6i5d1Iql&#10;28+gesFO5NYsxMgpHmhesg03nvyEjXvO4PS1J4iIteLIheuSSe0/dRG9BgxH/0ETcPLCHem2izfu&#10;Y7KDK/oMGotjZ29LvbLzl6/FsNGT0aPPCKlH9yUz7dPXv8HF0x+9+w3HrgNn8eC1iLk3MGzCdAwa&#10;NRkHT1zF5bsvcOneCxRUt+KTz9ujU/chWLlxLx6+eiedO2Te8s2om7uWpnebALwHgzkDn33REdFq&#10;M+6/+F06QdKClVsRqU5kpK6CmKy1YdEadP5hqDQYWvQCSwDs+D3++cWXUIQH4f7JXXh+bheeiujL&#10;EuMAX13cgbunt+Hs3pW4JTpCzm7B49Mb8Ug6H/Ba3D26CneO8D5C8AZN8OrWZpxYUSIBcHsDLbDM&#10;wBisxCJa/gJbBOYyCrfQBOtMBKAUgZ2RLwAYORW2EBF/xxF+oxHvPhLGWcOgnSmmtO+PcHHc75iu&#10;EgAjHYZB4zoeOu9JiPaYjiStGPISgfx4xpZEFQqT9ChLiUM5oVdutaA83YISVg5h6Dh9Ev7ylz/j&#10;zx99SAAy+n78Cf7Pn/6K7v1GIH/OJkbarahcdABB2mx0GuICl6gMVK+9gI3n32HXVWDlofvIbBb7&#10;+qJhr4uElbEps1mLZkbc/VHlOGVYisPx83HKvwZHtHNxLJaG7NyExyNb8HL4ArwdMhcPvq/F4wHz&#10;AIfteOOwEW9CtuGB5zLcid+KBzUn8KbhAl4tO4tH647i6eJjeLnmFC6t3IK1FdVYWVaF81v24tqB&#10;81g7dz3KS8thK0ol/JIl80th5LYWmwk/k7SvMo8WnlepYWyXI6cqElmVkbTAIKRX+EvmZ68NQU49&#10;jaee9lNHU+TnSi0Poe0GII2VQqtLYgkImhiHTVXuiKvxIPy4JPxMVW4wERDx5eIEUyEwMc7Ks0IQ&#10;lBzIbTCCMuSNyX690JtwG+7QHiMcO2DI9HaY6NEd03x7Y6zHUPSa1gddx4rhJp/RFDsgJHYWipps&#10;aF7VgoVbmK62LEXjuqXInVNNo85FgNIHk2Z2R4ic60e8F23XjLhyRya/KbBV61EuGoS5CbC3eENm&#10;c8BEr6HIb45D3qIAxGY7oGROBKXGl/G5bRYqcZismBHeXm9EVqOSjZmMZh/Fhi4EKbRbsS/UXOqO&#10;DwJlzgjRuiMszleaCUZmJbhEhGWcVLGVVxCI0jhBWp4AYDQBGEn4hScGEYDBhA2BZBPgEcXLmYSP&#10;nZVFCEpTfdPcCNM20AngCfAppBKWqaLxCdiKxwnwtU0ISZsTS/6/iLcKcfZ8Ubn8IbIJ3Wy+zxxx&#10;UumgNgBmCgDyNTNCEJkWKMXsZXv24dYb4OyDH1GzbDdO3XqKszcesn5EXu1SnLv+AE/evEOoLhG7&#10;T9zAo1e/YPH6PTCl5iAuORebuTKKuQBFp0Zp7TzYixuxctsxrGOL3bp4PQrKm2l1q3j9OLYeOI2V&#10;m3YiNbsAQZEarN52GKdv/oj6RRsw3c0XPQeORnXDMrz8BdJgZ3EOEf8wNYLCY7Bt3znsP3kL8dZi&#10;OLoHo7R+iXQmuYcEqC2nAp269keE0oTjF+5hF6O3OFnS/KWbcOP+M/z02+9YsmoTpkx1Q+cuPQnA&#10;7lIEFgD8/Ot2GD50AA5vXMQYthGPz27Hk3MEIJcvzm3DYxrh4U3zcHbXEjw5y+vCAk+tb4vDJzcw&#10;Dq/BnYOMw3sW4QoBeHptlTQcRgJgRRxWCgtkKliYKc7gFoImGmB9vDcqaYAlBKA4EsQeNglpgeOQ&#10;5CPgNxyxLkMIv4GQT2HMGd8DgaO7IWRiT8gdh0LvTkMMmoHYwBnQhHgiRRWOgjgafKKC4FOjNM2A&#10;qvQE1GQkoiYzBdWsMl626OXo1OEb/DcB+JePP8aHwv5Y/+dPf0GEJgkr991GQGw+Og6cgTGO0bBV&#10;rcXKw/excMc1VC3fR4PYR6tYhsCEYsIgH9Y5jNT1SjRVZOGIqgWPfbcC1jv40W0DHhB0T0P3AIUP&#10;8dp1M54NasXrmWvxs88uPB7ejLs/5OHVrBV4m34JT5IO44F2F56Zj+GF8iCeR+3GrcItuD5vHa5V&#10;r8aR3HqssmegPtmIFSX5WFffgMr8QmTYbEjJzYSlsBhJhXlIKWRjVxwHW6kBmWU65FTEIL9ax1Ij&#10;t5qAIwAzxL5Amp2twofAYzTkxp5fLyMAlchr0HCppg1GEoJiUDCjcUUYIRCOJNpigjhPMIEQV+1F&#10;8/OEgTAU8Euo9OL34Q0T7U9M++9pDMTkCFd4GP0RQxkJjp8pTVnfd8JXGDTpa7iFj0JykTindjCC&#10;2RBOC5pCG2yPAeM6U7DCCb8K1M9rRHJ6CmO7HY1rGlG5pJXvJRc+Gjc4hozANI/eCIkag7BoF8Qx&#10;UVqqHKAvGAZjtitqltfAwkbAJ340xgd3Z8Qegpr1EbAtcGGqnI7EXDfEpPjCmKmEkQ2znu/ZUq5F&#10;en0s4aeHvUkMwo5i9BVHyhCApd7SAPEPfBhRAthaB2tdEGr0QEQiIzEhImCmtBM4LBkNT0YARtP2&#10;olJpf4RfuIUAFFNnCQu0ChMMQ7SNQMwQJ4YJliCoIATF3GZtVidsUFieiNXCBgk/3qYk+BRSCbgR&#10;YgJoWWGIIuiiaXjyfN4mKo/PnxuCqJyg9xWIaHFeBfE6jNzSOVlpgZGM5SnlRfDVpCM+Zx4OXHqM&#10;g6xHQt34t+PIOUxwCZKO0Ljz7Ecs3nQY247egMyQBEtmOVZtPoJLd59jx9Hz0NLAvILlaFm8Abef&#10;vJN6XMdPc4FfqILxli05ze/IxduQG83o2nsIcorqsP/0dSyh1eVXtWKiiy+CFAZMmeEBU0o+Lt1/&#10;hYv3nqBp2QZUtazH3uNX8PTtL9J4QCe3QPz5r58jSmXG+ZtPCOqnEOcHTrRVYsu+0zh1/RGS7EXo&#10;3H0gNIZkPHwhUAqcOH8NKzYcgIdvGL74piO+7dgN37TvjK+/64gvv/kSFTl87IkthNtmgm4Hnp/Z&#10;jmdcvmAUPr9rMfaubMSD0zvw5MwWFkF5ZhMenmKdIAQPr8LNfYtwaXsLzq6vw5GlRdjBVnxTtRlr&#10;S7nh5muwiI1jS2qIBL/aWA+Uq1xQEDW9bS5A/zFI8hqOBPehMLgMJPz6QkkziJrQE+HjekA2tT9i&#10;XEfB6DMVaWHOsHHF14e6wawKQX5cFCppflVpetSkG1GbbiL8TKjNsqA2JxXV2akozUyC64yJ0r6/&#10;P39E+P3tI3z8t0/xn7zerusPWL3jMpZuuwwfRSrCYnJhLVmOuRvPYM/ld9h+4jpNWo923YZhVmQy&#10;SpcexdoTz7Dh4iMsXLoS+6Ib8Np9B37Vn8dvi17hpe4QnsUexo91d/Db0nd4m3YZL6P24m3+Vfy8&#10;8Ef8XHQbT4K34EfTYbwuuoQHxr34ufgG3pbexDPVAbwjOC+lrcSR7Gqcb1qKsxtXYWV1LnL4GZtL&#10;85BoiOX6l4ykomwklRQguVRUOlJpfWklMUgvUxNwYqgLY1xtOHJqI5FXzVhXFUq4+dD+3HmfNwoa&#10;w1HYKCcA5chtYBF+OaJDoEaOFDFAWgJgBCsKiYzI5qpgxFcHI47maKz0laa8NwgAVvnAwuv6wkgE&#10;JCgxmb9Pr+mdMWhWf3joZsFNMUmKtL3GfY7hUzsiWO2EYNr/GNdBmOg5GPHchoMUjohWKVFeuxJ1&#10;zTuRl9MAuUwDfWI80vKTkVKcAw1/27FuvTDM7TtM8u6KMN+R8J3RD7Pde8JL9QPctJ25HE4IhsNX&#10;6wMnxURMlw/HbN0w5Cx2orWOJmtGEbyu0ml582qMMDKVKNMoXEyvpmI9kqu0SK0LphEGMPoGwcKG&#10;QhweKAaKf+DhOxy+IWPhFz0FgZqZCDXMRojFkyDxJ9RCCLRQRNkIJMIvgvALJ/RCzQGsQEIwWIrC&#10;keJ0l2kEojUQkTbCSQKhABINTsRhsX+OEFRkRxF4IlbLCUcZi+DjffIsQlMCGpdU7eisSESxokXc&#10;zSMQ83h7bgDNj+8pO0DaByinJQpoSs8hFd8f7TS9Nhdn7t/Dqr0XsGjLORy68hgXHv+GtQfPEiL3&#10;sYiwSCxowq4z91HeshKHzt/HnEXr8I8v2qHvwHHYvvukBJZzN+5h5HgH/PVvX8GaXYE3vwEXrj/B&#10;8DGT0aFrH2zZe0Lal3j+9nM4uHnhP/7yKbz8InHr0VtG2Cv83yn4j//6GCHhapRUNaGV8fbQubsw&#10;ZxRg2HhHKPXpuEjDFFy+/vAVI20pZnlHoGn+Zuw5ehXW3Co4OAehoLRV6gwRsDXb8vF5u65w9YvG&#10;0UsPcJoQz6WJLly9F8vWbZfM7yuC75v2HVgd8dm/voD3rBm4enAj7tHqHp4mBM9sk+opTfD+8Q3Y&#10;PL8UF/asIBy38rbNUj0WMCQwHx5bg9sHluDaznk4JwGwGPvmZWNbvegNjsWqAg2jsByLmQBaEv0k&#10;AJbIHJEXNgX2oAmw+o5GMgFodhuKuFmDoHfqTwgOgHbGQKkjJNl3MuwRzsiVuaJQQ+uTecIkD0BW&#10;XDRqrFrUp+vRkBGHxqwElhkNdjPm5CahgdGwlpUUK0P7dp/jz3/5b/5OnxCAH+MT2t9//PdfMGza&#10;bJQ0b4fWUoLegyZidqAG6w7fwqYTT2ErWwFzjh2ZJSUI0tkQV7QQK449xqH7v2PHudfYWnwQN/02&#10;4Sef3Xjqux6/Vd3C24xzeFdzBz/PeYifc6/jp/yb+M12CS9Kr+Dd5p/w27If8aNqH97qD+GJ/1o8&#10;D9qEd4mncV9/EI9Cd+Cl92bcjdiEOyZ+vxuP49rNw9i7dz0mTx8Pc1oSUwajYGEqksssSKpg9K1I&#10;lGYrSq7Q0NZUSK+Wvx/uEoDMan5HNYy54jotzlrhzfLk7X60vzDkEYL5jYzAohpkyGmkKdZHIY0b&#10;f0pFMOEXzookAMV0+2GEYDhtL4CR0wfGck8Y+VymsgCaXxDCkkLgLPfG8Nl90WPCZ+jv0AHDXX7A&#10;+NndMdnzB0xh7J3s1A3jZvbAkMnfo/fobzGUQIzUuyBK4wO5ToO07FLYuc0lpZQgyWJHcrIV6ekZ&#10;SKLF65J18Ap14fMMwAy3Loj2HIRohwFwmdgZk9y/hbO2F2ZE9MQkjy7o79gfM+Uz4UX7HOI2BAGJ&#10;w+AQ1R6e6lEwWH1QOdeMcq6focZghJhDWJQsmw7GfHE44CyKkQc/vz+/0wCklPkhjZc/cHXuBQ+P&#10;gfAJHAX/qIkIVE1HEPN6WIInYefDmOvPWEm4EX5hSUGEYwCf2B/BCX6EoC9CE30RluyDsFQfhPNN&#10;RNr80DbTLaElIjFjqYzxVNiZgq2CnCCUMzrJCUG5nbGa94upwSOy+DqEZRRjd3SWkqUi6JSQ5Uaz&#10;aH4EYHQOjVDEYHEmrnwtVHk6KBij5YzJcsIzjFFs8c4tOM8MWbFwI+w183Hy7kNcevwGrsEquAep&#10;sYYx9g5psmnfSfQcPAmtq3Zj9a6TmDrLD07u4bStc3jw4y80uSuw2Arg4OqHugWrsefEFWnqqqz8&#10;cpiSMvk8h3Dw7C3MWbIB+uRshDCmZpc2Yu32o1iz4wicPQPQ+fv+SEkv4oY2B3tPX5VmeXYLCMef&#10;PvmCxheAPccv4/S1B6iiEWhMmWicvxEPXv5GA3wMF+9g/OdfPoNSl0RAvsXVu29QVrsYSbYyrNl6&#10;kPB8gpYl6/FNp77wDdIQ2A8xYsJUgvwrfPNdewmAYjhOlw7tsbixDHcJv7sn1uLeqY24L8b+8fqz&#10;01tweG0DthCCD3j5KSH4jAB8JmDI6w+Pr8Xd/UtxbcdcnCcAT64ox5HFBdg3NxNbayzYUGbAqkJC&#10;MFuGhUwAc8x+qNDNRjFb/nxaYJboAWYEtvqPQ3rAeFgDCUVGo+yIGShWu6OKcarGFITauACUGmgm&#10;GkY5QxTqM/VoyTKgJTuOFY/WXAta85LQTPi10ByaCIrq/BTMmDwKf/rzf+Ejgu/DTz4hBP+Gjz78&#10;EJ989hUMtirULd0PNz+NZNa9h08mQFbCXruOsWwmZAlByKmrwtLdV7Ht/HOs2nEdOfYlWGffgeNe&#10;S/BasQ0vPZfh2tAy/Go5iteGg/i17jbezX+A17kX8K74Kn4yH8fPeZfw+67f8Cz3DH70XIefBew8&#10;1uANI+/P8afxJHoPnvlvwwP/DbgbvgtPY47ictV2LJxbhIaWHHh4zYCHvw9yykuRVZGB1GpxBjs9&#10;Umq1SKlR8XIUkmvCkM5om1kfiMxaRt1qH34WP0ZfP5qfD6y0trQKL8Z7X+TNCUXOnGDkNAQRfqG8&#10;HsGKlIampFWKjT8IqYzMIgInVoTS9MTgZjHIOUiaMUeV70tJCURokidcZJMx0X84pgQOwQS3zhjn&#10;9DVmhxNOQQPhFTYMjgF9MGFWF4yZ0gEDx7VDP1b/8e3QZ8w3GOswEjGxhFxKPQzxZYiNL0Rsgh2x&#10;pmTodXqkJycjL9+KouJ0FGTGQx4yAcHePyDaow9Cp/WG24yemB3Qn8l0KF/ne/Sf/gX6zxwFPw3f&#10;qy0Azt5ToUicjkDjWCSwEbblR2LRxgxCLhRBpsnwi3Mmv4Kgy/NEbIE7Eop9GaG9kCiqNBApLHHI&#10;4AcO49rDZXo3uLkNgFfACPiK+fkV0xGic0FYnDtC4z0IOh8JfEEEX4DJl+WDQEaeoAQv3u6NkCQ/&#10;hKXQCNP8JQhGpPvSGAk9mxgqI2N0juJ1Rmgb4ZbB6xkKloqgFF3bjK2Z/F/G5gjeF5mpJfxiWTE0&#10;QlG8nsP/ySP48lQEXgzLwB/KzLJAWWCAoiCaEBSvH8pWbw4OX36CNftPombpZmw+fAWbD1xCbtVC&#10;THMNx+6DFyTD23PsDFy8omiBa7FwwyE0LtqM3ceuYcuhS6ietwLxaXnSkRqHztzA4Yt30LJ8E5zd&#10;A5GeVSINlN578goyi+vQb9hERGjTcPjsXelMbpXNixGljYciNhkZhdUE4mEERRkZd8/j8dvfUN64&#10;CHq2govXbsexS/exYPU2dO4xEJ1/GIwFy7biDa3yyoNXSGTcdfUKQ2X9Imw/cBY5JY2M3lrMXbZZ&#10;slE+DBt2HMR0F38COQ8X7ryCMtaCz/75Jb7t0FmywXYdu/D6Fwjx98Dlw+tx6+hK3BG9vAThgxPr&#10;GIsZ7Y+uxUpxovL1LW0WyNue0v4en9yM+0dX4+auBVInyKUNDTi9shzHFhfikDhGuDUTuxmHt9Um&#10;YUN5HFbSBhexQZvP+DFPwDApUBoaI84RUsd1pi7eD/WWQDSnRWJ+pgIL2cgtylJjAS+3WqNRZomG&#10;3ShDA1vsRUUJWFjwR1mwoCAJ8/IS0VKYjNaiFLSWZcCgCsc///mp1PEh4PfhJ5/iw0//jv/+61/R&#10;c8AIrN93BUeuvkNy1hyaRRRSC+dgz9nnWL7jAsIMKthqlMiqq8HSnTeQlDcXXlMVOGDYjd9Mt/B0&#10;TCteOLbiR48VeOyzAm9tp/GGJvci6yh+WnUfb1fcx2/1N/FOvZvReC+e55+TAPnafzNeh2zFu8jt&#10;eBy0Ho9CNuFVMG3bn41J2HY8SziMJynHcdiwCnZVDGLMwfDymA6LJZERNxcZ4jwkDTFIZXRNaQhD&#10;aiNjW2MQrI20vHp/pNcTeHUEXg1hV+1F+HkgrdydNudGs+Gy0gPZfGxuMyHI/81vDEVBE22QlVUb&#10;RAD6Enz+rLZZYswVgTDxeixBoCvjtpirgXeyCm6xIRjPhmuC7wi4RU9CUMw4uEb0xuyw3ghPGA8v&#10;5TCMc+mCETM7YcQMLqd0Ru8xX6PLsH+i87DP0H7g3zHGcTrKq3dg7rxbaKi5j/rKp6iquoL84u1I&#10;SipFSkI8cq3choNmIsK9D8Jc2yPSqwMiPHsjYEovRFPI6ltiYbE7UcwGYdSUHghXhyA/PxN+3uPh&#10;4jYCOus0MmoYTFZPisE0xNtGIcw8iFY4FDOj/RGYpIdSjCopYOLMjMIs2WjMDO0F5/CB8NeNhtrq&#10;iA8mDv0SU0d/B+dpP2A2IejhP4J0fx+JVTMRoHNGQIwr/PUe8De4wY8R2c/ggQCjF4K5UodZwmiA&#10;kQhPltMWoxCeGiENPI6wyhiLCa9UI5eiDKwY2qQGUVY5gcjHiznUGK/DCMGwDP4fwRiRoUNUpgCg&#10;KD2NUCdBUJ4bA3m+EYr8eCjzE1nJUqkKElkGwjGc9inH2kOH8YBx8eTtlwTgFvjKE5BdsRh3XvyM&#10;0zeeMAY/xd0XwMa9Z7Bu12ks3XwAgQoTDp66IXVQXLrzHI5ufvjH5+1hZwx99b7jonnRSvzzX+0w&#10;ZPgknCC4HvJGtTEJ//XRv2iOYTSyH/H4NR+3cLk0MYELn2PP0Ys4fP4GojUWbNt/nlF1N/LLW7GO&#10;lviczykGUy9YuREDR4xHn4EjCcCNOHrhHuoXriOAC9G0eAtuPvkJJy7egpOrF/7rw89gSMqWhszw&#10;42DnkfNYvHoXLl57hGeEa15ZHf7+r6+lQ+K+7cgiCKUTJnXqgEV1Bbh9ZA3uHFmNe4y2dwi+O8fX&#10;4CFt8PimZrQWm3FxzxI8OsGozPvu8XE39y/BlS0tuLJhDi6ub8DZNTU4RQgeJQQPL8gnCPNxYG4u&#10;YZiDfS127CEQ9zSnY3t9CjZUxGN9uQnruBS1viIBG1kbqixYU56AVaVGrCkzYXmhEa38rYuT1Kiz&#10;GbG2Ig0rS5OwtCSRlcxKweLiFCwg/OaV2bCg3IaKzAT0790N//XnP+Mjwu+jT/6Ojz/9DB///e+M&#10;v/+FMeOm4Ci/m5tXH6KxbiXcvFTIKFmAo9d+YYN4G2ULi9G43oIVBzfjyitg9fbLyIsswi3FTrwL&#10;2I/n45rwelwD3sq24+fko3iRcQI/N9zF65YbeLX6Bo3vJX4kDN9EbMa7+MP40XIYvyWfwK/mo7TF&#10;43gRvgmPnBfiuccqPHZbgetuy3GBt93JO4WH5RdxwrIZmREG6CMi0JCaj3n1zchtykd2kwUZTVqk&#10;0drSmgJYvkhvIvgafWFtoOXVeyKt1pNm6EFTnE2DmYXUMhfGOVeaz2yC0B3pNd40wAAUtISgqCUM&#10;Bc2MyoSodGRGXQgBGoK06iAJgAllvogt84K2OATqQlpYbg4C06xwVobCTREERZIKqtRABMQSguap&#10;0ObMgq7Qldu3I6YHD8IIl+8xeEYnDJ/ZBf0mdcD3I75Eh8F/R8eh/4BHWCCqavegac41NNU9QlPt&#10;K9TXPUBd4xUUlW6hGeYgPTEVKt/pCHZsR/i1Q7RPZ8i9+iNsRh/4O/RATaMKJYR5nMUJMbpAFOUn&#10;IUbrDg/vgVCzYTVnB0BtGYnY1KlQJwwmDPvDST4SkyKcMDHcCVOYaCeGjsWU4AkY6NwfvWmqo135&#10;fmd3woTA/pgeMZwAHPYNprCmj2oPp6nd4OraD+4+Q+AVPBpe4aR95CR4yabBm9nbh/HYWzODNQsB&#10;elqhKYJ2qGI01hCEWiqnFpGpsYzDsQhN0SIi2YDIpEREJ6dDnmpnpfJ+Iw1RnBlKQDKYAAwm+CII&#10;PgLRpqIRaglAQs/OyiIss4QRGvnjJNH8CL4CAb2U90X4CRhyqSiIgl6Mz5q7GLHWCuw5cxcXHjxH&#10;A2Piqm1n8IxQFEd07GS0DdOkIEKZJO2DO3rpJtwC5dK8fKKj5Pytx2yZ09Gj7wjYi2g9NwQwf8Hc&#10;5esRroyFZ2AU5q7ahn2MtCV1LfAOUyKzoI6R+hwq5yyG0ZwGFw9feDPqrtiwDzXzliOeMXjd9uMY&#10;NGoauvUahqrGJbj9/B0e/vg7FvC5krIqUdO6Cqeu3MO6nYcwYrwDIToI1U3L8YKQvHLvR2jj0hhx&#10;Z6KkZpFkmwvWbkNAhB4llQvxkvDjw7B26x6MGDcZX3z9Hb5t3wntvu3IONwJf6cFejlPx4XdK3Hr&#10;8CrcEZ0bB1iHVxKKK3H32Dqsb87Bsiorbh1aJ/X+Xt+9AJe3tuDc2jpcWteACxsacV7U+kacXVeP&#10;8+I2Ls+ursW5NXU4s4pwXCXOG1KJE4TkkWUlOLykGIcWF2HfonzG5hzsmZOBbQ1p2NpgxdbGNGys&#10;T8OqSivqM0xSR8eG2ixsqrERmClYU5Eq3beyworl5VYsLU/HksoszC2zw91hPP4iRd9P8DfG3r99&#10;+gk+of19KK5/9gWK7LnAw7vAnRv49cZdHFyzCcvnLseO7UdQwkYiq0aOpYfi0Lo1H6t378OmuUdx&#10;yrQJt92X4on/Gjx2XIBnTvMJwA14Z9qFX2yMwKmH8FP9LfzcdA1vik7jdcwe3r8DP2XQDgtYeYRk&#10;9gn8knoCzwjGx27L8NiL37X/apz1XoJj8lW4mLwTx2TrcEyzGRfz9uN60xkszBUH8WegcL4dWQvi&#10;kNGshZWRNb0pGLaWYGQQZDbCMLWB8Kun8dV5MBK7I7mS4Ct3YpQTRRAKG6z0RlqVFzJqPGm3noy9&#10;vsiq90FmnR+XIdJ4uMw50chsIGCrgxFf5gNDiQe0BUx0iQHwMETBi3YckqCHITsWujQmN0ukdACD&#10;oVgGXZEbNAUzoc7zgtIeTClywSTCaIRTB/Sf8jW6j/4n+k34Hs5BrkjLK0Z5zUZU1x5Bbd0lNNTd&#10;Qn39NVRXn0V55T5k5zUhhdtZgiwYftO/R7hXJ4T7doLMozcB2B++TkMRLB+N2JQpSLX6opCNqDmF&#10;oqSaBEt2KFJzNFDoPKFPdoK93gUy60AEmJ0wSx+NIf5O6DG9M/pP+wc6j/oY3w3/GF2nfgvHkImY&#10;MGMApgWPg7vJi4/1ZASe0BnTx3TA1BHfYuqo7+A4pStcHQlBtyEE4XC4+Y+EW/BYEn08PCJZVGIf&#10;pSPN0A9BRgUtUI1gi4olIGiUgBeVlIQIcxwiqbnRCWmQJxRAZamAMrmQRmgl6OJZGhbBJ3puM6MJ&#10;Po1UUZlqRNmp45ksu4KlhSzLDEVuJisDyrw0ml/Kv0uVRyAWJkFTqqLKqxBBENvL50nH6p6/fY/w&#10;eIrrz37F4g0HsXzzQYJjNwaOnoyZ7iG4eOcFH/MMi9fvlqavWrvvLArrFqGqeQXmLd+GLQcuYtnm&#10;IzCylTal5qFh3hoco9Et2rADYdo4aONTUD9/La7cfYtVWw+ie58B6NCxG3IKa6SIay+ux/iZHjS/&#10;bTh67homODijR7+RKKtZgh0HuDK0LCd8ZfyRC6SJVoVp7j12EdOcfdCp20CU1izAqcv3MX8lY0Nu&#10;Deav3ol7T97ixqMXfE92/PnDb+AfHIOL955Ln0P0TKdm5ONfX36Nr79tJ50v+NvvaIGsr7/+GoVW&#10;E24eWoMb+5bgxl5Cbj/rwFKaHpc7l2B5WRrWNRfi6t4ljL1zcWlNPc4RbOcIOgHAixvn4NKmJlze&#10;3Iyr2+biilStuLZjHm7sXIDrjMvXdy+UDqW7wMedITxPr6jCwUWFEgAPzs3DHtri3rnZ2N6ajU3N&#10;uVhQYkVtugGb6rKwoymHcMzExtp0bKhJx7pqG9awVldnYk1dDtY0FkAfHYS/fyIGOn+Ev9H+Pmb9&#10;7e8fMQJ/RPB3gk+ADIfXrgLO7MetXVvxy4UTwI3TrHP45epJXD+2Ga1rVFhwMAKN62SobUnF0dwV&#10;+IUmd3VoMW6NKMNTAusl6+eQVXglX4e36s14FbYOLyM34+e4Q3hnPoafTUfxUrkDr1MO4df8k/gl&#10;4zBex+/DY9U2PNbvwQPTftzUbsNlxXoc8GvFQY8GHHOfi22jG3HaaxPOp+3H3OQCrqvxyGtOIQQT&#10;kdsYh6xmHWyElHVOKGytodL5f22EYVoDo2s9IywjcCoNMJnml1TsjOQSV6SWE47V4nZfGqKIyd6w&#10;1bpLlcnLWQ0BNMwwaa683BYFcpoJQcZjszjao1RMauoL3yRvOMb4wT1OjVlqf+nUGOaCNMK1Cpay&#10;QoiJiWMKvSkc06DMdoGhQImEwkTEUVCiTO5wChqOkTP7Qp0Uh8L6RSiqX4Hs8vnIKVuDgvI9qKw9&#10;iobG/ShnGsvItsGaqoWOMTU7KQHpcTIEefdDVGh3yL17IWjaABgVPohQTEGUaiwy0xnnCzSUC19k&#10;FChgy9fTIHUI8J2JoMiJiEqYCEXqDMyWMa2aTZgVI8dw90HoN/UbDJlNK4wR513RkGGzMHTcD4zC&#10;DnAhPGfx837g7Nwbjg4/wGFSF0wf2wEzxnaE0+Qf4DK9L2Y7D4Gb22hGiHHwCBgNz5DR8AgfC5/o&#10;6fBVurMFCEeQiW/eIkMIIRhhjofCkgm1ORtKGovCYIVCnw1VTAk0hiqo4sshT8xFVGoaI7BZiruy&#10;TA3kdsbbbCOiGX0jMwQAI6WKyBT7BDU0QAsUOXbm+SxaYCrLQiOk9eWmQp1vg7YoHbryOJYChjId&#10;mtathSWrFis2tZ3U/NKTp5hFy/u+32Q0LNyOjTuOYOfRqzh5/RVqFm/GwUu3ce/1T5AbUtCl5zCk&#10;ZZbj4fNfpd7XpsViEoQu6NC5LxpbVuBHauS1+8/hMMsdX3zVAY2ta6XjfZdv3o8vaVvt2ndFcfV8&#10;abaY7NI69B4yERduPcfxS3dQUr8A9QtW4+S1+zh0/iY8gyKkjo4J09xw+PR1muY7rN99EpnFTSis&#10;XoQDZ+5g467jmDLDDaOnzsb67W3TdAlQ1rQsQ3BoLGrmLMWxy/eQW94kTeBQWj0XXv4h+PRfn+O7&#10;Dt8TyF2kwdGfMwoP6tMTGxfU4Nq+5bi6azGu7F6Ca3sX49pOQmvHIpxe04gmtvzrG7NwcQsBuI7R&#10;l/AT4BPQu0bgXd3aiuvbCDzC7sbeRVKJWWRuE6S3DyzDrX1LcXX7PFzY2ER7rKcZVmHr/4+ltwBv&#10;40r7t/t/abftFsLMzOgwmZnZlszMzMzMjDFjwA4zMzNz0qYpw3Z57++R9uvVc42s2NJoZs793D/N&#10;zDkdYnWNiVwVEF4eECPsL+fsQDVDDXm05MZyqLmAc53FnG7LUwPwSKuYoLRDzbkcai3iUEcFx3rr&#10;KUmNYrrqjo9PPuNTibyfq+D3xRcSf//E//zxD7Lt52MsxePI9gb+cUHA01Unn3MX/3oux8Hzm/Dy&#10;Jk9vDNNx2J+d1wLpOu1F7aAnp3PK+TbsGC8de3mytYLvLXv4xrybX60H+dlemvNOfrQVIDod4u/K&#10;w/w94DT/jLzEv+Iu8/eMq/yt4Cb/TLnMz5GneJd5gafl13lacoUbcQc467adQwYF7NUQ212czf5t&#10;lewPrqc6M5y0HEuqenMpHiyhsCeekvZoAVQYBR0B5LZ7iQ26k9slrcNVYrBSYrCYYIuzxF+JwTXW&#10;En1tZekgP8vzzRJrm10EkhKdxfyyxBhzWm3Ja3MW+LkLZD0p7vSW5kthu7c870GyQDOswgrXLHes&#10;E2OwiIvHPCIKRUwImdWq2/AG5PVbiCurIKIwlohSN1TzkYQVmwsQ5e+r4invKKdtdztV7Y2kF9XQ&#10;1LuPGuknhXW9ZJc3klpcIMW7jqziFkqqc2jujKCmyYn0DG0S4vRIinWisiCVImFBoOcGvKyW4Gm+&#10;ilA3gZ9iHYHu68iJsxZIWlCY6059YzxZWWHyvBMeVpq4K9Zg4bAC/2gLElUDs2RHEFeeS1RJHiF5&#10;SSJP0Zj6maNnv5nlm2eh6bAJozBLDILNMY+05yNzx9WY2q7A1HwxxvrzMNaahbHObInDi7EwXIuN&#10;qTZ2lkbYOxhi76wnnVYPB8nXjv7WKMLEAmMlBicE4JkQhX9CllhRFZHRdUSGV0peryIspIqIYGlh&#10;FYRElxMYVyqQFJBlSCzOTSc4P5PQwkyCC7MIlsoQkCcGmStRWgzQN19icZ4qFkfjXyBALcoisCQR&#10;/2J5r6I4qUaZUpWKiaoqIbImg4jacKIbQ0hoTGX22q0U1Pdw5/lX7Dt7j+r2YXwissUAL6kvPVH9&#10;d+bGI5asN6BPzEo1yGhSXgVTZq4kIjqXt9/9jZ8FbINie4YWTqzdbEBb/wEu333NDQFmdnEJm7bp&#10;kCfx9+K913IA7MbA3Jna7f2UNPargegTHoOtS4jE44eEJeUQHJ3OuetP1IMmqGCXVVKFgXTYpMxy&#10;Tl99wvCJa9i4BOIekMBJsc8/S65Vjfy8fI0mk6YtpG/3EV5++6uA8RktXQfYfegK3/zyV77/7a/E&#10;peXyf5+NJzG9lL1HzjNx1gL1NYEzZ87+/+8Qmc2YMeNxMDfi9vE+NQCfnurnicDq8bEuHh5rl2U7&#10;V/rK2J4Zwn6Bz/2jnTwR8L0S8L061ctrsbw3Z/p5d26QtwLO/0Dv/2+Xd/JOZZPn+nhxsosnqri8&#10;r0l9AfVwUzyH2pO4OVTB1Z3VXNnTzFBjAc3ZURwT0F0eqOBcrwCwI5+TbQWcaC8VaJZyoquc4721&#10;nNndRp0czHNnTOOPf/wjX3w5ks/V7Uv+74+f8P/+92MWL1/L2Emz+WLiHAozi7jcXMOdboFoWwI/&#10;3D7Av57egLcPuXm+h5oBC9qOW9F4woLqQRP6EsN47TLI9+GneRWwlzf2A7x1HOI7y138YLmD7933&#10;8o3fId57HOaDw15+VBwUCF7gbyEX+UvUZf6cdI0f4s7zOv4E7yov86j8NFeTd3PIu54h8xx2bYyl&#10;c2kwO+xS6CrMprYni5hMOxJyHanpyaVEfs7rCRcIBqhv+lfdtlXY6SVNrK3bTZbOapDlbBe7axXg&#10;iQGm1dmTrjqh0eAqViiRsFWaWF1qq6ssFWS1OZDTZiuvpRDoCfxUABSgFrW5U7DdTX1HRKoYo1e2&#10;LSZhbhiE+rPV0x6XuFiKxd6KW3aRXdMtltlKZH4h6pkbi32ILHUgtkIieL1YZVsMTTtq6Ny7g17p&#10;J6rBRdp2HKFCCn1uRS0xGeFEpct6lUdR3ppKUo4t4TEaJCatJS5lC2nZRsIFsTcvHQJ9dIn0NcLD&#10;bA1+9uuJj9AlLnQTKTE6ZKWZUphjQm2lM2UVnnj76uNouQ53Sw3c7dZibDUXc2eJzoGmWLpboEiK&#10;wE/AqxqowiPCk7nLR7JgxeesN5qHeaglxqH2GMnSIsqRj2y8N2Llvh4Lx7WYWwoIjRZiqD8XI90F&#10;mOmswkZfGwcTM5xtbVE4OeCsdEDp4YyLnxJliCtuMX54q+EnUTRGbCy8gJDAfEIDiokMEvAFVhDq&#10;LzQOVP1bsUCwlKDEIsKzKgjPKycsv4TQArHEAvl9qSCRxdWi2Hn45SWI+UVLBA7HKzcC34JYAWCi&#10;WKBYZmE8wUUq+JWK8VURU1tMdG0qUXWRRNWHktKUJjtQdlxKLo6eIaTlS4R786PanG6IfV179oFv&#10;f/0rQ8cvYWDtTW3HPo5ffUHXrlPklnWw5+h1Tlx8JNH4DJWtvQK1QY6ev8OJqw/VQ9/buAj0/YJp&#10;ah+gf/8Z2eE9bNG3JCq1iOtP3jN44DRaRuZMm71EoHmYXQKkKbPn8fnICdS07pBY/gunr9ynqXuI&#10;jh2HePH1b7z98Xexw2ExtdnMnLOKvYcu8faHv7Hz8AWx6SyScyoFvi84e+cZzl5BbNhsSE1znxqS&#10;KqDv2H+K8Lh89h69wuPXP+AZECNAmMn0GfOYojohor44eqYaginh3jw7P8QTgdojMbr7Ark7h7fz&#10;4Kgq4m7nWk8ZXfkR7G7O4sGJfl6LRani7RuJt18J/L66uEtgt4u3YntvJS6/ERi+uyBNHX+7JB53&#10;8OxQK4/2N3LzYBXD3TFc3F0oNtjElX3NDFSmsV1s/5RA7kp/FZdVRthbwsnOIonGZZztq+Fcf626&#10;XdrTTn1BGvNmTlOf9Pj8y88YMeILvhwxmj/84VNmT58mHciX4wdPEhubhkdgAvvPP+HKqRucqMmn&#10;rUzJof3pvL65Wx2FH18dJKNmK8UDa8nsXUZShQaxlrqcEkt7rtnMC+Me3joP8dZjHx+8jvHafT9v&#10;wo7yOukMz+NO8zrwCD8EnOFfERJ7o+7yY8QVXiae437+SR7XX+Ze2XEuRG9nt00W7TqRNG3wp3qp&#10;G2UaLtT5h9BclURVcTRxEstSSlQDdcZR3KWaNyOI/HYftfnlSVwtFFiVdrtS0e9Caa+Cwm4n8jod&#10;JQ47kNkiAFRZYIOzWJ+Yn8AvbbsnaW1epMrfZnS4kdUhwGy3k9dyoqTbk9IuXwGgl9ig6jIZJblt&#10;CuKr3bCMcUI/2J2trkZYCEDKOhqo7tpHYVMvmVW9xBc1EZyTpB5YRDXXR2SJH7GVLmKXntT0p7N9&#10;VwMdu/vp3ndE/fVSY38veQ2Z5EvRy2tSnWn3oawriIbdkdTtCKaq04eoJEPCEgylX7qREOtKsK8V&#10;IVFWBLnrEuSkRV6uL0XlQWRm+uCl1MHabK7E3Tm4Oy/Azmoe2pqTcXNag7vNCpysVon1L2Cr6RQ2&#10;6Exgs94iHIPdUEYHo2crUVdphLWXPvb+epj5bMEsxAg9fxPMBIKWEQJAZyGwQ5AWNl6a2DhvwdJm&#10;ndjgckyMFmOquwgL3RVY6W3AzlQPV0dbXJQKlO4uuPh64xkWiX9cMqFJ2YTGisWFpRAsB2CgTwxB&#10;3qprewRWHjEEeku89U4QCBYQKnE4OKGaqOwmIvLrpbKUE5JfSnhhDdFF26W1y+MmguQ5/7xUMcAw&#10;PPN88cr3FwuMJLBA4FeQTlRZOTHldURXVgsE88UA44muCye2PoLs1hIBxUPyK5rYoGWEpYMX36my&#10;q/z3/MPPuIWk4haUSO/+C+rRXs5ef4SpoxfewYlcuPOKd7/8nQNnrrBmi45YnhH9u4+rv1NUDXVf&#10;UtvMp1+O4UuBWXlNKw9efUtZfRufjJiAZ1AsdR07iEhIYfocFXgWcf/lj1x99IpAiRam1k7y77vp&#10;2XMaI2sXtE0c1FapOhusMtCB/Sdx9gjFWwzw+BnV7XWXxAZjiErO5/qD1+p1UBmt6trEz0ZMlSpa&#10;pIbdxVtPxAh3c/L8PWTV+ebn3/EJiuazkeOZOHWW2OMsJkyeyvhJUxkzbjIzpkykoSiF5+d28vh4&#10;h4CvnftHVPMAy+NjHWKCHdzaWcue0gR2VSZz41AbX13ezVcCvPcCv69V8JPY+0bg9/a8xF4B5Itj&#10;A7w7vVNich/PjgoED4lRCgTvHKhj50Ail443cqm/ke05EXQXxXBpsJbru+q5IlH40kAl5/rKBXiV&#10;XNpZz2XpVJd3NXF1fxel6TGyvuPU5jficwHflyMEgKP44//+L+72Vry5fRa+fcG/v3nGz6/u8+Lu&#10;Ax6++omz978lNbOU5AIvGvb7070njDtnO/nLyytUVXjgm7YQ77Q52HjOoDTBl+diPPecC7m5KoOX&#10;us08cOjjScRhHkcf5HHsAZ4lHOZVxEHeeO/nB9XZ4phrvPGVf/ffw6u0o3xVeoYneSe5GNlLh2kU&#10;ResFVKstydF2otYzihq/SDIcFaRauZBk7U5UsJLitnCJvCH/uUVLgJIpEMsRQ8ttcxMYKgRcDpT3&#10;SxsQ8xlQUNTnTG63o9idHelNtiQ3OpDcrCRZjC55uzspbd6kScTNFOBldyrVFpjdZk9Bl5KSXm+x&#10;SWldKrgKJFt88ckPxTgmDP0Qf4x8LMloTKJusJXSjkaBVy0Z1U3ElVYK+FIIkVQWXihGVxJLYmU4&#10;BW1x8rsVtO/uontoJz3Dh+gZOk9z726Km/Pls8WpByEtl8hb2h5KbV8UTTtjadwRR0VHOLm1EsNr&#10;Q9jeWUxqXBCpsi4JmU4EBWoSEKiPh5cBKVk++ATrk5DuRGyKK7buS/EN34iJ5TRMDKbharcKK5PF&#10;6OnNYpsAcJPuWDZtHM1WzdloGazDytUa+/ggnLPCccn0RpniiE2EMebBRmoTNBLgf6SMNcIpSnV2&#10;V5ooqIO7MbYSda2sN2NpqoGl8XKsjJZjbbwGJztt3NxscPNS4Obvi39kChHxEnWjq0VliyT25hAe&#10;nEyQZyh+Cn887eQDOIaqQRjkm6YGYFh4FaHxdYSl1xKaWynwKyGsoILIgjqixNSi8tvkcSvBAka/&#10;3FT1SRDvvAC8JAr75olp5gpIC/OIKq2RndFAZFklUZXyc1UCUdWyEesS2XPxNOViZZ1iaya2Ckzt&#10;XTly5iY3HrwVi3tMorzXig3G1HfuV58Z/u0f/0LPzJJla7Zx8fZr9R0eBy5cZeX6rYybNIeGjl28&#10;+vY39QxvpY0dWDq5o2NqS6EcIL17jojVdaOlb47SN4ylazcxevwEtPSM5DlLevaeYUBMMiWniM7B&#10;/Tz/5q8MH7vM/OXr+XzMDAqr2tTfB565+Yys0hayyrZz9toLvv7+b9Q29/LFaNmxmibcfPhKPY7g&#10;gxffUNnYQ3x6CUfO3uSagNEvIplFyzbQ0r5LfX3gtxKJG7b34ejixegJUxg7cRLjp0xhokBw8pQZ&#10;jBIILl88j71tZbyQKKwC4GNpjwR8D8UIH6lObEj8fSzGdnp7Nv3lsRzqrubhuX18df0w7wWAX6u+&#10;91MB8JyA72wfDw828vJUG89Pt0sEVn1f2MXjMz2cPVMn2yCJno4kmtMkWldncG1XDTeHG2RZx9Ud&#10;dVzb3ci1oSauD/9neW3fdq4c6CIh1JtRo0fyvx9/Ksb3BV9I+3z0OP5XYq/++hX88vAKfP8G3j3m&#10;328f8e+vZPnuEb88u0l3Sxvzl64hMMmShsNKyobMKGmw5dX13Xx7+yjR8fo4h0+XFDOb6wcb4NFt&#10;fj9yjmuuVVwwLJNlF7cjh3mYuJ/HqhYjxuzbyy39Su4aVnBRL4eTuimcME3jvGctD2N3czW6jyZF&#10;FDEGpoRJi7ewJ8bcljhnJ4ItzfBZv42kNXbEbLaTZGRDUYcfWc0u6u/wUptk2eImwBK7anMkv9NW&#10;zM+GikEbqnbaU7nTibIdThT2CdTk39JabUlqtCNRYmxCszNJLS6kiD2qASiQy+oQAIr9ZWy3k6Ud&#10;Bd0KaUqBoZtE6SBCy6KxSU3FMikD69gwggtDBJLZYmmNVPU1irU1kNtcS0ptgfS1ZJGVVGJLckmp&#10;LCGntlyiezutu/ZKHzskyekQ3buO077zBI1dRymrPUh2UQ+J2YWkF8ZSVBNHVlEA8SluhEcriU/y&#10;IjzSDi9/I3JyAsiKC8TH3ZQIibsRUZuxUa4kKsWeoDhj/GI18Q7XxENir7vfVgGhITFxmkRHauHh&#10;ukYYtYhtW6ewWXcim3TGi/CMZcXaz1m88At0zTfhlBCORXK4fNYAbJJccUh0xDnRHptoK0xDzQSA&#10;KZY4J5vhFG+Kc5QlyjBHlAEuKL0VOCussLPRx85aE0ebrTg76uPqboO3vyc+ISHq69vCIkqJCq8T&#10;pRcbC8klyCsSX4WfgM8PP+dwQjzyCfMrITiggMAQicYxYnupVYRllQoACyUClxJRIFE5X6wwr57o&#10;fIFafp0AMJ+A3AyCCjMIkAjkLzvAPy+FoDyJ0sVlRBTXEFEk4C0uERvMk7yfQmixagywMu69+56c&#10;ilZaeoepaOpks6FU4vImNI0cCU8u5oZE4Kv3X3Py2jO+//3f6mGvSuraKanu4vzN15y/81ai7lFy&#10;SxvJLKpj8PB5esTO0goFtumFFNZ1cvHOS45eukOc7GRNgZ3S05+ath1oCxj/NGIsJtYKYlIKqGzf&#10;jdI/nHFTZhGRmM2r7/8pMfkDOaV1UtmKOXruNsevPJBiksrE6Utx9ozg8Zvf1CO/tA8cZK1EXSe3&#10;IE5cuqs2vZSsMlKzyzl+4abaCN//8hf52wTGTJhDRk4dT979KDH4Ah09Bzh/7T5JGTnqC4QnTJ3B&#10;lGkzpYkRzpwvvz8ZzY0anNzVysuLQ2KC3TxRQetEj9hcJ89PdvHstDwWIN4VYB1qSOdAZyUn9vZz&#10;5uAubp3cy+Oze3l+YQ/Pr+zm0tF67p0S8xOrfHCsmztHujl5pIUd14tpPxlNV3ckpwfKubW3mRsC&#10;vxt7Grm9XwzxYLtYYgc397RKa+b2kR5OD7fh52LNl59/wsefCfRGjuGPH/+R//d//81H//PfjP7s&#10;E441l8GzS/zr5TX+/fV9/vnhCX/76iG/v7knlneD3+5dJz8mChcfTRKrNhFTswhF2DQODZbw75cP&#10;2TOcRHTjKsLKtnCsq5O/nnzND0N3eJB5WIDWxmVFC7fcxIjdu3nq2c19z+3cVNZyTCeBwU0+dOm6&#10;027swS7HKA56l7AzoIx8dwFaupL0XDGWEBtiA+yJ8LUjOkxBUrwnXpZaRJpb4KSzmahUC3JaxN5q&#10;BWS1NiTV25DSbCfAsiG3w4riPisxPyuBnzU1u22o3mVLhYCweMCWnG6xtXZLUltsSBQTTGyyI6XF&#10;idTtrhKFPcgUiGZJxM1qc5ZmL81WwGpHZrO1+mLq0FI/rONCMI2LwDwqEPe0INIbE8hrTadejoeW&#10;oT1ibGJyHS2SpgqJrUgjQRJXhiSe7Np2yhp30tpzka7Be3T2X6ej/wxtA6ep7z5BYf1ecsr2k1Vw&#10;WI7VnUTHVZGVI1ZZ2k9BfhdlZUPUN52isWUflc1t0pdKZV87YLZhAU4eSwkIW0damhNhUrg26kzC&#10;zGweEUFbaa7wZ29HAYd7C+ltiiAl2RhPvzVYWwoAN05i09YJbNCcxPrNEoM1pC2fjHuQNS4Zgdgl&#10;+6PICME2xQ+rZG+sEt2xT1RgF6+KwOm2OGdYoUg3xyVF7C7BFfcof6GuGFdwoKioO0oXR1xdnPHy&#10;dMPLxwvfwBACQyX6RuYRHiEVIrKIsNA8/KTzeiu88VX64O8aJiaYQniAgC64VOBXRID8XnCiGF9G&#10;OWG5xYQIPMJzJMLmNRKRW0tUrkA0T2WCNaLc8ppihhHFDRJ5SwkqyJFYLACVx+ECvrDCKkJUk2YX&#10;yDoU58jvZQg0k0Tf23nw9mf6xbxUAxnsPHRKqlE14bHJaKzfgo6hFS+++kl93dzTD3+hue8g8blV&#10;dA6dUd9u9ur739Rns4ysPWhqH+btd3/n+ftfqW7tFbObxvR5K6ho6ObDr6gnSUqXdRglxjdj/hJa&#10;Bw/R0LMXO1dftIxsKKnv5O6bn6lq6WT2vMVYOHgwfOI6tV17KG/u4aYYqQp0z95LLBd7HDl6GraO&#10;3mKATwXCb8gobSVJtsvpy4949PYHmnqGGD95LnMWrGP3wXP8Wf72w29/p2fXAXJL6jhx8R7HBMqa&#10;htZs1bbi9KV7/P2f/8ZB6cbno8arvwucpp43ZB6TZTlq7ET0tq4TCDbz5vIenp3s4ekp1WjQ3WJz&#10;Pbw+M8CrUwO8PNHLq9MDDLdXkiPVVHU3Rkd+FDtrMtjXnMe+9mL2D1RxWiC2t62QoaYUmsq96dgR&#10;xaEHxXRfjqP9SDInDjdwT+Kxqt0/1iOm2ce9w13c2tfGXYHgk1M72NlcjO6WlXz88R/4/IsRjBw5&#10;ms8+/YyNGmsoSU2jKCGOPXVlfHNqN+8PtvHXWwcFglf419cP+edXT/inwO0vz27zt2fX+NvT61w8&#10;NizFLww9xQx0rMaxryeHv96/wNNLO4hP0yE4xJjnxx7y07Ef+Lr3Ga8qr3IzYQ/nvbs4ZV7OmU1p&#10;nFwRw8FlQQyt8mZgozft+h602HvS6xPOoE8cXZ6xZLp6ERBkSFaTI2nNqguVHQQYLuQ3BlLSHk5p&#10;XwzVA9GUtISov3NPLnQip0GsrdaO5DorAaAZqc3mZLabk99tTumgpdiflYDPirphS2qHbagZdqRi&#10;t9hhvxWZnWYCOwuJwNKaLElpshGLdJTXUMj7O5G93VFMUiJzu2op1tgqIGywlvdzxC07AMOwQFbb&#10;b0HXQ4/Y0miyG1LJayylur+L1qH9NEt6quztJEeEIqFSNUBDvcCvl6KGXZIuztHZ+Uzac0kd16je&#10;vo/S1kFyJR0lV1SSWFJNUlEriXkdpGTuoKDoNA2NT2hufklj82NaO2/R0HKcus5h2naJpMj+DAm0&#10;xCt4K0E+G0WYjNikN0XgN4uSDAd6GkLZ05/JiaESDvXmkptgj7buJCycFuCiXIHmhgmsWzuGVWvH&#10;Mn/Z52xYMxmjbcvw8LfCNdwRRYIPXvlxuOXGocyMxCktANtED6ziXfjIMcUWx3QbHDOtcEy1Q5nq&#10;gUdyiPrEhl9MDL5hoXj6++HhHYyPn0AxwB+/YIFbSBqRkSVERxURHpot2V2ir388IX7xhAemyAdK&#10;FyjmExJeSGB4Fn6R2fjEZuOflEVQehbBOVmEiOVF5NWK9W0X+NUTKQYTndNCZLaYXU4FMQUdxBR2&#10;CfQqCCyU9yjMkfhb8h8AFshGk78Pys8WU5TXzU4nsbKaph2HOXT2DrclKobJeyVkFqsnJCosr2PZ&#10;qjWYWjqpwaaa8PzivVfYeobw+cT55JV1qicyVwEpNa+CsZPnSyWvVn+nphoEdXvvbjQ2ajFl1iLy&#10;K1s4fOGe+iSKe0AEBuY2GNsp1Wd604pq2bDNQA0b1UCqZ+684tC5G+SV1rJTTPLI5fus1TJEY4su&#10;52485Vch8aPX31LW0EV0ShG79p3lwu1nYpvVzFy0lpjkIvUdJqr4u+PgcXSMrdHUt2H46BWJzm9p&#10;6BqS9aziuJik6mTI7Sev2WZgIaBexa7953n/w184eeEGS1doMG7iVPV6qUxw8pRpEoun8vmIkaxf&#10;vZThjnK+vrZfDbpnEl1V1/a9kcevzu3g5r5GHp/q487ZAxRlhFEb48TRolAuNKVxsS2dk83pXN8l&#10;0fV4J0cHizjSnsGenUn0H4/gwP00hu8mUnHAh949mTw9v5sn8rqPTvXz4HgvD8QUn57s5e6xXnIT&#10;Q5k9Y7LY3v8xQtZrxMhRfPL5l8ydNo37R/fCD6/hp7fSXvPvV7d5faiHZ92l/O3aAXh9k3+9EQi+&#10;esA/39zltwcX+P7KMZ4eHub7uzcZEHtwcFtMW0MIP984yC+3znBuuI6KEj+eHD/L40PXeDx4jHvS&#10;wZ8NnONW3VGupsrn8SrilEsZl9yruOhRyqXAck6n1HCiuI7dqZmUuHkRYm4i/cCMxDJzkmsESPXW&#10;AiV7sSpXksudic+3IzLDgohkU6ISDFF6rSQ+y5yUcgFfuQVxZSZEleiSUG1I5nZzCnolrg+aUaaK&#10;vwK8hv0KGg96SZOUsdeP0l2u5EsUzmwT8DWbyXuZktJoQWqjNenyvmkCQtV1g6q7SHLaVfNjOJLX&#10;7qKesS2lKQiHtEiMQrzZYKuBT5InabWJpNeqAFhPWWcfVV3tVHQ1U7i9irS6QulXBQK2ajIkVRVU&#10;D1Dfep72zkc0tF0hW5JTZHk6gSVRhJXHEV2TJCYq/UDMMbE+n6TqPJKrSsmsaSev5oAksjOkSlHP&#10;K6uguKqYyGRPknO8JAr7U1wTgr/LBhGtbdjYLiEhXIf6YldaqvzY1ZvI7vZYGgpcxao3oqM/Dl3L&#10;KSJnSzHQmsKKFSNYuHIkC1aPQ9tkMXaOq7C2WYijw3KMbJdh5W2MMsYbxxgPicVK3DL9cMkM4CPb&#10;WBvsEqUl2wgV7bEXA1Qm+eKVEoFfYiL+MUn4hsfhHSgwDIyU3C4ADJFoG5FBZHQxsbEVREWVEqky&#10;wYgiyeblxMTUinFVExhbjE9MBl6xiQJUaUmJ+KSpbosTuObEESxAi5IoGFPcSnRhI9EFEn+zmwnL&#10;rBEQNpJQMEBMfo+ArlJtf0GFBWKCRYQUlRAqLSivAP+sQqJLGyjt2UHzrqPsOXlLTGmfGNRT9p28&#10;hK65IzsOnJGN20JqTgGLVq7DRuFDbEaJ2N9hGvv2k5xfy9ELT3j63V85c/upVLTdhCcUqgdPvfns&#10;e87efEZeVav8TTElNW3SkU9Q3b6DrUYWTJ49D0dXb/YeOU1Ncyc2ji58NnIcplZO6JjYUVTfjWtg&#10;BG4+ITx99zvvfkYibaD6e70dh69w5sYz0gtriEwqpGvHSfV8wR9+/Qdxafl8/MVE3H2iufv8e56+&#10;/42BvfIeLTvZf/Qyz7/+keOX77J6ix7jpy5QP68C9ctvfqG+fUAOzkExzNccPXsTZ/dANLUMGCPG&#10;pxoncOLkyYyf8J/H4yfOYOSoCSyaN5OGoiS+unmAt5d3qy9sfnVazO9cP6d3lXLzTJv6DG5jmi8d&#10;WUGc6ijijsTZhxJjHxzs4od753l69yDHL7Vy7nwbJ46V0LbPlfpTxpQf1iOsegNFNa48Oq+adGlQ&#10;bLNXbFMs8+oeju1sxNFcjxGff6y+tm/MmNFiw6MZMXoU//fxJxht3cSf714QyN2Crx/xr/dP+Meb&#10;R/z9wWVOlsRyt0ti7bNz/P35JX65c5YPFw/x7tgu7vc3c6amkJd7BuDFNQbro9leFsA314b4cGEf&#10;zy4M0NMRTEdeMH3xoeyN9eV4QSYf7j7g2ZXbnGntpyEwgQbvGHbFl3C6uFsAuY9Xwyd5cfQouyuK&#10;sNFcx6IlYwjKNCKu1pykCnPSKm2IzjYSgdiCT8RGIhJ1CEvQxCtMA6/w1biHr0AZsgiHwPk4hy3B&#10;P30DsZV6EmlNBGqm5HQZU9hnIgC0pWbInab9wbQeipJlFPV7IuS5QInGXpR0K8iVyJwh5pgmFpja&#10;KE0sL6NJ4Nisuh7QjYw2J/UJk4oOHxq6E6gcKMU8zJvNzobYh1kLtGNILA9Xj7WXXVdL8fZeCpvE&#10;9iSaplUXkFiRRUxJGnGFhaSUNJNQLP20pIJYgVpkdRZhDYkEynb1rYomqCGG4NpI4ltSJKbni42m&#10;k9VZQG5PCVkdpSQITOPKi0koFKvMTyc+Oxil/zpc/JZSXutHcWOoSJQ+scmO+HtvJi9RtkG2DZ0C&#10;7d6OUIqzrciJ0iPQQdKU+XiM7CdibDMdHbHF5WtHsUJzMqu2TWKD9kRMbWdhbjcTM5vZGKhOkGiN&#10;QWPzaNbLv6mG3rf20cRNCvlH1kEWWIVYYhlhjVWUIzaxrpKNXXFO8MU7OU6MLR3fmFR8whLwDY3F&#10;KzAIH5UBRqYSk1hGUmojiclNRMdUEB1bRnSCxM3EOvwTywV4ebgmpuOWlIB7cgIeKfF4pYXjlRWI&#10;b34kQcXJRJTlE1MmJllaSkxpJZF5ZYQKnGJym0gq7COuoJ2I/CpC84sFgoViexKj86oIkrgcnFMr&#10;O6mLA1decP3FjxJ3r3H84mNiM0to6t3DvZcfSCuoErWOIzA6hZuPnqNraom1sysz5y0XRY7jwcvv&#10;1CdCXn37Vzr3nkBPwBUUlcWB4zf5VpTw9rMPOHmFsGKDVGhZrwevfuD+6x8ob+pi9KSp/NcfP8HZ&#10;O4zW3iF6du7DyNKWmQuW4eQRRHJWKYfP3xb7jWfctPn0H7zIvbe/0DF4gOEjF7n19AMt3UNMmDqP&#10;CZMXUN0wwHuh2Jsf/0l5Yx9uYtMtvQfUYxPmVTazzdCOxMxKXn79m3oY/bvP3uHsGcCSlRulsg5y&#10;4c5r6gTM1a19Et3/rP6dw6euMGeRBjNnLyUsMoHpc+fxpYBl3MQJjJ00mUmqkWPECEdNmMokeS7C&#10;W8mtIz18L9HyawHEyzOdXNpfxeH9jZw5vJvB6mI6Jf7uaU7mzM5i9QmTN5cO8a93L3j34iiDV3IZ&#10;vlzJ6VP1VLUqCS6eh0/edKwDZrC9MYqXlwd5eraHd1d3C4CGqcpLYKHAVzWXxxejRjNqzDhGCwBH&#10;jBmjXk/VAKfzpk7i1t4eNQD//eYe/3z3mL+8eMDvj2/y7GAPT4aa+U4i/E/3TvDh6mGeH+rj/s4m&#10;zjXkMZQTzcXWEn6/eoS3J/sYKIvk5t5qXh/t5nxfCT1NfuQGa5NrpEmR7jbq3D24OjDEobpmmsLD&#10;KHZzJMVChxDtjYQbmRBuY0duaBgnBwY41dNJUagfixd9iSJiA/HVluo5eIOSNIlM0SNUlgGxG/CN&#10;Xotb8FIc/RZg6T0Ha/+52PrNwiN2ucRPA4mulqS1CcTaTUhvNxZomFDQY0PlLk9aDsbQcSRDWjrb&#10;9yfTsjeWlj2RNO8OpWHQj/JOBQUCwcxWKwGgBSn18lpNqtvmBHzSklskLjc70r0rjau3dlLYmsU2&#10;hTbayjWE5noJ/CJIKA0jriie+KI8MiobyaquJ13SVKL0y8jCZAJUk6BlRRMr/S6ltIWwrAzc0yQV&#10;FnsSVBdAWGMIEfURREoLrw0jSkCY3JlJfHs6sdtTyR4sJrOvmNSuXEKr40hoLCK5tpyi1nqqW6rJ&#10;Kw6irtGPosoAESlzPAO24a1YKYnAkLI8K5qqvIiP1MTbcxG+Dktw1J2DvtZUjKxmYa2CnOGs/8wq&#10;t20iq7YK6LTHsV5/rLRxbDCYzAZdadrj2awr1mgk0dpqDma2szGxX8FHNu5mWHtbYuFvh2WwM9aR&#10;LgJBJQ7xHrgmBOKVGIV3XAw+UbECwUi8QwNlGShAiScyUdQ4s4nk9CYSUqrFWiqJSC/FPyUbz+R0&#10;3FMycEvOQCkm6ZKQhHtSMt5pYpNZkfjnxxBUEk1YWbhAMFg9B3BceSKxJfFE56WSWFRKckk98WJH&#10;McXlhBeUEphXQnB2LUFpzaLUu9k+fEodYXceu8GuY9doF2O7cu+t2NkARXVdbB84wJ5jF9SjsyRk&#10;lXDi8h1yJQpnF5UxavxkbJ191IMfqL4P/Prnv+MbkcAnX45j5VpdLt95qT7J8OKbX7Fz82fEhNlE&#10;JxXw4PXPPBKNyylrRM/MHitnL7G8Lok0xWzWMWTW/CVs0TFCx9AMTT0zDp67xf4z16UjpNG665iA&#10;vUKAmMSDNz+pI+ueg6cxsXRg41ZDugePcvrGcwHYDlx9Y6lo2MGbH/6pHi/QLyyO//54FLomDtyQ&#10;6PvNL3/j3PVHtPQM0d6/Vz024Mkr9wTU2mzRs+TJ6+/VALwscTpb4lqS2Ou9J28prKxj4tQZ6iHz&#10;Jwj8Jk+XNmMGk6bPFRuczsgRY1i7chGlqZHcOtTNozOD3D7Xx869jTx7+4LTw7uojvPiaHcW/U2R&#10;1FS48+T+ED+9uM2Lp/vouxBC1bAbB043cPhki3QgLVxTZhKXpcM9idZfXx3m3a397OmqxNpEh5Ff&#10;fiHW96WszwRp4wWA/2kqCKpuc/ufTz5H4eLO6b1iuHfP8c/nN/nHi7v8+fEtfrx3ma/OH+D+QD1P&#10;9m/ng0Tbd5f2S5zt5XJvJQeqUujLCWd/aTK3eqq5vaOWQy2Z7KlJ5Fp/Ge0pvlSmSgwN24j/plUM&#10;JEVzrqmUU01l7CtKpjvRlyJPc8INV2O1bBIakz5l4ej/xXzmavpCWni84zrne3dga6rJOp0pRGQa&#10;4xO6Bj9poSlaBCZuxilwMQ7+Yiyus7BQzMZcORd7v2X4Jm8hSXU/rwAqpVlaqzmpbSoAmpDX60Dl&#10;7mDaj2Sz40wNw2eb2X2mjsETpXQfzqBzXzLtQ7E0DwZT0+VGaYc9+dtV5mdBUr05iY3ymVpsJe6K&#10;4dVZUNHvz8nr9Zy6WU+CxEkdl7XSr3VJqQxVAzCpVPpHkQhNfrIIh/TpEoFfcQ2hWdnSX/1wT7fH&#10;K92dABGYGDnOMyS1JUmfjCrKIig7AmW0LdZ+WzFRrFbfEqeMtSS2NprE9v9cmxtfn0B8TQJ+mR54&#10;ZzqR0CJRuTpWBMaV3CpvcvKtCY9YR2DIelzclmPjtJBQzzVkJGgJAC0Jk8emWybgZLsCX9f1KG0X&#10;y++twNFzqSyX4Wi1AgP9BWgazcZKwGnjuhprV4nAypVYCOR0LRcLCGew2WAaOubTMLSdhonjLMyU&#10;88UA7Q3EiMyxcnfAytcJq0BHrCOccBQAKhO8cFHd6REXjHd0NN4RAsBwP7zDfPCPjCY8KYek7GqS&#10;smpIlmVcdjkhGblieSm4pybhlpKGS2IyCgGoMj5eoJgi8TdFAJiEv1T+kBKpGBXeRFQ5EVXlTEKt&#10;F8k1/qSUR5NekSFVqICUimKSKiVWl1YQIjbnJ8aZ33iYh1/9mZr2HtyDonj24Td2HjlPeHIhF+6+&#10;4vbzb6javkOiezIXbz2V6LWd/KpmFL4RUgmPSCy8JBVBYllCpsCrk+GTl9k+eIiypl5c5Hdyy9o4&#10;eP4+159/q747o7xpgKT8Og6eucule29o6NwlMdqPwKgM9UmNG8++Irushj+NGM3//uFTdAyMMbex&#10;Z+HyNcRllKpj8Pb+/Tz95jdZ3xi+GDeD7qETvPz+r+w/cUUi6yB7jl/k0dsfOX35HloCsC++nExW&#10;bg0//xUxUahtHsDZNZj80mZOX33MzoPnsHcNJCw2Sz3qjAp2z9//gKPEXWsnX85ceSztPkVVLWzv&#10;3cvTNz/w+z/+zYNnX7NNQP2HT/7El6NGqWE4aepMJorNjpdIPG7SFEaOnyoAGoPBtg08v3+d775/&#10;TPNQNgMHyilMCiTEWpvesiRO76+UY2ArUTmanDhexcvXR2je50xM7SqKeiKlGB2naTiYpObNNPd4&#10;892jo1yTuBzm6cDUiWP546efqmOuCnajx4yV6Ktq49QDuX722efMmD0Pt8Bozt95xs1bd/hw/SR/&#10;e3SF3+5d4udbZ/nm0hGeHuhhT2Yo11rz1N9ZPjkuwB5u42xbMfvKE+jODJR4681ArAc7c4LF2grp&#10;Ko6gvyiCIl8bIpUa5OTq4r55HpUutpwoS+F4RSoD2aFUBjsQa7oexRqJWfPGsHz8x1gv3si+hHY+&#10;9DzjfecrzqYcwm2TKWvXTMTZby1+8ZvxiV2PZ7gGzgI+a/d5WLrMx9x1Hi4h63AL2IBH8AayJaKm&#10;tlkL8Gyk2ZMmFpfaaklmh8TVXYG0H81j1/nt7LvQJ8diPwcvSrsgx+rpWjnWC+nbl8r2HeECQHfK&#10;2x0obrMhp9mSxFpT4urNiFPBr15stdWVXWczOfmglMaDvpTtjMU9wVTszlmieiSJJeECOwFgYbrA&#10;L4XInFQisnPE8nLwTYnGNclRCpiJJDglPqmBEvUTiS+uJq28k3SJxPF5BfjG+mPrK8e842r0LRax&#10;1XgeFsp12PluRcdBfracxzazGRjYTpZtsArPRCtCMl3wi1lHfPoqKc4akhoXERa3CHf/+Vg5zCPY&#10;Yx3ZCXrEhmxEe/0oNNeMxEmed3VfgFvIMtzCtmHmrBqXcCV2YrM2btvQdVzFJtt5rLOexUb7uego&#10;l2EbtBXPCAs8g61ReBtjYLmUzYZT0JWIbOIxTwzQVA9bS7FAW1uhp53YoC02AXbYhgsE49wEXJ64&#10;xfniGROGV3SoNB8BoWyImBQBTiZRmSnEyEaLzc0kMjtdNlCaVIs0qRopuKbFo0yKFQjGSwxOlo2Y&#10;KHBMxic7Fb+8FEKKowR+AsAae2IbLKWjWJNa70pGTSA59VHkNSTKMpP0hhKBYxnB+UUUt+9n/4Un&#10;1HftlCh5SAByg8buHbgHC6DDU9h3+jbvBRiRqfkEx6SJRfXQt+c0fXuPsGTtVvYduUxJVRPNnQNU&#10;1DezePV61m8zwMTaVSLbTp58/ReJoHDu7hvSimvR2KhPaHQu52+9Up84efr1rzi4+knnHaMGzbUn&#10;33JXjDBJ4Lxc7EvbyFLg58DK9Ztw849Ujzat8AmRnRSIyCS7Dp3FxTucZgFipcRVB4FYjpjuM7E8&#10;1YkO1UxvDkpf5iwQiFRu5/qjr9h15IJYXCttvYd4LTR8++OfKWvo4PORE5k+ZxnDhy+qjfD+i/d0&#10;Dh7kxMW76gFTMwqrxFynYmnvxZOX36uvEbwnr5+ZX4l3QASbtfT59MtRjJk4mbGqSDxhvEBwMhMn&#10;TuOL0aOZv3ARN2/e4eaja3SfyGLwXAKHL3aSlxlLjIsjF3bXsmMgEefgicTmbODg6RyKOnQl8s7A&#10;K2UTHTvyOHa8hLDULTQ0x5OfHMJiVdz9+I98OeJLRst7qNqo0WMYKdBTxd9PP/+CL0aOYuMmTSLi&#10;sugePqsuAF+9+4YPN8/y5/sX+HD5MK+P7eD2YDNXumoYTAtkf3YI93Y1cGmwmrNdxRyqSWFQgNca&#10;60KZqz65VqvoirehJ9+XjrwQ6hLcSHI2QGGwmIJ8cxzXjSdeeyXDWcEcKImiPtyeZNuteGxajOHi&#10;yWyaPgZPDW0OJ/TztPUe7wZec6/sHmciTpNqGIzSZSOhaQYCv7U4BC7B2msBxooZWHoswDlwtdiT&#10;lnoeCo/QbfiFa5Krul2ty568fgW5fUqye+TnDicKe31oPZjJzjONAr8uhk61Cvi6xeD2cvLaHo5d&#10;6mPvsSoG9mZKwhEAdrpT2mpPoQAvW/pQYo2JFCBTYustiK+1pHrQh9MPCjn/PJemw2KL/X4SeZ1J&#10;rfQktSqM5HI/kktDic9PIiYvg1ABnH9KnDRJfYlheMT74Zngj3dSBP5pEYRkJ0pcLiOprF5aufq7&#10;wfDsLLwkMTjHKFBEuqIIccHRxxIbF32MbDXQMpvPZmOJn9ajsfdeJDJliaVyo8BsFqERMwmMnUtw&#10;8lxCU+fhL4+VXtOxNZtNuLukB7sVOLgsxNltugjAFDy9l+IuALWN8sLKzRAjp9kYu05Dy3Eui/Wn&#10;M2PzOKZuGMGsraOYrTmeuTrj0LCcgYnvJrFeW3ziLDFxWi7rNJ1NplP5yEpHCxtDQ2zMrLG2EQg6&#10;2kjVshKltcYmzB6nOPlQcS64xrrhFuuOh1RS75hQAuOTZYXjCZPqG57rT1iuHyFZIQRmRuOVEY1b&#10;RhQuaeFSPWJxExv8jxEmyDJRDFB1TZ9qJJcYIit9iKp1JK5R9L3JlLQGW7IaXClo9qagRTV0TwgZ&#10;LQlEViRS3tPBN6I6F+6/kGh5hezyWqbOWsQWXUv1iCllzb107D7KTgHC9sED1LYNoGPqyNELdyiu&#10;ayNF4mdZbYdUGE+u33tJSXUzazdtQ+nuyfhJ07B2dOOsxEjVZS+Hzt1ko44x//2Hz9mqY83l+1/x&#10;49/h5rNvxYBTWKahSWRiHvtP3SCvvInl67QkEtvJazYJWAxYsmotlhKP7738Tn05jKGNu4DsEuWN&#10;3QzuPs5L6dU5FfX836ejMbFx5dKDt2KEv7P31DUyi+spFGu9dP8VJ649wNhayYx5a8grbVHfNSI8&#10;oHfPcZw9g/EIiOHQmTscOf+IULHB+JRCXn71szrW17X2MWeJBnrmCk5dfqi+m0R1trmkppNz1x7z&#10;4ac/ExqTxOjxExk5Tuxr/DjGjVeBcBJfiJXNnDmLkvxcjp/ZyY4LmXSdDWHgUiplrfE4SOE82V3B&#10;8/M9tLS44p0wRwxBIkr6EhwipmOgnKm+lmtnbxG5JW6s3TiXP/7x//j48xGMEvMcNWqkejl61BiB&#10;4Bi+GDGC/1LN5LZklVhtKus26TJz4VqKqzt5/uQFP0vsfX/lID/cOs7Xlw7wYG8n1/oauLGjgZ0C&#10;v1yHLZyoS+bK7kqxvAL21CbQXxBCc7wLBZ4W+G2ZTn+WLbf25tKV50N9vJIkhS4mqyaRkW6Eo/Y0&#10;4i020JPmQ2eyB1mO2/DYOBO9JRPZMHMcobJ/z4T08KLoOq8abvG0+TY3Cy9xO/0K2/3K8PXXwSdp&#10;E85B8zBzmylGtAS3KDHClK1EFBgI/FSjtjih8F9DRKoAuV1BwaArFXv9KNsbQNEOX3JU9/32+Yv9&#10;FbPnfCe7TtTRe6CEw5d6Jb7uV0Pw6KV+9h6tom93Kq19AsB2D0qbbMmrsSC9ypT4KmOiqo2JlBZf&#10;Y0zdLhcOXPZj6IwTPUccSK7UF+tTDaSgmioziORqd5Ir/IkvjCcqO4Pg1DT8EhPwjY/DLyGFoKRi&#10;ghIqJM7nE5KeRWReDrElpSSUVRBfUkhMQZHYYj4eCdHYRzlKc8I5yhvXmBD8kkSOMitIzGomKqEc&#10;D78AjG23SGFYhanTXKzsZ2DnMh2Fx2T8g2cTGDdX3mcWATGzcfdZiKPNXNxc5uAevgTPeG08wlYS&#10;EqOJY6APeu6OWHhuRctuMloOozAUM1wqEXf6prECwTHM3jaWeVoTWaA9juVmk9notAB9r9XYhYuh&#10;J0v6yzTHK06Hj2x1NmGjsw0rXX0sDIwwNzbCxs4EazexQn+pjKqLo+PsBH4K9WxPHrGOUuU8CUj0&#10;l7jrR1iOu8DPRZ3nAzJc1PODeGR64ZblgzLdB5d0gWB6rNoGPTKS8MpMxjtTDFAsMCgvhtASX3X8&#10;jakzI7HBiPQmC3Ka7MlvVpDX6kDmdnvi6pxJaojm8XffcuHOfdIKKohKLZBMby4dahQuXhHce6Ea&#10;7PQ9xY2dBMVl8/SrX9SwiUkrUI9K4REUy+2nX4lVNWFg5iQ2tQd3v3B6dwxT19jAhMkTWbR0ObaO&#10;CpzcvARKThhZO2BuJ2bYMsjQ6TtSiR+Qkl9LaHweBZXtnLj0UP6tl6lzFkr8HYOLpw+m1raMmzyd&#10;uNRcTO3dBZyvJe6elPh4jr4DZ5i3YhMhEenqkWaOXbghlc2f7KI6jgqg+vadw9jKFaVnOMfP3lV/&#10;B3n3xQcs7N3E0uaRnlfNnecfuHj3hRpkjZ3D3Hj4jq9++ot6HMEZC1cwR6Bx8twDvhNSHjpxmfL6&#10;LvX3oKqxBlu6hpg2aykbthhz/PR1eXV49uYDM+fM59MvVN/DjREAjmeiROCRYmFL5s4kKVhJS1Mo&#10;nScC2X07mrqTqlFHpDNnenK6t5qvLx6kIi8cczkAbaNnYRU+FevgOeg7zWf1llnMmT+WsAQLZsry&#10;M4HflyPF9kaOVL/+KIGfqn362ReMGj+J4MgELlx/SM/uY8xfuZGFK9exY8cOfnz9gL+/ucbrc7t4&#10;f+2AgPAAr07t4OH+Tom7TewpiiRSdzEDWX4c7yrh5M5GOqviKEl2It5nM4numqS76hJro0F/qQ9n&#10;B+JpzrSnKt4KH5PFlJRb4qNYTJKdDqVBdiQp9XHTXobmnDGsnvAZYfo2XC04wMmYNnbEFdOWmE13&#10;agm36k/wQ9crBjLqxPY3Yu27AAffeTgFrSIgSaBXpiCh3IGUOidiy+yJynDC1W8LCcXGFA84U7Xf&#10;h4bjYdQfixAIBpLb60F2hxcNe7LYdaaF3kOl7DhWzuHLfZy4sVdAuJOhE80M7C+SbZRGa38U1ds9&#10;KayzJbvSXGzOmNhyI6IrBYAVRsRXmpHXYkrnQVPqujeTVS6pJHwxkbkG6iHx0xoCSKlXTZHpT2xB&#10;DGEZ6fgnpOEdFycATBRzLxFYtxGS2E5wWpGITgHRJUXElKu+kionVnUTQlEpwVmZuIspKmJscYoU&#10;aQoXaQr3JSgtl5TCQXJLT1Bd/YyOlu9oqXlMfGgV9rabMBXAGTsvITJcoO2pjYHRKBw9xuPtswRH&#10;vXlYGs7BO94Wf9XgyMVJ+Ka5iikaSYRdj5a5JtqWi9liOYnN5pPxijFjq908Zmz8mFmbR7BAazw6&#10;TmvRstcQAM5grf189L1XY+y/GpOA5cIhbWKrbPnIyVADB32xFe31mGzbiInWFrFBA2wcBYReRigi&#10;jIS+5rJRHPCRpX+8A0HxbgQlKgnNchb42RKeb0VonjX+mVZif9a4ZzvilqPEJUt0OFMgmBmCZ3a8&#10;xN50aRn452Tgl5VGYG4cqknYI8pdia62IqHOiDRR9yyxwOx6ezJVp/WbrcjtiOb4ncsMn7zErCVL&#10;+eh//4SFnTequTRKxOgau4Y5ceUBXcPHcPAKJTG7UqLxdfIqWtUTmxvYKEjKrlKfNMgrq6G8rpPS&#10;mlZ0jG3E+O4wMHwATX1DfIOCWLh8KZOmTxMr9MLUSkBcUseO/adp6t+Lub0LI0ZPRtPAVszvFree&#10;f0dkSh4zFqyQypQsZqngo48+EotWqL+jyyprpLJ1AFuJv9fvveHFhz+r5x4xtnRVD6DaPnSUAWkv&#10;BNYvvvuF/KoWPh+lirXL2XP4Mu9//juX7rymuL5b4mwdpy7d59LtFwRFJ4sprRV7y+HNd39Tn8W+&#10;9eiNeoJ0N98o9p24KWawE/+IJLoGDquH8FJ9R9g/dFjMdTOLV25h1/6z3H/+LSXyniPHTGTUuHGy&#10;lDisgqA8Vt2CtmHFCrzt9CnMdaTlgCPbT5uT0btFjEaH0yc6uHGwm33by5ki0Fy4ZjIFXWI2A+tJ&#10;at+AW8J6xk8fzcRpY4lNs2G2APDTz75khJjeSGmfC/Q+/vgTvvxiJGs3aJJVVKu+5lL+Z8/xKyRl&#10;FbF7oI+/CPx4f4/fX1zmzblh3l3cy5sLQzw70cu9PRKBe8rVUTfZcj3FfubEueiSFmxFYogJ/i5r&#10;8bRbiL/1CirCHWhJ9iLObZv8LDHMei5lyVbkBVmTmWVCcOw2tmlPRVtnBlu3zWDl2sksXDQR62Ur&#10;6QrIZkdFGxEx1rhEaGAdsgx7v3WkhPmzv7QXa4P1WHrOwyV4Da7+azF1XcYqvQks3TaRtYaz0HeU&#10;whqwkZhUZ7GgLWTKMV2+R0nDMV9azobSeDqCqkNBYoSquzjcKN8RRc+JMjoOFatPgBy9uoNj14fY&#10;c7aDPoFix1AG23cm09AbIfbnRk6VDWkVZgLb/wAwttxQvYwqNpG+uZHiro0ScZeiZzkWB/9lJFZJ&#10;P2t2Ul8mo1qq5h2JKQ4VYAloEmLwTYwmIDmVsPRygWCdQKda4KiKutlEF2bJ72YJCDMJK1JJTDqe&#10;KdH/mSoj1gKnCIFgmAKX8DAiMxrILjhGQfF5Kktf0Fb3I7Xll8hMyiQryYGEZF1sxQbTIpVkhYZi&#10;a2HFytXj2LDyC7bOH4+hyUrCigOwU12p4m7EegGflfNmrB02Y2JliK7FZjabTmeL2TQsXTXRNF/H&#10;Ku25LNeazErdKWLhWlj5bGKl2VTWqOY0cZqHjtsiDPyW4RAnx2jiVj5Smq/C0XAVdvoaWOoIHTXX&#10;YmOig721KU4uVrgFm4vxmYieGks+1yU43oKQeGdCEhSEp9kRkS0bOVeHkGwt/NL18Mk0wivHDI88&#10;O9xzlbjleeKeF4R3YRwBxakEFqcQWCBLicBB+QmoJkgPL1eKtlsQWy0WWGktlUw1cYk1SXUmJFS7&#10;oQj0JiallPCEfLYZmaNvZssOiYCqmHfr2QcCopLZamBFocSlfoFVakGl/GxP355TXHv8Du+IRImM&#10;R4lMziElp5x33/0V/7AY1msa0tY/jNInWABZyOEzF9ikoyU2Mh53Lx+09QxYqbGB4IhY7JVufDFy&#10;hFiMVCmlH9t79omJ1qKxzZDolHwG9h5l8ap1ahMslhhcWt/HpXuvSSuqYuyU+Qwfvczjb/5MY89e&#10;eoaPy3qeYo1E5bjUQvXw9qqRanoEUC6+obgFqmLtTQ6dvkFAZCoB0ZnsP3lN/TuvP/ymnnv44y8n&#10;qmeRu3LnlcTsb+X9T9Hev58LNx/z5offiEjO4H8+GUOkbLP3P/+VX+U9Dp+6TmltJ62yDreffK0e&#10;a3CTrMPnI0czbtJk9aUxqhg8YvQIJkwah7HmZhQWRuQWxRNTJLGhZAYOCVOIzbbn7L7tHOuvx2Db&#10;ev7wh4+ZOnsMuc0W5O+WyFe/FjOPVXwucJs1ZzKJ6TZMn/Wl+pKWP33+J/7wxz/K+03HwsYZDdm+&#10;S5avIzm/Rj1dwfV7r2ht7eTMgWF+enCZ3++d5tfbp/j25hlenBnmucTxxwK/m3saON8p+6w6ibZ4&#10;D5qjXRguj6M924/CGEtSYkxIjDcmLsqASLGLJE99siJMCQ3YiqXZfNYt/xx7/YXkhdqTFGVCfJ4T&#10;5m4aYuDL2bhyKiZrlxFr7kiqrSMxMeY4p63DIX6RAFAV8aVFLUURtBozk6Xq27XcozbhYLuBLVum&#10;sNJwKit0pjB35ZfMXj8WDROJe35r8IjcJjalR0GHA2VDCjE/H5rO+FF/yo+Kg77k9ruQ2a6kbHcI&#10;rccyqNubRt/xKvZJHN53roP+I1W0ix0270ylcTCZ0u3+ZFXak14mn7dM+k6pqZimiTRTgaE5gdma&#10;FHaasvOcNbG5CwUis4kpMRTwmUjctiWnx4nsLmfSmz0EaF4EZgTgmxwiETEM/5REglLzCM0oIjQ9&#10;n4jMIiKycvGK9sM/UiHHvC+R2f8ZBd41IQTXKA8UUTY4iok5RpviEu1NZFo92XmHKMy7KkX0FGmZ&#10;2YQmaIs0rCI5S/Z5pgY+fkuwtpqPwkGTAL8gnFwVctzNZ+umCVg7a+HlZYPCRszVaQ0Kic9uttr4&#10;y75UeLqLzUZhqjRG02I+zu4W+IWmYu8eiL6loVjiKraaLUbLci6bLGayznQKa00ns8lmBjouczH1&#10;XIqW7Sw+cnVYibOVBi4WG3E208BG/tDRdD1Kc33cbW3wkawdFGxHaKQcPJH6hMUYEhxjQZBUQ1W0&#10;CU/VIyRtq1QMVbbehG/6VnxztPHOMxLoyd+XeOBbFoxPeRT+FfEEVcUTXC6tLJbg0hCJwB6EltqL&#10;sluKupsSUyE7sFRgKDsxqyGcnOpKiXarWb/FhKaufVx98FraGx68/oGn73+kc9chtuiaSkScQ3xa&#10;JUPHrlHXtZP8ymZ2HDxLfE4lPQKHaw+fMmXuEmqaBzlw8rJsrFgxyD6q27oZN20uYbFpHDx1kbi0&#10;dLXBRSemMH7yVBZKLM4vKsfWwYkxE8azet16tunoS4zUZtFyDRau0CAgIo41WzT5bPQYUXhfimub&#10;ZSc48fr7v9OxWzW/Rwnnb70gs7yZsPh8Xr7/s0T0H1m3TU8itrfE2PdcvvOC+rbd1G3fzeW7b3n+&#10;za+0D+wTg5rPJAGoajL2H/8Gj978LHDtkm2frZ6v+PyNp1SIZS5fr42LT7hE5Pfqkx1DB0+iZ2wn&#10;Eb2fS3dfqU+OeAfGi/l2iXH+rDbCq3efsVjWf+TYsWoAjp04Wf2ZVScjZkyRImC+DUeDjURFRVJU&#10;nkVgwjaCyhaR1WjMUHcWkT5KMbgxfCnQ//TzT1i6WSpx6DwcoiVma8/nv//7v1m0bCqxKVZSPP6L&#10;P376ufqEi5mVrUS4wxw4cU1s2kp9e19KZinXbzzg3qWLvL18jB9uHFWPMvP0aJ+0HWJ8e9T3DN/e&#10;38aVnbWcastnnxxPfVlBVAXa0ZUewJUdYv6tmTSWBlNY6U12hStpefbEx5gS5LEVF+dl2LrMw95z&#10;EbbOC7HRn096qIXEfHMBm7mAO5zoslA8lZYUKoKocY8k2tsCx4BFuEYuxSNUA9eQpbiELkMRuhRH&#10;3xU4u20mVDqkm/4mPE0McNfXZsHK0czXGsNSPYGf6VQM3FdiFbAWA9f5+CSpToCoAOhMzSE3ao86&#10;U3HIiYIdLmS1u6hHfy7bFULtgVgqh8KpHY6ldV8mHfuzaR1Ko2FnPNUS4St7osmsdxXoWZBYbEq8&#10;qhWZEleiMkELkksticjTobzfgt7jphJ51xBWuJWUBiNyOi0p2eVM6bArxbtUQ2cpia30ICQ3AO9k&#10;6avJsYRm5hGZUyOQqxfJqSQsp4CAnDi80y1xi1iDi9t6UpJ8SM4OlT4WJUUxBr/YAJzDHHCK1hcj&#10;tCYgMVX+vY+CwlPEJRTjFrSGoKR5hCavISRlE0GxG/EKWoGNy0xJV2Nl38zB1dcAhf0mTDbLNreV&#10;YmW0GDe7DbhbrSbCfQPpYdakxjjhF+hGREKBej5vcxcN/PwsSUyskRTUiE9QqQAyCidPTxRyjNq4&#10;mWDotBIth9no2C9Ay3o+GrrjWak1lo/c3FfLgSErotDHw34rSgvReIv1eFkLke1NCFM4EOGhJDpI&#10;KmGwNTFhcqCEmRASakxIhLG8oZ5EYoFezEaJyevwT90kG0oT3zwtfAoN8St3wL/aE7+aIPxrw/Gv&#10;iSSgKozACh/pTAqCi2zFAi2JlJ0WJRofVWZEaL62xG4Dmvp2cPbGa1nupLnvgPpuCNW1czfEXjJK&#10;mvCNTKGyuZfyhnYSM4vlg4YL/A7x9a/w9JufaOzdRZKYxcW7r9WXrviFJ7L74GmBVKD65IFqsqG0&#10;gnKBxxY8/FUj9JaqL2TuGtxDx+AQoyZIFV+4lITUTLZo60l1ciciLpqR48aIJY1h85atouwr2bBp&#10;i/qykqmz5tKxYx85FXWYOrioQdbYtZcnX/3A12Jhumb2zF+2kRv33/Lux39RLeBq7DrA8QsPZX2i&#10;WLFGi4S0Mt59/2/1iDT7Tl7FxtlbooADO/aelQj/kqKaHqm+Jeq7QlTznHz48z/Ir25hxLjpLFuj&#10;ybHzd3kkxWFw32l2ig2/+vZXHr/9Tm2N//2HERhJBL/79Gv1XSNHzl5nzqKlAvYJAqEp6qYC4WgB&#10;4sZVC/Gz2ozlutnYaK6gMS+OtqYospvkwK/bQnlFFMvmz+OLEaP44kuVGY/gv/7nfzFWrJbfsWer&#10;2JXq64A1G2eTmuuOb5AvdmLOCu8wzly6q47tT1//REFVp0SkWp7euMlfXjzkH48u8bc7J/j2yhFe&#10;ndnLnb0dnOms4HRHBSe2F3CsNZcD9ensliLaK52vLcmfihBHurKCuTbUwO7WbMqKgsgu8SS7zJWs&#10;fDuxQEN8lOtQKpdi5z4PO495OHstxNVhtRT6deTHeRAY44B7tgcBdQFEFEocDY+jIjiROH9H/Fy3&#10;EOWiT76fG5leDiT5SOrx3Iyf+1bC/e3wWq1Jm24UUcYSRYP92Cb2uGrjNJZqTUJbOpyd1zo8g/UJ&#10;jLIgPsuJomZvanf5Ub1HQcluc/IGJL30eFPVF0PjjhRa9orhHUig5kAElXuDKdspn3EwkModYZT2&#10;hVLUE0JOqzcJlXZidGZi58ZES4spFfiVCfzUt9iJFVaaS6LSJapwOd6p84mp1COl2ZiCAVsq97tS&#10;fdCDsn2uZPe5E1MdQJCALCgjhThJNiklvWKXB8irOUZmxX6BaQOuGX64SKT2LtbAK1kTV++teDqv&#10;k0irpKI+gawSSQqpgXiJICnFBL0SQ4jKbJR9cJDs3B3/uYEiOkgEKonQ+Ayik2pISSkgNMgO3zBt&#10;nHw0UNquwM1xFQ5283FynIvCYz7uAatQuq8VUVtBgI/YbHwkoSGeRIUmSUKKlli8VBLbNhITCiXx&#10;1BOWWEuMxPe4nFxic5IJT5fPleqOX7I1TgH6rNw6jWVbRklcHsNHPv4GeHiY4CUK6a2U+Gqvj5ed&#10;CQGOZoQ5mxLhbC4734pYL1vivK2J9pKN7Scm6C+RKNiAsHADQqJ08IvYjG/EJvzjtoo+a+GbJc/l&#10;G+IvO8S/yh6/Olf8673xrfHBp8ILz2JHvAosBZTmBBRIrBY1D5IKFZYvB0RDGrXd/dySjqoC3vs/&#10;/5Mzd16rJxJS/Xz2+mPWa1myeI02Ow+eV8/cdvbmA9KKG9l36g6Pv/4z38pzX/35XwweOifKno5X&#10;cLJ6BJhTl28zYcYinDzC6Bs6Qnh8KsU1zWJSD9RGNnryDHbuO0FRVaNUJWdSsgpxdPPiky9HkVNc&#10;RkBYBIuXrcLIxBJ9fRNmzZrN1OlTmTZjltjUWvV9v1Vtu9hz7IrEzR55nwiEx7z//a/EZZeIuWWJ&#10;kb0UUA9TVNvBiw9/5enXP6vvTvnDp6Nx8Y6UWPtGfftbS+8+Cqs6GD5+g8difvvlNVes2sKk6Yup&#10;ahrgp3/8G5FM9bBfEfK6pXUdXBTTbOwcks9iIsvdatNTgbKgvJGtOmbyeTPUl8kckfW0V/qI9amg&#10;p7r+b7L6wmgVBCdKFLYx2IC/9UbcDVbgqrkQf71lRCt0SE+wIqdIIJDqxogRf+KTL/7Enz77lD/9&#10;6XP+33/9F/o2y6gddBVwb1YD0MhcQ8w9l/yyKjQ2qq459eXK/TfqWD68/wzJErPuXDgP7x7x76fX&#10;+Ofjy/zl8XV+unOBD9dOcHtfJ0eacxkqi2NnSThdeYG05QTSInGtLsGL6mg3GhI8ONiUwenuMtoL&#10;YihJ9SYnQ0lOthO56dZkS4SN8tDEwXohZtKpLJwWYaw/i41LR7Nw3KfYblwunccV7ywlPvUSBUu9&#10;5TUS6UksJE4imbuTLiHOxiTamVMo+6nSz4skhTU76mtorqym0jeL48G91PtkEResIMHLmxS3UJKc&#10;/VA66JOa5kFDWSqDbfXs39nBgX3N7D5QQstQKPldNtJc2L4nl+Gj7Rw61c/+M9sZOFUkMTiB2sMC&#10;vJ1eFAikivt9yO3ylgjrSlK9PbECuRhVWhLwxRebkVRhJdC3I6fQnoxyJ1LK5bVbHSlolv6bt5XE&#10;agP1xdZFu+ypPKCk8pALxXsVAkA/EqXPheeVkVjQQZ4Ar6TmrKSRe7R0PaF2+03SygVgmZEosrah&#10;yF2Dc6YhHsl2eHob4q3QIjXFldJq2fZVsaTkeUtUVhCUlkd0xiAJmfsk7g6RkNFOaFIhgYmJ0tII&#10;TqoiLl5+9gokMC5F+mgQbla6uDuuwF4xHWePOSh9Z+MRvEgEQY5FD10pJAos3S2xdFqPs4suBlZb&#10;MbdZjaO7bIP0MukHlfiGZqP0D8FO7M/czQorDzNsvc1xC1VioTBgkcY4VmlNFACKAYaEOuMX4ICv&#10;nzX+Xpb4u9rh72BLoL0V4Q5WRNgbE+mkT5RSj0iFHuFO2oS7aBPmqUWIjxZhgfqEhOkREL4N//DN&#10;+EdsxTtmq1QIbXyyDfCXyuRXZoZ3pTWeAkKPCnvci61Q5JiiyDTCNUvMM08bt6wtRFcoufjotHp4&#10;qrtv/sKF++/49re/q6+Pe/bjPxgSuJVLTEwtbSOvdpD8uj7qew5w+OIN7r95r5768t6rb3j+3Z85&#10;fPkJg0eukl3ZwoqNEgXqB3j74z+pbeuVSpTA8OELRCVmiZFpsFc1DtzDV6zX1cPZ20/icDrT5i4i&#10;NCaRa3efCpT8mbt0BQ5u3mJ581i3UapNSiZevoFibWvU89IamVth7eRJ68BBigVOqoEVYtKyZSdG&#10;8FIgd/TSPXYdPs+rD7/w5PW3aBpasV7TXMD2q9jhP2kVWw2NTpNoeITj8rv5Ve0Sq8WGYzJ4KEan&#10;2gZnrz7C0NSR+UvW0yRwuygg7RPTi0ouEMMd4s33f+OXv/9bwNfHl2MmyT5J4dXXP6mH0WoVmHbt&#10;OMz9lx949O579XWEI0ZNYOz4iQLB/wBQBT/V4wVzZ+FrL51eoUuY0pAUd1NKw5R0l8RyfKCQXX3J&#10;UrkFgF9+zueqwWG/GMUnn/5JXmsyIfHuEtWC8PCxYNacuWLVgWzvqcDSzk0seYxsJwcOCYAPivVq&#10;6pqTEhII3zzjXy9u8ffHV/nnsxv89ck1frl3QSB4lsfHB7jYX8bBmhj6CwNoynCnMkFJSYyS/FBH&#10;iiIVVCe6sqMihoHiWIGhH8XyXHasgCDFnkwBdmqYKUkBptibLkNr6xS2rpE2fwLaCydiumo5MWLF&#10;CQFi9+lKAsu8CC8R68pKoVQ6UZiVHMNWmwi33Uaw5Qb1MsXFiLIQXwaLK8gMD+HY8D5+uf8Xnpx5&#10;RlpQEMmRfgSbunEgsZfdKTX0V1ZwZng3D89e5NmNOzy8dZnLl/ey+0iFRNlQGncnc/jcIFevX+Lm&#10;natcvn2Mo1c76DmTS/3hSInL3uT1Okt0tf/PEFgNYpI1Aj5JTfFl1iQKCBPlcVq5LWWZduo5mVvz&#10;/KQA2NPaH0DrTl/iivWIrdEnqc2Q3AGJ+EM2FA7bkDsof9fhQUpTIakVA+SVn6Cy6gYtzS/o6/2B&#10;/r7v6ex8QXndeeJzt+OdEq6e+tY1wR+PuEiiUnIIF1v295EIXxRFoeyn4upIotOiiEzfTlT6LqLS&#10;OghPrSVQbM8/XawtLYyAlCC80rxEKJxFwBxxlW3mFeOKT7QZrhKhnYMs8ArwxMnFDBu75djYLsTd&#10;R5Ok3HBy62Ik/RkJ9DTQ1JuDheUKrJWSHlMbiIqvZrOOHlMXjmTGij8xffmXzFgymlmynLd6DEvW&#10;SqpbNpo1OvPZaDyPj0Ij3QkIcZBMLRYWYEmIhw2BTpYEiAUG20rEtTIk3EqMTyJxqI0cBLZbCLKT&#10;/O60kSDlFkK8dAgVvQ8ShQ0IE/uLFPhFbcE9VvRYIOiZo49ngTFuRea4FJmhFCtUSER2SN+GXYou&#10;juma2CavJLTMk8M3b/L8hz/z6qdfufziKw5cvcfBi/do7j/C9p2nOX7lMb0HzpFXP8jZ+99w4MI9&#10;zBWBlLfu4K0Q57WARGWIt19/g5VrINaKYOrad3Hv+WuJu2+JSMrFxFbJkRM3+PaXf7FZ14Dla7fS&#10;1X9QInQhbn5hnLx0BydPHz7634/Vl8mU1LVhYqMQXc/ELyyWsVNns03PCI31G9FYtwGNtRvUMdkn&#10;JJrKlh75nUSSc8rVJyya+oY5cOoauw5cRMfIif5dh+RZia0//SY7Nwp791DOXH9O9+7jVDT1iJnd&#10;4Qch3fP3P0sxSeR/Px4t1mbFpduvefnt7wwdu0x2eTtNHXu49+y9WO9jTO3c+WLkNPXYjKp5TFTg&#10;PXnpBslimy29e8UormJm64ahuQBsxxH19lHFz/b+IWbMXczocRPVd4FMmDhdIDiFMWPHsUljCSEu&#10;psR4mpIWaKeetLyvMokjPSXc2NfIhSNVEkm28cePP+UzsdYxI8cze+4CTK1saRuslc8TT6wYVVll&#10;DXsODXD55g2KK5sJjEhk36GL6jEMLz98TUJCGm8unlZPVvT7w0sCvfOyvMhf7p3jl1sn+enmMfVk&#10;Tbf21HOut5Dhmmga0z0pihO7i3QiK8yevEg7imJsqUhwoiJGQbF0qMxAa1JDzUiLNScpxoQIf138&#10;HDZhvmk+G2aPZu3UL9kwYyTmK5YSZ+dJrnscqW4BZEW6kZbkQWyMH56O5rjrbyLCVIcok61Emm4i&#10;UuCX5GZMVawPnUlJbI9LFEnQpS4tkQvdx7i28zzHO3bg72IuacmdPEU812oGON+7k7tn5HPffcz3&#10;L97y/vVznj29zulLQ3TvqWSXahqC2+fluce8ev6UJ09uS9Hay86zxdQeCKV4SNaxz470dlMSmw2I&#10;q9UjrtqIOIm4CWJ9KRW2ZJTZUtfgS2u6M+0BFtS4G1ObomTPySxqur2ILRJ5qZC/a9AlrVOXzB5T&#10;0ruMSWrXJbreTqJylcTdo1TV3aSh7jkd2z+wu/+v7B38Jzu7f6Ol6SXlNZfJLOwlJDIOL09hhqc5&#10;vp62RAYG4e3iSICfKVnFAVT3pEr8zCcxax9puQdIKxwgvWQHsbntROVVEVNQSKhqpscsDyKiTfEM&#10;0sEtTh+38E04RuljF2uPU3QgPrGlRCY1iAU64eC5CmfX9Si8TQhJt6OqM1qKeKgIxmp0zKZjLEbo&#10;GizQTazDwlnJ5EVfMn3pZ8xf9TkL1n7BgjUjWLD6M5asG8kCjVHMWjqS5Ztm81FAqBN+QZb4SKwN&#10;8DEgyM1IDFAPH+tt+Jhvxs94q1QzMQEzgaCAMNBiGwFWYnq2G8USJCYptxHoo0NwkC5BobpigLp4&#10;RWjhEb0NzwQtXFP1UKTr4CyRWCEwVGTr45QuHzJNB+vkzVjHaxJVFcT1N48pahlC186X4TO31LHx&#10;m7/8jZTCCuYs2UBFXa/6ujhV5z155ZnAZoi+PWIIEh9/k07/+te/iQ1doKCiW6JwPbOXbmTJSh05&#10;kF7KXwgUX3zA0SeSDXpWXLzxku3dQ3j4h3L45FWaO3bxycixApF4bj16JxGgBkcXH1JySlmyZiOT&#10;Zy0iI7+cwMhEPIKk6iVn8H+ffsaECZMYO3YiKzQ2CjzDOXXtIe6BMXSIBe49fpOOwWNqc6vt7GXK&#10;/FX07zvFT3/9l0T7rxjYd57zt55y49Fr9fD4C1duZf/xK+rPojLCkup29V0imQX1EtsF/ENHMXfw&#10;JDgqi+v3XqsvF3n6zc+4+IeLlS4lKCZTtstT9p68Qm5FEzv2n1OPKnNOIv/ipWv50+fjKavp4Om7&#10;n9WDKWQXVgsAFzJm4sT/DIgwVeLv1GlMnDAZK91NhLqakeBrQUG0kpa8cHY3pXNqsJwHJ3o4daBc&#10;LFmfFesms3brPFatn8+M6VPQNjCktqOMjp1RJKe70N3fzq7hZo6fOkhmUbpE/hKevPxKHcsfPvuK&#10;0/sPS9wV+N05xc8Cu2+uHuTD9cMSfQ/z1flhnh3r4vaeOq7tquLijnKJuWk0i1EWJQhcYgWC0Y5k&#10;RViSFW4mMDQlO9SSnGBbUvzNSAwyIinckDhJJyEeW3AyWILW4omsnzmGdTOlsMyehGKtJpnOkeT5&#10;pJEXnEx2ZBCpwU5Eu9rgqbcZD52Vcvyvxdd4JR5GS/G1W0ugm7a8piNVqfH0FRaKbXpTGezPcHIF&#10;e2JqOJbWQI5SgCNGmRUYQmNCOpeG9vPowlW+ffiCn99+ww/vv+bduyfcenCGY+d2cvrifh48usm7&#10;t2/45t07Xj9/zNWbh9lxsoiy3T7k9DuQ2SW2vN2QxEZdgZ8u8VVGJNYI/GodyKhTUtMSwdD2DHYW&#10;B3K41JfOUHM6xdL3706SOGxNaJ4OQUWS3iq2EdcocbjZRJZmhNdvJahUtllZrwDuDk0Nr2lu+FoA&#10;+D27B/7Jnn4YaP+d5sZHlNceIUpEwE6xBTu7GTjYTMHOcgJWpmOxMZ+MwnIObsoNxMQ7EReTTlJi&#10;j8TWZNzck0hJHaSi6gL5pQfIrOghobiMmOxgSVL2hMRItI0VVoRZooyJFm4U4hlXjmdUjUTjPLwi&#10;JTmGr5UYvAkndx31LXcOvmvIr/chNssYK8+FGCqkORsRGJ9DUEIWLkEhmDrasnjdROZq/IFFa79k&#10;2doRrNwwglWbVCb4OUs3TOIj70Aj3L3lzd024um6GU/nLXhYy5uZrcLTcCWe+mvwMRQQGm3DTyqh&#10;r/kWfCw34WMjzX4TfkpN/D1UszoJQMUE/cP18YnUEZ3dJha4BaUAzilJjC9VW0BohTJdgWOqElv5&#10;4LbJuthE2nDmwRNeSTwta91LcYNUzDuvOX/zIS1dA8SnZRESFUd1fTuHj9/mkEAiv6QWHQMzUnOL&#10;BSBf8btA487zr7F09GHMpAVkFDWwvf8A/UPHePL+dxJUAxBEpJFZ2syOQ+eoF+AtWClQbehTf38Y&#10;npDBRj2JBuUNUuFq5HW81GddVdcIauobs2T1Btx8Q9HYpEtgVDI2Ck/1HSQjR4/ho//6f+gZWqDw&#10;lCgkRlrbOczNx1+jY+wgr9eiPiM7fPICZS293H39PcPHL6tnfWvvP662xO9+/5tUtWDmLl4n73mY&#10;Kw/fsePgOVmPeuq2D/H47a+8/vZXSmu288kXE1mydBOnLtzhuz//nSv3X1IgoMwqaeXktcecv/2C&#10;wOhUvhw/g+TMCjVMH0nkzRXYhcvzxy/c4vSNJ0QmFLBg8XrGTZ4qAJzKJLHaiVOnM3byRObMmI6H&#10;pdiCGGBygA0lCR50lMVxqKuAK/ubeHhhN54u2ti5LMcvcQ3R5VuIKTJi5drZOEvHb+5uoKnbn+go&#10;1Vk5D7JzxdQKFfL5A0gpVkhEls5cGEtyahA7mwr45fZxPlyQ+H5mJy/O7ODZuR08PTvI7QOtnO0u&#10;5EhTKie2Z3GyK5/hOgFgbihVGQFUZvhTmOBCYoCYkK+eLAV2PoZEueoR6aZLpLc2UQFaRARIKnFe&#10;j63WfAyWTEJ37iT0Zk/FXD6z9cQluM+X39UT83ONJickjhRfBeES/yOttImwkJRjvgp3o0UozBZj&#10;ZjAPTZ2ZAv5JrFgzCxtLHfzE9grjw7i18xg3Gg9zLLmdE6X9xAd5khbtQU5cKHs727h+7Bhvbj3g&#10;u+fv+O6rr3n77jkPn17h6i0xx5unxPruCPy+4rt3H3j15AmXrh2h52AJue2eJDWbkdRqTEKTHgm1&#10;2gI/XYGfxPo6AVe9MxlNso8GJS5nhNCeF8yxrgz60rypCjSnPUu2f5ElXpmyHXK3ElC4gbAKifRV&#10;JoRVWhBQLgmuOIKc8tNUVjynseY19TUvaWl4S2/nT/S3/0pn84/0dv0mkfhH2tte0FR/kZLiXmLF&#10;gr3kPVw8N+GsWIqT/UwszcdiqPMpVhIvHRwtMbMzQkfs2djKGJ/gFPJKhiisOkx6cSvxOWHkFCiI&#10;jdPDN9yUkNRM4gv3kFFyUiTmAP6JxTiL0btHaeMTI8IlydLTUxs3Z020jGewRQAckaUvRrgVM4/5&#10;6NivwTlY9fs+BCYnk1rYKoksXyKxsaQTKwxNt7Fq3Vg0NnzO6i1foqElAFR6r0MhWdrJcQXOditx&#10;tpEXMVuBo/5CnDTno9Rahqu+Bi5GciCYaeBmqYGnVEJv5034um7D31MLfy9dAnzFHIPN8A0zwTtC&#10;H69YbTzitgkAt+GcpIdzmo00LxQpwdICcEz2wT5WwXpjfWLSy2SDNKgnKHr/678ZPnEOQ0tLFklE&#10;sbS3pbKhQWDYg9LNGRsHY2LiImjv7KN7YIjtXTtobO6T6qS6WLgUezfphH0H1Aap+u/kjUdMW6jB&#10;Rk1LLt95w/eikaqh6Q2tFbRJtO6QWBiVksupK/cZOnpejG8LoyfNp7KpmySJxdZOHhKDW/EMjkbT&#10;yAZdExs2bNPDyy9YPQG5al5ar4AI9fD3mUWNYmDXeCZmZmAtkXfPSfVlOw1dB9Qzwf1dgJSSXcwX&#10;Y2aRld/Ir/LEux9/Vw/Y2tqzR2z1uXqCdW0jW/X3fLmlrXwvCqkCWe/uY9g4++HhG8Px8/dlfR+J&#10;Dabj4BJKz+6z6uj7gxA1v6KWBcs01IOkXn/6nu0Dh2ho38XdZ1+rzevRyx/Q1jNj7LjxzF00j3mL&#10;5zJugur2t2nq+Ltu6TyCZBtHukmBCbanQvbTQHUKJ/pLeSJg6qrP48vP/xt7l834Jm5C13k2dkGr&#10;cAxYR1C0grhMF+KzDBnsraOlvgZvgVJYsjFpNfaEZ5rgFrxJfUN8UIImvW2RPDvZxlPVBEqHu7h7&#10;uJ0bB7erxx081VPK7kqxrIJQBorCGSiJpjkziKIoJYUxYoBRriT5WklKWYerHJseFuvwstqIu8UG&#10;vG2lMCsEXh5isqqztQ5rcdZdhPVKgfTqlShXbcB9nQ4RxkrSXaLJDUglNyiNLN94Un081d91B9qu&#10;JchqFX5mS7E3mIuF8ULWrJ/AirUT2aK9mPlrpjBzzWSWbloknVHEwMuXWM8IOrIaOdgwTIybHwHO&#10;FsREKKkoTmKos4Xrx0/w9s4Dvnn+gtcvHvP4yVXu3DvNnbtnefb4Ft+8esU3L9/w7N59Ll08Lomm&#10;gYK2aJKb3YhrtiGmQSBfq0N8tQ6JdcYkN9qR2qAkudqZ7CofivP8qcoNobYwmobcWGozPCWe2wvY&#10;XPBL2UxA1kYC8+RzFa/Dv0Cgkq+Fb6Ex8SVVFFfeoq7mFTWVjygpeEBF0UuqS99TU/IDdeU/0dX2&#10;F/q7/kF/x7/o7fgznZ0fJJXdIj6vjvCsQMLlOAkWg45OCsFfCqeD7QqclJvxivJGGeCMnZsBxvab&#10;sVTYU9V0hNy6YYFdItV1/sSLAXqLCAWkFRKbuUukZwD3sBjswwSu8dq4RG3CW4QqLFmbwEAtfNx0&#10;MDBfwIKtn2PgMo+IHB3s/Jaz1XIhG8VCLfw1sAs1lEgdQkJGD/l5F6kuf0xB/glZJx82bpsnMjOK&#10;tbqj+MjebTEOCmm2i7ExWyLkXoaFakrMzbMwXzcDm80LsNORg8BoGc6Wq1HaCQQV6/H21MTXVxc/&#10;f4GfxI3AEHP8JRr4hDvhE2WLb4LE6mRT3JINUKaYifk545zuLhbohWuaH8pUf0LzM/AOi5aOnEBC&#10;ViFnrkmFlE7ct/cQG7auZv6CCegbbRalDqe2oQZre03WbpyMo7MelTXldA30ExUbzGqN+Xj6eXPw&#10;1BXe/vg3Lj38IEb0hJ2HjlLeOigq7EeoVJOrj7/n4v23VHcMqS9N2XfyOqu3GeAeHIfImdjkO+xd&#10;fQV8ZTh4+DNuxjwUXqFUtPZgJc/HChBXrN8inWAziwQyU2fMZvb8hcSk5tM2sB9tUwf2n7rM9cdv&#10;5eA9o54AKSgmA31zV77+6W/qOKw6Y+sdksQB1Z0kT79VD9tVIu3pu5/UJnvm2n3WbtHlT1+OJza1&#10;UF7rPdcevqe2bUjasFjeK15+/2f2nrgo772CL0dNpbZFNWzW77z8Vg7SvcdkXfaob/tTDY+1eoM+&#10;ZlYu3Hvykqu3r1HdXIRviL5E9hX4x26UCGGOgdky5syfKfF3PCZb1uBvr0eEm6kA0IGaVD/2NGRw&#10;aX89D072Y6y1jv/67/9h/ZZ5ZJcpGD32U4ng04jPTCa/ulB9AbSu40xauqs4fPo4lY0SZ6J18c3Y&#10;gl/yNjk2tkiFXkdAhpaYoS27m+M51V3Cxd31XBySuD9QyTH5eU9DunrQgsZkL2rj3SkKdSBeqUeA&#10;WJmPGIVSZzW2GxdhsnIWJhrzsNm6HCf99biYbMRNBUP79QQoNwqE1uNnsQoXrQVYrZknSy0CLVWW&#10;F0CCfzLpsUUUp9VSm1NPTXYZKYEBhKhO9DlL9LVdhIfdQuxtF0pRmsmSTWOZu3o8+vL+20zXscpo&#10;Bav11rJ8y1JCY4KJi4skJiyIQ4N7eHjorgC8B29XS6IE2DUlWRwe7OPe6XO8vXuXVw9v8/jRRe4/&#10;PMO9e2d49vAaXz19xNvHj3h06xaXLpxm96EBqqXwZHVK/9juQ2SDBVECv+gaTeIFhsnNqtnhBOK1&#10;ClIrFWSVe5Ob50N2ujdJKb7kF/uRn+lAQ6Wn7B+x1bQ1BGRrCARX4ZOzTgCogV+eARGSFrLzL1BZ&#10;/oSSwnvkZFwkK+0SmanXyUq+T3HuO5rrfpOC9U8GO/5NT+cvtG5/QXbhIcIyJHJm++MV56mOnQXV&#10;O2mov0VeSgsBnoHEJBUJG2Kxd9DD3GIZmlpL1HcwpdftJ62uSsAURoRwwy0pCsf4JKz8glhloIGG&#10;+UzsI1bglrIeRbTs1whZ9zgpugEbUco+VY06s850GppOs3GLkaIWqoGx8zK2qS50VsxE03kGG6ym&#10;s854EcYOpngH5xCbsovUrD1ExzUIQ9zQksL5kbXjQiyt56uvjrcQ6zPTXIjJRokLq2ejLxXTeP08&#10;LOQ5WxMxRPt1OLuswc17E57+eqjic0CoBYGR5qKw5ngIBD3CbPGLU+Kf5izKbYtPrhVu2RIRM+xR&#10;ynOumQr52Qt3qeZVA52yUpn4+IdR1tAmprSLHftPEBoZhYmZttDahMh4X3yDHLBz1MHWeSNWDitx&#10;dN2Aq6cREdHeuHoYsUVrlvy7CafP31PP1XHn2Xtcvf2ZPmcOtg5e9AydZc/5u6QW16Ox0YT8qm5+&#10;kOh77sYzdM2daNtxkHN3nuLgGSwVTEzn679S3NTOio3axKbliwW64xkUQ2xGITpigLMWrmLB0lVM&#10;mj6ThUs01FOC7j99Hc/wJPaduEJ6QR3XHrxSD1qgirc2TsE8ePUTJ648kc93iXvPv+XH3//OsXPX&#10;mLdsI5t0LLgp8FVF4iv3X5NV2iDgTGfoyAVOX31KXHqpqLsOscllvPruPyBV3fGh+o5Q18SR3qHj&#10;HLx4l8ScCjz8ojl44rL6TPqpi5cwNNPC0mGrmJmqMG2Rg3QFPrEaYm+r8U9aQ0TGVsLStFEGrcXc&#10;cZHEmbWEhUin8DElQ7Z7U3YQB9tzuXOiW0ARwZeffcLnI8YyYvznYrwK1qybxaQpsymq7CQ+vQg9&#10;Gw2SC3QJCjcgrzyB4rp0ghMlpqQI+ELX4hYiRhZlgEfAeoKidIlLsJCo7ER5aSyH+ys4uL2AvvJE&#10;GrODqUrypkgMKs3TnBBLWXetlVivnYf5KjkuBXx6y2ZgsGwmBstnYbp2AbZbVwkExfaM1+HnJLHK&#10;UdKH4Ur89cT41gsAl03HYc0afPUtiXQKJN43kdTIXPJku5akV5AaFYuXk4H8nURElw2SdBbgYC9G&#10;YTMXbbM5rDGYwfJtU1m2bZYkl5UY2GniIUXCxH4TPn4KrGwNmbZgBMs0phHu60uN7LcAVxfcPcwo&#10;LYpnf38XNw+e4OW5K7y8cYUnYn4P7p3k3t0TPLp/nhcPr/Ps/k3u37zK5ctnOXD6ANv3dVIiEExt&#10;iyFS4m5IhT4R1VrE1huQ0GxFaotqDhInMqsdKCx0IznDmbhcpVi4Cyl5ruTkKSgodJTirY934hqR&#10;kpX4pi3DJ1Na9nLcU7fgFhFBSJQknuR9pKUfJyv9GKmpe4hP7Cchdh+ZKdcpzn9MZckbGqu+o7Hu&#10;LXlF5whLqRVriyQoK5LogkwCkyLF8F0kCcjPSbGES+StLLlOfdULElKbsLA3lONxFtrSX40crYhN&#10;j6MyxgcPHzccUxOxio/BJNyDLcotrLGdhqHnDCwCF2MpcLMOWISNPHaV48fFVQt9s4XoKueKYG3C&#10;PWGdAHANlk4r2Cavv9l2BptsBH6WE6WNZ4P1WLbYzUBLsRprXw8pBoMkZw6IGFgJAB1WYGG5CFPj&#10;BRhpz8dw8yIM1i1Fe+UcdFZNx3jzXCz1xA6F3g6Oa1D6yIERtBWvYLG/MAsCwm3wDDHFJdAEpyAT&#10;PGMcCM3yJbLUh/BqFwIqrPEsMsE1zxpllkINQNcsJQF54VR0tsnBskY60ESJ4R6U1TTj5uXJytVC&#10;cJ1FePpayIYLwCfITJR3Lua2swR+S3Dx0lDHdiv7pWKFK+XxVoLDPcnIzWNg+BAl1fUCAi+Waiwn&#10;Ib2QVx9A+EOkKLamgQ0dO49x9v57dh69JobSq74o+Mrdh8yXaBQQmSYwfE3bzhNkFktsefgSc3tX&#10;Mab/nPJftGoNy1ZLZ/aNYM7iFSxYLh0qLIn+A6fZe/qa2OtJFq7W4sqDN7z/7R8Ssw9x7Pwdef0X&#10;mFh7ScFI5ftfVAiDS7fvYWSjwNY1QH0C48w1qapF9RRWtKpvU/vhb6ijs4t3KP/3yUiMLZRcvfeS&#10;J+9/pmvoJFnFzeqTKU/e/8qxy3dZtlaL//lkHOn5NTz9+jexsHYiku0IStwsEWINnlGr8Y3TwDth&#10;NR5xq2Rfic1HSHyMWY177Cq84lfjI50kIdeI8FA9UsOt6aqO5+Tuak6Loa1eOpdP/vSFesDSjz/9&#10;GFvFZqIS7cjNL1ff65yUUY6NwpgSibslhT7kZIYTrhpf0nItCldTsksKKayqIsDLFWezjYR7GjDc&#10;kUFzeQTlEt26KxNoL4qiVMCXGaEgOdCWWA8Lgq21cdNZg/WmJZitnofpijmYCPT0l07HQJrxouno&#10;L5iO4crFGG/bgL2VOeEBftiY6JIUFkyYoTmu61fipKOB2foVuOjpEOzkSZxvAhlR+RSmlZKbloOH&#10;0k6AtxFnR9k2SgGEx0os7OahbTObzRazWas/TSLvOLbKYy3VvaX6M3GUwhwT5YOZiTYbNFewYsMc&#10;OSYmsmD9dFZsWoiO9jJsrDaQlujP7o5qru8/wIsj13h15DTPzh3i4ZWD3L6xj1u3DnHvzgnu3jrD&#10;rRtnuHztDEcvHWPw5BBN+1op6M4kttaDkBITQksNBYImRDeYEN9kQVydFdEl1up7rkMTzQnOkOid&#10;Y0digYLEQgXROdaEZxoTlCrAjherSliIa+I8lAnzsI9ehl2QJc5+obgHxEufLiAyoZywhCKCYrMJ&#10;jikmOqGLuMQ9JCeepCD7Afk5t4mM24VvdD7+qaF4JfliH6zEQKHLBtPpbDaTviv7zy9EQUJ8CVHh&#10;TWwxMmCFzkw2GM9hk9EkVm4dhYtyE8l+umzVk+1rs5FtUihMIjywjw3AzNUMU+V6DN3mCghnY+Sz&#10;UKLtEom2GjgFbsbQcTGGXotxT9eSZKGJImA1Vm6r2Wg6l7XGM9lkORMd5zkYuMq+cprGNscpAsCp&#10;aDoIR9x0cfJxwssnjo9snJfKTl6EmSilqUoXJf4aas7BSHMmJkJqKyOJxWaqCUY24KDUQeGrh1uQ&#10;ZPZwY/wixfYinHEPsUMZbCcdy4eshnya9nbQeLiFwqFsYtu98K+1xLPcGvdCF1xzXHARGwzKC6Z9&#10;aIjNOjrMXTxTKlA4A7v3YGptwOqNEzA0n4+d8wZpG8XAZB0dJY7LB7GTD+WgWICT6zwcXGZj5TgH&#10;pecGwqIFqmEKAaJUOn934tPiySkvoK6jX31RcvvAIdoHD4gdvuNrAdDRi/elcnsRnVLA17/+nVaJ&#10;sFUNg9x/8YEzd5+wVseaHQcuq783S8mrENg0sOvwGSbNmSeg0SQtp4Y1W/XZZiSQVg0Em5TLhfsv&#10;GRb7UoiFXZKoXdO+h+7dp9XGdvPJcxav2YqN0p8nb37i21/+zgkxVpW9nbvxiHuvvqWwph3V9Jbr&#10;t5hy7Oxd9Xd/b1RzETd0C4BjJALv4Pydl+oTPOu2GGGvCODijRdqc7z95CsxqhS0jQU+9d3qobfC&#10;4zJIzk7n7LXTXLpzjtr2Mmw99MRcVmHhpoGjn1TPiE34Jvzn+zyPWLH72JV4JoglRG3Cz3cTdfl+&#10;3DjSQXSAE59+8ke+GDNRffLnMwHh4hWzqWuL4+mz1/wsutu79zQFzRVkVLjS0pZHR3s7WRmZxMWn&#10;0jNwkA8//ZPbD16jtHHASW8jaX72vL26n9tH2tjXIiCUKFUUJ3EuzJ64EFuiAq0I8TQl0NkIH0tt&#10;XI3W4KS5TG2BRkumoDd/Itozx7Ft2jh0lyxAc8M65i+U48bODs0tmzHT12aou5fksHBJE0Z4Jznh&#10;FG2Bb5KddFBLfAKURIdEkhwRT5ivANNSH3PrjVJoV2MjxdXPb7166HQtO7FNSUqG1gvQMp7HejFA&#10;bZ1VOFiaEuMXzLXDF6nILBfw2tPd0kF31XbcHZXMnT+dRfNHoqU1Hw83fWoLwjkx0Mb1fSe4NTjM&#10;zX07uHSij/MXurhwuYerV3dy+eqwPN7HyYsHOHjhADtPDdNxqJuqnaUSd0OJKXckvNSM0ApjQquM&#10;CauyJKzMAd9MayleVrIfTcTydInMMSe+1ImIEgWhxc6E59sSkmWES7wGzjGLcIyZhUPUdOwi5uMQ&#10;tknkxQgHfwFhkKSdyDACE1MJTs0kICEDn8gc/COriU3YRVrqeeLjThAYvh1FYDhWgWZscVzBEv0J&#10;LDGYyBKd0SzavJKErB1k5rRjZ6+Dvli4gfUWdB02s0x7DuvMl6NnvobkWHsC3I0xsLXAMTAIxwBf&#10;9dQbGRltVGUfJENitL2fBbZ+y3DyXYO9zwpMveZj5LIAC9eVmPssxy5slSSMrRJxBYy+q7DxW4Op&#10;23I2mk9hg/kktBxmoKuYh75SmkJSrdMstlpNQE8KXXH5BQGgxxJs3aVKKVZiZbccU/MFmIteWpou&#10;x8pEAzurLdjZbpNKZyrx1w5nL0vcxfR8IyT6xroQEh9IaFIoaZU5NA31cvj6Fc4+fsTxhzcYvLaP&#10;8iNSQToEgnUCywolXoWuKDPt8cly5/KTxzR09qP0dhV7yyKvOBsji/ViSotRekklVw1pLQeguf00&#10;LJ2nYq2cjq3LDDGmmdi5zsJe6O7gNgcnz6VSvaS6+WthYjVP2lqKa8o4c/0mJ67eJDAmhiUr1pJZ&#10;UM2Hv/xnxJFTVx4wa9F6XP1jBFavWbHZkBVr9SWiXuDuu1/QNFdQuX0X97/6gYySBg6cvKUGTU5F&#10;AwEST1PzqtTDT6lmfmvq2yvRz5U9p6+qLfD09UdcvPOMRRqaxKaWqAdtePzVt+RWN6u/G7z78kfK&#10;mwfFZiPpHjzCXwR0KkjWtfcwe6kGSzS02SnrobrnuWvXEXLLO+gbPi/g/gdf//Y3yura+HzkBOYv&#10;0mDfkYvqS1uGDp2ntnVAPeDqyw+/cfT8TeYsWcmaLcY8efVX/iIrcfjkDUIisxk7cRajxo1nwrRJ&#10;zFwwixVrFmBspkGgWF9EvLb6hn3XaAMcw/UJjramtjSRWdMn8fnnX0j8HaMe0krVxowdRVSCktMX&#10;j7DvwDkUyiD8Qv3FnO0IDthGkI8dRbK9mroO8/pb1VaHR89e4emqAuAqekrj+e7RGZ6cE7DvKKW3&#10;PJzCOEeSQyyJCbUgIlw6d6gVoQGWBHuYSjTVRGm8BmONOaydPppl4z5j1ZTRLJ02HnMxjMnT5jBx&#10;8nRWr1zJgjkzBUjG5GVkSIwLxy/aCW/V0O6ZthL/zPFSDV4abUxAoDWuzuZYm+tjaLIVYwdNzN0N&#10;xEC2SkzXxFGxCn3rhWw1mc+qzVME+uOZP2+i2KUZtXIM9NZJsWnfx9WDd6hKqyU/uoDTnae40HyS&#10;kqBUrK102GggFmk0R2Bpzc6KEoYqKzhX18nl9i4BYgNHDldz9HQ9J862cuTkdvYfa2f30S76jnTT&#10;tr+Nmh3VlA8UkN8ZR1KtO9EiE2HFloQUOxBe7kZkuSehEnVD81SjM4kxZ2gRkadPYpUdUeUKAaYr&#10;4QJB/yxJakkCu9glOEZLmoqahn3EDOzDBIIhK3AK3YRjmD6e0cGEZ5QQmV1JaEoRfmKCfjF5YoMN&#10;hEb0EBzWgcI7ig1mS1lqMJ6FuhNYrCvw0x/LQs0RLNNaSVr+WVoafiDYswgXR0c5tjyw89TD2GYd&#10;9lKgAv2CyE8Ow8nKRopDDIVR2+lw7eS08zD3PY5xy0a2qd8p8iWR2UavVa+fS4AkvyApSk6r0LFc&#10;gq6TgFyib0DCNpz9lwosl+AarhrySxtzj9WsMZ2GtstyKXhW2PiuxdB5MZpW89lsNVXAuJz0wiE+&#10;cvSXSua9FnsPsS2XjRIr1+HooI+9tRl2FlYonW2lepripLDB2dURVz8xvXAL2SDWYj1eEisjSSvL&#10;pnXvIEduXOb6i5c8eP89d95/zbkXdxi8uYfc4RSCGpwJqHTCp9hJorAFbmnWXHn6kIG9JzC3McPW&#10;VjaOyWr05WCxtl2MnUKsz342lvaTsXKagpVi+n8A6DYFO/ep2LtL/HCfg6MA0MFjLo4ei+XnpdLm&#10;yefQIDIxiv0nzgnobguscnD19BEL3M+52y/VQ0zVdB4ks6SN45du80zW1ys4FiMrpQDkAlcevyez&#10;dDvNfUfZfeIqepbOApdhXn33V1r6D+IfnU5EQir/88c/sWGrMT2qW7qKammW1w9NzOXld7/z8O23&#10;6JjbU1TdyYMX39O98wjDYmWqC52/+vkv8jm8+ePnk8RUi/jw69/4UcC87+gl9diFDd3DnL/xHNUI&#10;Mpu0zVm8ZAuVtX3qEV1U10IOHT6Lm3+0RJVcTl56QO+eU2zTt8bMzoMDp66qL3ZWjRwdlphFSEIW&#10;p68+UV/yEx6XKdshmDHjpjJu/BTGSBs1djIjvhCIzJ2OvfF6FGbr8PE0xjvZHcc8H7wKAuSAcmPi&#10;tBmMHjuGuXPnMmL0eFmnFcydt4ii0jz6dtQTERXHx38aw6o1K8nIkdhrtgRPhS3z5i+T/ejOBTHX&#10;J29+oaauA+1ta0mRyHS0t5i3t/fx5sYe7p9s5VhvNs15vuTG2pAabUm8HGNR8jgk0oKAAGM8XPWw&#10;t9yIzpZFrFw6A2NTTcITQ3AOVGCssGCzvq6kBAUbNm+V99AiNiKc0qIiIiMDiIhWEJbkQGCarTRz&#10;fOP1pVMaSByXv7FYg4XNNrEKYwGCPa6pHrilOOMTI8XeW5ct2vPQ2DqPlVoLWLxtPsv1F7LebDFb&#10;zFaibb4FTUMt4iKTOTRwgu6KXlL8UthZ1MuJnG7qi3NJrI7EymEj8ebOnE9u53B4IbdTerhb2M1J&#10;KdQHdxSy+1AJgwdL6NldRFN/ATW9hVTL9qnoLiZ3ezaZTZJo2iNJqncTADoRWuRKRKkfcVUBJNV5&#10;kyrxOLnGlcRKS+KKtIkqlOJbbkZsmSNRpSIqRSId2Sa4JW/BOW6ZAFDkQQzQPnKSWNRkbINFKkIW&#10;YRe+CqcIQ9zjPPFKiMAvKU6icyqBSRJ3o6oICGnE3T+VdUYbWLB1PCsNJ7DKaLJ6uUR/DDPWj2at&#10;0TbpcwdJzzhJaGABPi7+IjOWmDiuFHFZg6VyNT5uhjR6RlO5Poq8eV7UznZjxwQ/Do0M5vCYKPaN&#10;jebG/CoOWebj6bMVPf/FmPguxj5I9TWcjiTCrWywmcsm6xlssJjBNtu5mLosUydT1RllnyR7/LKd&#10;SKgJxjPKnvX6M9lmPoONZrPRMJEIrjcDa1c3PvKI3IBbmKbEWAM8gs1w97PB09sJF1dnXKSTunl7&#10;ivXZCliscfQ0w1V+xyfGiiB5g9A0qTwZQWTW5tB1ZDen717nwVdf80p68/Mff+HW1y85/OACtUcb&#10;SOpOIL4tiriWMILLnPFKt6BzuJfsgnzWbZqDpvZUgd9UDAynYWo1E1ObqZjbTZMPOhULp6kCwGnY&#10;uIiyu8mOkubgITtQmqPHLJwEgE7u0jzmiw0ukLi4Qaq3uXR4P6KSIsnML+Dwmes8+eZ3Tv1/VP1l&#10;fFtZmncNp4uTVDipMDvgJGaImZlJliXZQgtsy8zMjHEcZmauJJVUpSqVpJiZq7q7mmm6Z+6BZ2bu&#10;Wc8lVfe8z/th/xQrtqRzzt7rWn+dc/aWuJlnqsAzMJHDp+86zeuHv/yzRMb35Xc+50//9j/88d/+&#10;nR0Hz3P7wdd89ss/ExyXjMneIrD8htE9J1i3zY+I2ESefmYmWzwDGdpzhpsPPxQ43sLNP4b3v/wN&#10;73/ze87ceMDH3/+Bi7dfZat3KO29U873c1zDN7n/hGyf45KdO7z1xW85dOYW1Y0DHDhxg1//+f9x&#10;fi/56N3PCYpMEeCsob1vJ+9/9Wve+PhbBnYeZXDnad751LE40n9KJL7BslWbWCjxef/Jq3zyw+94&#10;6Y0Pnbe/ffzdH/n8F39wTvA6a95SVru4snj5auetb/87A8ziZUQFeqJM8CEz1I18GdT19QY6dzRQ&#10;3V8tnb9UOl2OmHiw7OdEcnTp0k9M1LX2cf+1tyX2TQlodmApa2bXnoOMD9agy40TAyxiy5YAzCVV&#10;PProBwH6h+j0JmmZFFvz6G8zcX5vIx/fO8K3bx7ns5f2cGWqhpH6LOqkP1baEykvTaKoXEytPIUi&#10;x5UG0v+KxAyt9RpqRiqp31VP7b46SndVUSOv1Xm0n/ZdXVLQjCQnxWDW59HRWEV7U4kUBDV2iYpl&#10;nSnYmxJkcCZSpo9Dowwjz5CKoVJHUV8x5TsrqNppl76dT3W9CrMhA3V2PIqMaDKyQol1gC/LkwSN&#10;N4laL+LyfAhJ9ScqM4maihYm+3YzUNjNd0WXeNeyh71l3RzTdvJe+gG+j7vMjzlX+V3JHT6uOcG9&#10;kVGeP97NycvdHLjQxsRR2Yapyr/Psl5Mw0QFjTvLqRmzCdCKxeisFPeL7Q2bqR4vo3GXnZb9JjoO&#10;FdBxII+2PRk0TcZRNxYu4IuhbiKT6rFsSofTxXwFbG2hEoM9KajbJAa4XoC3GkXFGnLKXFCUCWAq&#10;/SUWh8v/awR8fTQPnaNVTKm28yxVdecoLt1BTHaCGN9ysb9lbE9eKdu+mqCklWJ+i/GK8RAbs9DU&#10;NYGhpIRcYzb5WpEpWyG2mjHK6sbIUkXQaUjimK+OswsKOPhUGvsfi+fsHCVXl1k4udDIqUVG7i8s&#10;5aJXJTpJoSkmH4FoMHlaHxn/fuQpI4nM3sr2lA3E5gQLWNPo7JUC0VlGWatV9leRwK+chuEa6X/t&#10;kiQLCRTouUc8x8aQ53AJnM96/7lMs7ZFYmuTStgmVbY1Rzq7VgxHh7ZIbM+qR2vRkm/JQmURCyyK&#10;w1iTSFFLDhXdWqp6zVRKh2mdauLwzRO8/PGbfPabH/n5P/0ffvirA4C/4MXP3+LsW9c59vASp167&#10;xamHN9l984B8uEp2HJ9kYv8OcguiSM7YIB9yLSmZK0jOdqzruUIAIRAUADri708AlPirl4MmLc8o&#10;5mcSA/w7APMLN0vbIm0b2kKpMPYosUN/opM3kq1M5erNB84V1t756hdk6QtZKWay7/jzEiv/m/6d&#10;h8jSlLBz/0XndYh/E0iduy2RUqLbR7/4i5huDxOHTvP9H/+ZD7/+BfWdo2JcOSxdKeBOzsZgb+Tk&#10;1Xu89OZnYlxD3HrwMdWto06blHQrJvpQ4qg/9tpevvrVX3nw3udcuP6Ae48+4Nf/9K8Cyd+Snmfk&#10;6VmL0VtqnHdqOM8IizU5pq9v7Bhznkh58+PvnQu9L18rHTW/hC8kSjuud7z68ttYy1ulc3VL9P2Y&#10;519+k8RMFZm5On74zb84JxrtHZnEJyCCRcvW8NzyVc57fhdJc9wKt2blclKj/MmO9iAlyBVNor/z&#10;OrsxAZ/rhlXMkagbFe+DXh+KWhNISX0+BXbHyS8lCkMIZaVx7JkY4PCJa3zxzW/Yt3eA4aEmsSet&#10;FJ8Rvvzyd/zLv/83n3//c+qb6ikv04rRiREk+KPJDufqsQ4eXOznzuE2DrYZaNELuNK8pOP7UGiK&#10;pLQqjYqGLIpr4ykSOympycbeqJJoloO6JErsJUbsRkfxsA1dq0IsTv6+JVf6TSwaRbpE+J2MjkqE&#10;K8mloiaNqkElFe1qqkvTKc4PlZQTga5ESVGzhaqJapqONNNxrIGu/ZJuhsrpqCtjuKyWHSWN7C5p&#10;YbigmkFjLZ0lpbTUW6hr1GKtVpJdnEamKZ3dI4O83nSI35ac5FfFe/nMMspX5im+Td/FD6H7+dFz&#10;N7+IP86n5cd5KJ/t+qEujp1pZdexevp2VlPZZpaol+tct1fXpsbWo8feZ8LUJmOxSU1WaQZWKR7V&#10;w6XU7SikYY+GtoOZtO1LESDGUTvhgF+IgC9Uom8U5aMx2AfjsXYmyWtEYWz2F8PbKpDbKBa4QSAo&#10;8bEqWGwwQexPjbWpg6b+MwzteJOduz8Xy3+T1o7rlJbvlTSUhlvUcjwSpCUKBJOX4RG3mO0xSwmI&#10;WEVylsDTmirjUI6PvQ5jWRWFtYUCpRYZR6MC4DphjIpRg5KxRXFcW6bj5gorN5dYuLuinDfce7i3&#10;TQrGXA2n56i5lDJCTZL0o+Ac9nob6N+uID87kNjcABJyY9CYFSI8BdjKCukZaKKq1UZVZxF13cVU&#10;tBaTbzNjtExhKNyLT4Q3rqGz2Bg4j01BC9ggbZqtK4KSHqmGA1mizfk0jJbQOlFHdV8pRY1WiboW&#10;tHYxwKI0tJWpWJql8wn8qgeNVPRpscvBKesrpHNfu1jgFV7/8nO+/P2f+OYvfxUA/pJXvn6Xmx+/&#10;zAufvsmrX38p7WsuvXWf8TM7OXjhBNfvvkR5rVRrx1qdOWJ/Yn4pipWk5q4kTSkAzFtNpno12RqJ&#10;v/lrBZbrUOrWO6Ov0/wKXcRQHdfruVJg3orWvA2d2QOdxQeN3pcshT+q/FQa29o5e+UO+09cZmLf&#10;GU5ffYUf/vCfPPrwF4TEJjPt8aelMlm59tK7XH7xNXTFdWiLG3n5/W958/Ofc+D8dX7/b//N34Ro&#10;jklXFfnFLFm5UQ5AqZiFWMfwPq6//B5viJXde+szFq9zpbl3gn/9L3jv018ydeg8t179kJff+Upg&#10;bpGIX8ob738t+MI54UNj5xCb3AMpqu7hlXe/5aW3v6ZlYJ+Y3gleffsr51ogvxWS1bUNsnDJemKS&#10;FDyUz+a4+6N77CADO47zzue/4p/+638k4n9LUFQyG+T1bt3/0Dkp7IXb92nv38GKNRuZL9BbtHTZ&#10;T2uBLHyObZvXkBkrMTDMjaSATZjSgulvshIctJXpM59h1uzFPDtrHmuWzSctJpCczFhiYr3JE3jk&#10;FXoKCN3p6FWQq1Fw887LDIyWYRMIxSikOit8eP3dt5zb+daHn1JbV4s6L578/AiM+jRU2RG0VmbQ&#10;V5VNhcSaBn0U9qxgijLDKSpJpaQ3F1trvKSU7VgrBL5VEdgrY8UI4zBYAyWVbJUos5ksnSsqOe5Z&#10;+RvI1m+huCFZIm4Odl0uO4dG2bVzkhpTAfqUcJpl26pLDRSpE9BmeqNQ+KK3O2Y0L6FqqpE2MbLB&#10;U12MHG+hf3ct3T1VdFZXUKkSMQhOxhaUx7GyKS72HOf6nrO8ePI6V4+cZO+eMTH1cvo6i3l5qIf3&#10;J4Z5d6qPj0c7eL+7kdetZbyfXs9fgnfyf2Iu8sf653l3Yj/X9nRw7EQLuw/W0dNfJdFdkktlEZYa&#10;rdiaQloWJgG6RsCfI9uUW6dFKYambcjA1hFDxWAYNRMxEokjqRiRgjS4nfKh7VSPhokthlA0ECZx&#10;MJrirmSKOuKwtgZhbvbC2OiOrsGHfMfkA3Vq1DVil61jDEy+xtS+r9mz5xdMTX5Ff+8jmhqvYS/d&#10;J6JQhUe0F67Ri3AXAG5JXMJWx7yHMRIrQ5fiHrqArSHLyCmoEmhexVa9Q2BbLsZtk4JlwNKpoHlM&#10;w7hRSdfcUC4u1fHKugbe3tDOmxu6eGvLEG/7THFmVTEDc1O5FDvEAe9yxucr2TvbyIHlBtqzUtDk&#10;x6KT41lSacUqx9JWppN/66lssVLeUkRRhQ5TSSbhKVvxjfYTexwVEB4kMUuDb+RGPMQEt0qbVtQh&#10;O6gzisrBDIFYESPHutlxYoKuXR00DjfQMFhHcYuRgsosgV8+Jd1SaXs1lIqG2zrUmFs18vcmOqXq&#10;n3zxJq988gkf/OI3fPa7v/Dxb3/Hg28/4u4nj7j/xXu89f23vP3DD7z48QccuHKKsf1THDh+AGNR&#10;ukBvnQBvhRN6qXlrSBPwpeX9HYCqNQJAAZ96LXnyqC5wEa0W63PEXrFAjWmTwM9VbFXsz+Iu8cxH&#10;opobadliMwUJDI8PMjg+SrYqj83uXuSqS7h9/1M+/vnvuSSwU2gKCYuMp6N/wnlnSGVLt3O1tNkL&#10;ljK66zRf/ur/sP/sLS7deYfPf/U3qWb9rHX14MmnniUhNY89J68xvPesVJsG3vnsR+fylkpzGRMS&#10;o198/XN6xw+Jlb2NyKZz1bfAiHgxsI2cuPgSv/7Lv/PZD3/gpLzv/uPXeP2j73j3q1/RPXGQ+QI6&#10;n+3R3Hz5XSfYfv23/3LOL1jVNMhh+TwffPt755IAK1ZvkeJRyAdf/5Z/FtB8+vM/OCdXGJo6xu2H&#10;n1BU0y42X0FT+wBLV7kw77mlAr+lAsKlLFi4hADvzWREuJPkv5kEfxcqNYkoEsOZPWc28+cvZuH8&#10;RfLvOaxcvY7Rsd0CL4FHSTFHjh5nz8Gd1LcaqKtMobO9mMtXT1NWLTFZL68pxyY8ewlKS5zsh7fR&#10;GOykpoiBGCVNqGLlb3JoqcikriiBnDg3aV501mZTUhBNeXmeGIMGky2avKzNYoBx1LTIAC4PpLwu&#10;UCAYQKHNV6C7hdiEVfhvX4SH51y2eczBy38l5VVWamuraW1qYN/kBK11FfKZNehNGdTVGKRfl1Hd&#10;YUGniSIvygt9UhSWogJq+upp3dtD99FeBo6303eokfYd1ZQ3maS4ZpKQHUBIzBbSM0MoLVPJILdz&#10;dGwXN6ZOclni/9Rok/S3Is6dbuTm2QZuX2ziRWkvHCvldreKe2Yjf1TvB+Nr/LnsBg9bxrgy2cr+&#10;Qw3s2F3FcGcVo1V1TNa1MijQrBswYW2X/VUWQWyeL9G5UnTqdGRVKUk2R4glhovFBaFuCCS/0R9d&#10;k7dAxkeM0V9icgzGrmgMXbEUdsaKrCRT2SuxX6SnuD0Qm7TClkh09RqxQceszh1UNl+mu/912YZ3&#10;GRv/QEz+fTraXqWu9ipFpUdEDPrlmCaxOWoFWwR8bglL8JIY7CYG6BK8lDVB81m1fTapmmJqG69Q&#10;WLoLXVET6UollrJGugt3cL50gmNpJkaWxXBumVLMr4Rb8828sqSCN9a38aHXOK+KCZ5eaeLgCjND&#10;z+XQMS+VsZnZ7HPX0WPLl2OlxGjXYas0UFylp7TWIP2jWAqkWd5Pgb1NZK0hhKTcLfjGSZpUl1Nf&#10;9zL2ouNkZObgFyvxPcVFInBTsChvhOyYbLp3l0ksHWDssHSY8RZpTTRPNFPaU4KlrYA6iQeNUw3U&#10;TlZKxq6kvL+SIun01QLJ0WN7OHnrGjffeMBDgeC7P/yC17/9mhc+fI3bH7zK/c8+4L1f/JwPfvwF&#10;Dz//nL1njmIu12GvUaFwnO0VuDmibrrYXpoAL1XtiL8rf4rAKom/mp/gp8pfL1BzoUAAqNUL+Eyb&#10;pWNuccJPZ3UT8/PCVBQoz3uTlLEJrSFdDuYE+w8fJTklyXkLmH9QJJ1Duxndd1wMws72oBhy8vTs&#10;O3HReSdFlUSA7SHhRIoZdg/tEdjclt+rxGRv44//9j+clt9ZvdHVOd+dp28oHWJgju8Ao9I1OKan&#10;evjed1y++xbf/O6f2XP8IvOXr6O5e8wJwF/8+d8Z3nVQDlwT1+69zx0BZFlDj0S7Lq7dedv5HaHj&#10;IuZdh0+x1dMfT79wzt54wKsffMPOo5fkQPex58hVfvzzf/FXscsDxy+x2sWDyIQ8XnrtM974+Odi&#10;g4fpFSN1XCLzB3nTXJ1JgCv7NUMp4Fsp4FvOAgf8nlvinPsvItCN5KCNRLmvIi3EjdyUMJYtmsec&#10;OfOZu3CRtPk8Pf0ZympaOH3lPqX1A1y+dd8Z7x1R/cS5i/R3NnD6wCAvv3BY4ka4RGMv0k3bSNCu&#10;JixrFZ0T/Zy/9hImi56szDCaZRA3VaZTpAkW+3SjqiSLSgGhYwYXi8rxnB/qjHDStq1AG7WNmppU&#10;tGJ8ttogKmXglrcEyD50zBCyhcSkNQQELsXDYxmb3RayzXuhcxW6qDixWkUs9S211FWVU1ikprBR&#10;Q8WQkfo9RdRM2ql2XLNqzKc7VaCYY5LPUSEQbKVlbwddh9vpPtRK5/4mmhxrWDcWSrzLIDnbn4gE&#10;sfCcjaSbfcU0Eukps9MvRaGvqZBjB5o5e6aRo9dsHLlj5OgdDUeu5XLqaDpXuhR8VNbJf9Xd5Evd&#10;Xl6wtnJ9qJ1De+oY21nKeGc5+2qaOVLVw+GeAXbt6qJ/qgJzfQJRyq0Ep2wUAHkQlx9GTnEm+hYz&#10;GdUa0ivTSC4OIcHkirrag7L+UJGUJHTtyRh6UjH3JsvPadQMpgtUU6UlUt4dJ+M3GZNsl7G2i8Lq&#10;SRmP56hvuyv9/jVGJ95mZPQNWttvU159VGSjnqDUIFwlAm+MWoR36jKCM9dJBF7KutC5rAmeyerA&#10;hawKWIDCVEZbxw0qG45S1jiGsbiIphIxvZa7/MnyiI+jD3F6uZqTcxK4NlvFa1uq+SCgi7ddG/lE&#10;4Peh+yDXV5cy8lwe/auUdMyOpf/ZeMY9dbQUmqmoMUlaMsjnddzlUkLLcAUV9WWSCsoxWfNoG0qm&#10;QYzXXGQjIT2BLG0ZpVXXKCo+L//fSZwygSR9pgCwJlRUO1IUNZ3abgNtI5V0CvyqOu2S1Q2UdFox&#10;t4mSjzSw68pRjt97npP3XuDoC7c4fOsGey+dZ/jIfppGe8QY2xgXeF595RYPP/uQe5++xYWHV7nw&#10;6BJ3P3zAO45ZLn7+rVjie0wenSTTEYPsseQZ3UWZ15EtcMsU0GVI3M3Ml6ZZLcq9GoV6DUp53gE/&#10;h/0VOKbO1m1Eb9iMrnALeoGf3ubhbDrbVonAPliKM2jvqqF3sIOWrib5W6mYSdIh9IWMTO2lSiwv&#10;LVvtPEvpuz0Ee1Ujw1OHBH5tbHLzZPM2L+eX/C88eJd7r39AgaWCjW5BvPDwI7768Z+JScxizoLF&#10;zklG8wSOF+68wZgY3xkBYJ6hkjNXXnEC4oWH7+AfGkt18yBvfPJLAeR9Dp29Lqb4C34p9nf71Xfk&#10;df3EOFfQM7yfX8lzju8lzz3/Cn0CsgOnbwjUvufqi6/jExLHrDlLxYI6+Po3/+Gc+fr09QdiMlJR&#10;z9/mk29/57yucKWLO6vXuznXEf7Dv/xfDp6+jNleRVJqlvMujgVLlwsElzinvt+4djkxAduI8l5L&#10;0JalJAZ7sHHdCmbPnsW8BfMlIs9l5qzZrFy3gZ17D5OcqRGDTebc5Xv8+k//ypsSt9t6djIycYA9&#10;I/3sH61ksL+EfEsw2UY3ErXrSDXK8SrNpmtop/zdbTraayjUOiYSCKHG8dVKdhA9dQpa7PFU68Io&#10;zQ0jPnQznl4ridm6hhJ1kvSBAHJNHhRJwa7oCqGyO5iyZh/MZVtRFWwlM1veK9kLtTYDvVnFBlfH&#10;GifzWOeyhvbOfo4fP4vNbqFQol7RgJrqnYWUj1monbLT3l3DcWMnFyxDDNs7qW5opHa0leY9bXTs&#10;a6F9XxMdO5uc3zENNbUyKibTK4bfZDJhU6WhSA8SYIehy4igt0zNzYleLu6okOJUwOSlbCaupTF1&#10;JZ2DZzI4v0vF83U2XrPWc11XzAVbEdd6Gjm2s5aJnSVM9BazS8z1WFUnl4cnOTQxyMGDA/RPlKAu&#10;DkBV5C+P/uRat5NXHEt+tQJzpwWD2GxejQJDjVGExvHVVCxFXSlihhnktzoWK0uhVMBXPZxJ00gO&#10;7WMqOnfYJOnVUd7VjL15NyX1xyirP0VH302Gxx4yPvYWY6MP6e66QVXFbjLyVfinbxHzW4F7/DIi&#10;JbUFJq1kc8hc1gVKC5rL6oD5rA1+DkNpH+WVx8jXlZOanyuFT8NL7Qeh6wv+FHSJ9zYN87J7DdeW&#10;5PBghZF/MZ/nnyuv82FkD++FNPF6YD0HlyiYWqlix+oCGp+OYHyhlp2rytit6KDfUk290ULHULX0&#10;BzMJylgshQ30VR1lV34jxxMy2ZlfiKWqgUyrkZzKIpStLWS0CAt6OtH1dpPb0cy04qpIbBVRFFUm&#10;SkVNx1qRhbU6j8JKBUaJKOYGLfo6Ew2jfRy7fZtLj97m4itvceL2q+y+eItRsZKOnQekmnRgaSyj&#10;SjrTqefP8+Djd7j34SOJxcfYc3WYky8d4M579wR+73DzrVfZdXIn+UVJGETtVWY3lIafTm7k6NY5&#10;T3bk5q8V6EnsdVifNI3AL//v8NP+HX4Gk8DPvBW9dRuGIg+J0t5iCQJBcwgt7bVcff4G1154XozQ&#10;wKKlCyVOBnHh2l2+/PFPXLl7H2/f7U6L2+bhz75jF3jt/c8ZntyHu18wy1dvoKFjmOsvv8P9tz51&#10;rq3R3L+Lq2Jte45ew9U9gPnPSWTPls5W10Vtpwzu2287Z1tZ6eojlnea3//Lf3L/vS856lis/J2v&#10;uPvaR0QmZROdkMM7YmqOK+M++fY32Mrr2B4a7zzhcfPVj9l77LLYZj3dIwclHv+Tcy2QNz76mlRF&#10;PsvXbBJj7OfuG98IJB+hNtfR2r9PtukvThu7++g9IhIz2eSxnbH9pzh+8R479p/n1bc+Jj41k5lz&#10;FjgB6Fj4acEiiY0b1xDhtYHtAgzfzavZsm4Vc+fOZt68hcybv4A582Yza+58qsWKRyYPsEhi+dLl&#10;69lzSOL9a59K3G1m+qzFhMZkcEmK4Y6BKtqajZgrYyX6epKsdSHbupmguE3OEzD7xLrffHCXOnsu&#10;JbpwRjq0dNXKoCyLR5ftQ0GmN72NubTUZBIfuYWcyEAMubHEZEqRFKCaawIoaZP42R6MvWU71kpf&#10;yuXvWx2TbJaW8MrrH7L/xDXWbPFDpS+mwGhn6xYvjAUS02vFAhrlePWpqNhhoGLUSM2Ujfq+UsqC&#10;M2jxUlCfYaGyvIZKscDaHe00T7XSuquZ9p3N9I20sFMGzvG2CU7XSOKpnmKvpYudaTUcTWqiPkFL&#10;v7GIV2p6uVYs9tepZWJPPoP7MhnYn8r4gRxOHLRza3c75xuLOSWx7UyjlQt91RydKGdswshgbwH9&#10;VTr2VldwTMC0e7iOQbGbkVE7dZ1x2NqCsbRHYW2LwNoaRlFrDF1TZnr219I+JaY61CdjsFZicwZF&#10;vYXYBK6WrlrK+sxU9mtku5TOO0OapAgM7+tg16mDNA9NYa/fR3XjRZrb7zI88hqTEn93jX/O5MQH&#10;DI28Sm3zMeK0CnxyXPDJWEJI5mr845eyLcxxMsEBvUWsC1nEarHArXLcapuuMtD3JrV1U2ToDBQo&#10;0vmg6jD/nX6LN+bXcGWFnudDO3gzZYQfMyb5NHSQ+z6t3HC1sn95DH2L/RhbFsUJFwMHVurpm5XA&#10;5HIzoyuK2eFZwr68NvpTS2kvraW4QEeap/SFyDxuKbp5mFHEvs1B1HvFkJodQYwqkOySHHQdVej7&#10;O1G2NJJi1ZEhCXRakS2SoqJoikriKbInYS0WJS5Jkeye4TzLZ6zUUlCux1hfQe3QIG2Te2if2EtN&#10;7zjGug7UpfXkFlWgLLFjqq/C1iAx+ugUF+5e4NxLx9l1voteOejjp1rk5xMCvzucunOR0YOD2Bvy&#10;UBVKRROIqQsdJzQ2oXJe07dBos0G8gV2+QK7AmkO6Okk8jraP+BnMAv4LG4COHf5zJ4CQV+BYCRV&#10;Eq/qWkoorSumvqOdnrEd8jjgPPnhiJ3XXn6fkb3HKCypIt9QLOa1h/2nrnLgzDUauselo41y9MIt&#10;XnrzI+d9wqk5esylTdx9/TO++8O/oyuuZcnq9Tz+9DO4+wTS3j8pr7+Dxt69fPTdH2no3cHz9z/g&#10;7PVX0JfUS6x+6Fzj45vf/JWULLVEVndOX3qJT374M3cEigdPX+HYxTu8/9XvnLM+5xWY+dkTMwkO&#10;T+LlN77gF3/5L1597ysGJg/TM35IgPwlb330gxjqAE8/u4SA0CQeffgDf/6P/8srb37G0I5j7D16&#10;hQ+//TVje09LJIzkwIlLBEXGMnO2WJ3E37mLBHALFuC+QTqy6yq2rlvqXAhpoVjfvAULmS92O3/B&#10;Ip58ZjrKgkK+/dU/ce7qi9jEfnoGdvDFd7/hy1/8npaeQXndJFr6Rvj6Vz9w+EAfFeViIrVRKO0e&#10;JInZx+WtJCx+GwqlmiuXLvPK82d44ewk+/ptdFelUazZTok2jL7GAjqqs+ipSaJZH0NOUgipBYmE&#10;RK4nMXET+foQrKVxFNfEyYCVVheJuTgIe0U6hdZcistKuf3yWwztOoqxvIXXxZyPnr3Jli3bCPX3&#10;Jjc1jrzcaKqa1dSN6ajeYaRySiJUr52G6Dya/XJpzbbRXFEvxa+NuqFOGsfaadnRQuvOFrrH2xgd&#10;6OVg+yRn6g5yumIfp+y7eLHwBH/UvMjvNC/wrvUYd1Tt3M6wc7Okmts7Bzk5VMehHgtHh+ycHWnj&#10;hakp7o6P8XxPO5e76jnZW8q+MSOjOyTuDefQ3aGgv0HFWKcAcURL52gObf0KSWgCte5EdG1R6AWC&#10;pg6Rl654GsdV1PUbKOuwUdypx9qRiaVNQ9lAD/bBMVr37WLi1BT7z+9i9+lx+qZqaB40M35oQJ47&#10;TefIEeyVh6iuEZnpvM/4xEfsnvqKXbs/oaHnFOaWPnKqyglQh+GTvZ7I3I0EpqxhW+QitkZIi16G&#10;R8pavFPW4Ra3hBhFqlj3i/T1vktrz30a+y7RUtnHncIxfpW2m2vLsjm/IYXrgdVcierkY81+Xgvo&#10;55P43fzedo4rESWMbE5kcGkMB1epOLzeSOPsUKxPbaP4qUAqHw9nn6KRS6172R/XxZR3HUf8y3hD&#10;28eHbaNcq7EzscWHtmVu1GTFU1AUgl+cY6W+bQQnB+Ed7oZXiDupeY4IbIig2ByD3RaPvTiR4qJE&#10;zLZkCm2ZYlZKNNZ88mw6FMUm6dA2FEVF5FqsZJvMZBgNpBvySdVpSNeb0FcLYavNNAxUSmXpZvx4&#10;Ja2TGucC0YMHazl8dYozd48wcXJADkAJ5Y1ZaCTWFFi3oLVtk/jq5rQ5p9E5zE4gpzO6Opvj30Z5&#10;NDoeHfAr3IrRAT+JvaZiaSVeTgAWlsTQ2FZES3cj7YMDHDpzhfN3XmNcgLDv7EscuXKf6q4Jdh27&#10;wqWXPuTO2z/w0Q9/c4Jui08I67cFcFhip+OCY8dtcEfPX2XhsvVEJSh49/Pf8ODD70hVFRInNvXs&#10;vPksFhtS6+0cPnuDytYhTl55ldsPP3XCqHtkN0/OXCIRfCe//+f/4lsB4MGT5+kd3cW1l97huEAw&#10;KSvfOQPN1TsCyf8LP/71v5yTTm7c6klcSi5Hz93h3I0HWMub0JqrOHH+nnPGHMflOqN7juEVGE1y&#10;lpZbjz5xzglYKjaqs9YJCL9yfv6PvvylACQRbWGZwDoEx3V/i5YvZ8nKFSxfuZwNK5eyccUiVi5d&#10;wPz5c3l27ry/A3CJxO15su0rOSKF4bPv/sCuQxcYmDjMI7FaR7z/23/ApTuvi4k+5Pd/+3f+z39J&#10;dD88xXBnuUTNOCmO3iRq1hMttpCaFcHpk2d5722JVFKcjkx28MK5HYxLfHHMJVkuUa6tw0yFPRuT&#10;IhRzXjTKzATyC3OdExwUZ6VQYsyTvqqkrNxx8sFEfX0e+vxwNHlBxMZuleJtorm1XfanluK6Vl55&#10;9wvG9pyVPlFPT88oVUUlRAa5USIFvnW0gLqdBqr3FlJTb2JHvBhZfBMH1AI5ewed9Z009zi+1umi&#10;ZayNlimJw1Od9I8Ns6NrjN21w0yVDnKkfAcPq07yQeFxvjWe5ceS83ximuRBZi0PlA182nuU19qn&#10;eKG8hzd79vBy6w5u149yq66fG7WtnG4pZ1efjsEJpYBJQfdYGq2DKbT1pkn/zaRzXEHPRIZEVoHg&#10;SAUVnQWYWmOxDymw9Sko7EynuCcTe3uOGKEac3s+lk6lWGKBALAXa38DdXvq6D/awZTA7/TNkxw4&#10;vUtes5mDFw5y4NwVOgYuUFZ2QtoxKqoP0NR6nKHB52luO0qqwUS8NZkQlQ/BWVsJz9pCRLYrIRmb&#10;JP6uIzRtA3EqdxJ1XiRqpc9qtpFpihVmaCSqSwStaaWxaYK+ikFO6Nt4kNPCCYHbLpcQroRouRxg&#10;5mJgJe+lT/Fr9XH+YLvA9/YzArMp9m0VbqxIoH5JKMnTFpIwbRYlj/tzzKWOw7EdvCrj5/bAZS4k&#10;T/Gu/TifHTvMpautTLVamNiWwnGljUNdrdK3lIQkbmC93zxWesxgtedM1vuuITpLyTRbQZxEkXjK&#10;jInYjUkUm5IlS2cKbHIoMOSKjanJNRWgMBukGckyasnUqcnUquQxjwy9UuCnJE1+zis2kFekoqqz&#10;lGNX93DgyqBouZmmiQIGDpQzJVDce6Gf7j0VVLYrsUslN5WItYm9FcpgMZf6/NTs3lhLpBV7CYg9&#10;MUmsdbRCicomRxPwGa1ifWJ+xmJHc0DQG6PNR+KvL/nGCOpbath96LRE1wscvSZQEiC8/81v+VAG&#10;8tA+xxnoiwKq7ylpGSXHUs3Uyecllp+XuHqTd778HV/88p9478sfOf/CA9oGJd7eeNn5/V9JbTcZ&#10;+VYKiqvZ6huCm0AlMiGTyf1nOXHlJfk/m4DtrnPm6tM3XiRTI1HozF3nZAe9o3vo6B3l7U++F9D9&#10;J5dv3mfthm08NWMuHf07+ODr3/HOF79hx4GztIpFOt7z0QdfM3XwlPMkxvRnF9DYPsqH3/xBtuNP&#10;TB66ROvAfm688qFzlblX3vpMIB7I8vXbGN9z2jkha/fQhMT6PXSN7nQWq/SiXFJt2ShrtChr84nI&#10;DGeVy1KWrXQsjfmcxNtlzJ49j7nznuPJ6dMJj0/m7LX77Dxwmk1uAXgFxAj03uSXf/4Pxncdxzc4&#10;if7xo3zz63/jhRdfZ6KzGrMillx9oCQHL1LyVxMUuxy/QD+OHT3L5+8+4Os3b3L3gsTHHU2UVGpQ&#10;WVPRlMlAbikkX0xObciipNmGrbecsq4KFPHh6BMTKDXmU2jIpqFB4pxdhSYtDGV8IOqsODFAIzt3&#10;7xMAtqLSqqUQNAhAJlBLBM7RFrNPCuD58zdR56YJZDPFXDW0SwyuGdSRkB5DrbaGnaUjtOTV0pBf&#10;zUC9FOn2LuoGJAbv6KJjdzfd0rp2D9E5NkBHX78kh52MThzl2PhJrnZPcrO5j5eahnhUPczDgiZe&#10;ibXzuX6YtwtGeaAY5zddd/mi5qKAcZy7YonXC2s4UlHAaGc2HUOZYnIJtIyI0Y3G0TgSS7P83Lkz&#10;ne7JTDl++dIPy6ns0FLUlUpxfxYGgZ+6Ph5Ts/ws1lfalS2PJuydVVhblJjaTFh6VZSOZ1K/y0jn&#10;vjr2nhuW4j9B21AbUyekWO0/Tl3zBUqKT1NsPYHVfEhSlyQ6bZIksmSiM/zxj9lCYNwmPMOW4xnx&#10;HAEJiwlJXU5U1lqSNJvIMLmRZfMip8Qdhd2VrOL1ZNjXOi+stpRH0VUtY6JlmCs1I1zTNbLbR7Zx&#10;+Rb2+sZzL83OiynV3Ilq4iVvicYb1NzyNXPC20TnolBMc1yIfmo+kQI/w5OuXNjaxrvxZ6hanEKj&#10;ppCPv//SudzAnaMT7D5rov1kivN71POtHdwU4Pf2F5Oi9BEAbsQtfDWuEasJzvXGO8lLrDBSInBe&#10;AiXqRMoKkinTpmE3ZGIzKjDqsiV65pAncFPolGTp8wR6uWTmZ8sgz3K2dGlpjkdttkQVedRnihlm&#10;UCMH4PwLFzn/0jnGT3bQva+MkaON7Ds/Iso96lTwmjYVRZWxYjZh0gLk31LlqwKcraQ6UAaG41KH&#10;QIrLt2Mr9cNS4jix4YW5SIBoc8DPwwk+Q4k82t3F/iQCW/3RW8JlACVLB+/irY9/4J+ERF/+5l8E&#10;eKfFyPZy9cW3sNX1smSNp1Td03z/+7/y7tc/543Pf8ev/xXnFFZvff1bqWAVuMtg33P8Bn8TlXLM&#10;zNI9sos1G9woq2vDOzSGgPB4vP2CSVMUiM0Ocv2V96UoFLPj4AU++f7PnL72svOiZ8ekpy+99qHz&#10;jPGq1a6cv3qfv4o9vfnpd1Q2d5GcrWZw1xEOnr/tXLUtJjmXhvYRvhII//7/wLnrL4rFxbNpqzdt&#10;fZNOc2zpnyIxS6K+WKdjuvwrN19maNyx8lsy24NjiIxzfA/omLlmOymZYvMlBolHhZRMWCjfVYZd&#10;ipBlqhTjhECnS4u6wUCOXaxjxITX9vU8PUOq5EZ3Tly4zsff/paR3Udw9QwgR2Pio29+yUff/146&#10;d7NzvZEXH7zHD7//N/YcOEVrWQFFKgGSPRmN3ZNkxXrWbVqKymDh2o3rfPbmPb5/6zpfP7rIazcO&#10;snekCaUigpikbeSoQ7GU5tA4VE3TVAtN+9uxNVrw895EZLgfWumTKkUcucmBRG5bSYzrarJCvCjI&#10;TqGuqYMrt1/m1LlLlJRXOyfH7RwdQ2WW5FJYyODu3TR0tlBZZaW3o5TWVi3tvSbybSlsj9pOQHwU&#10;2xMj8AwIIj1HJ0XoHGWtXZR3NkkRl6K9v5/eA7107GuTn1to29VN54EddB88IGDZw9COTnaMVTEl&#10;yeZAUzE3pEDeTyrmkZ+Fd0Na+XnGYb7OO8M3BVf4IvUk7yVM8FJiJcczMpiypDPQkEFzV5TE8QhJ&#10;UBECwQhad8TQsTNeWhIdw7k092kpb8vC2BSJrjUcbZtYclUYBdXRmBtlHLclYmlSYqy1yn4TY25N&#10;pag3meKxZKp2SBLbWSlAraRjvIb6vkp6dgng+zqxle/BYNyHpqAPja5XClITqgoZ90WxZBf4oMgV&#10;sTAmk6IIEhCuIyJjNQmq1aQbXSQZbiavfBvqai9UdV7k1bqhqtqMWp4zVQbTWJnNQImZ020dXGhp&#10;pjc5nboNgXSu9qJlmSvnojS8o2vjUXIzZ1er6HhC0t5jS0h4Yi6J85eRtnQjsY8vpnDmNkYXqTgn&#10;AGyen0q8GGHUtAU05Kh55a4U+8l8qkYDqOgLZmigiHNnOth1UEuBxRvPqEVsCV6IV9QaglI8SSyI&#10;RGFJJSI2QAxQEU9xXiKlmhRK8x1XxmdhLsjEIC2/IMN5D19WfoYAL510TSppqhTS8qSpUklXp8lz&#10;0vLl39LStMnkFKYJAIXk9+7wwtv3xQJ3CgS7OXp9P1fvO+LoaYb3NFPXphbQxQr4IgV6YVKxQylv&#10;CKeiIYLKhkgq6qXVRVBWGyq/F4TNcSGs0xC9xRoFgtKMAkSDRF8HAPUCRL0lmPrmAoZGpdN2tzAy&#10;uYtLN+7QNTDM8tXrmLNoOQ0do1y4+YhDp69z/aV3BTCOMIeY128xl3dQXNnJSQFUXdcIGcpCzl55&#10;hR9+/SfOX7uFu2+AACaR9v5xAqJSCIlJZfnajaQrtfSMHWb80EWJ2C9x7+2vsFZ0kCZ/71iMyfEO&#10;n373G4F2JQEhcc6TEnfFJneIobaLXZ64cEvs71e89MYHJGVkMW3a4wSGJfL8vXd485NfOCc5qGjo&#10;oH9ir1je51y/9xa5EpvXbdrGZjdP550dcxYuZLZE8kXORY5W8OzsWWKWTzmnrXrqqeny+BQrNszD&#10;T6p5mmN5wTYNJcOFFI/oMPVLdBrRou/OYPCwlfqefOYvm4fRUscPv5FoK5//rkTsPWJRX/789879&#10;9en3v+GU7JtX3viUf5MC8ad//m92TO2ns6qQ4SabAMkiySGQbJ1jlo5cTl+/xW9/9VuB3z2+enCR&#10;j188yfs3D/P61X2cHG+kIMGdamUgLQWxVEg/KrJlodMnkRztS0KoN2nJESQIqEK2rCbcRQaIPGb6&#10;uqKJCCQrNorEtFyOnL9FQ1uXJIEiKULHGD98FHNNBc2jQ9g7qskrkb7ZpqOn10a3PDY16bGU5ZFb&#10;mEqKLo7wjCB8I3yISI7HIgZpqKoQCNaK+Q0KAHvpOdwhrZmeQ/V0Hamn/Wgz7Qfaad0r/W2ylKZx&#10;PW3DanpbctlZmMf1LD3X/XK57Wflk5wJXs8Y5c3MKT5O3MunwWKKHkWcd0/iUoaWIxY9jYZgGsqD&#10;aG4KpaU3TGJ6OG07omidjKV1LIWmoVwqutIxNIWgccyB1xJMXvV28ssDMVSHYG2MwNwkxa5WJ/+W&#10;/dgZi0VitGlcTdmOUhrHJA4PSgHsVEsTmHYWYSirpsA4jFrbIaJTgtpWRYZFR3JRHHGFQSTmbyBT&#10;5UKOxNxCexxFtSkorJ5kF61HXbGB/NpNFDRsoaDRjXxpqppN6ErcqCiMpEGfTFdODl2J2XSnZlAe&#10;tp20FYvJmbeM9iUhlDzlTu1SX3b7J3PCN5cDa+KpWLCRhJXLyAiW/lBsptfcgn1ZEg1LEqibF0P/&#10;KjUTXiIcy/1QTVtB9LS5pHttIU+7jeTCNSJBQVRlhDFYJkm2ypewrHVifstwj5AWtZxtYUvYFrKY&#10;+ExvdPnxTLPkyUZppHqIARYVpGIR0BkFeFp5dNxBkZ2fIpBLIlV+J1UVT0qeNKWjyXMOGAo40/OT&#10;SStIIkOXRK45nfreem49epX7H7/L0ecPCgT3cv3hbV754E2ef3SL3SdGqOvIF7DFUFobj702Vgwq&#10;huqWBGpbEsVqkqhtTaSmNY6q5hjK68Pld4KxVfkLpHyccfknCAr8HE1isM7ijtbgJ5UshIL8EDLS&#10;thMT5Ut8bAjh4cH4+/ng57+d9s4B3v/4O9786CvnzMmnr7zIxVuvyPt0MXfhMpYuW0dN0yDXbj2S&#10;SPcaPX1jZCpUBIWEU1RcRmtnHzkFMriN5RLz7LhskwqzPZh9x69QLXA9e+cRvxIYRKbmsMk7lBde&#10;/ZDvfvU37jz8kGPnb3Dp+fu88u7X7Dlxia2e29no6sP4zqP8+Id/47vf/JmOgSFCoxNR64oY3XWM&#10;9oGd+ARGiW3GMSXA/MUf/l1e821WrF3vXIh83fqNAtVIQsMSWLVqM0uXric0OJGggFieeeYpaU8y&#10;a+Y8li9ey/xZ83nyZz9jxozHWbzsWTG6lYTGuEoxE4uqCEbbGIqxLkwGU6jEnZUyCPv4+pf/4pxg&#10;ISPPQlPPbr4VTX7/s+8pLKoiIU0t8fow9x+9z47JA7i7e2BTprKvr47x8RG01myyTAEyQKMkDuex&#10;++AYHzw8x7dvXufDe6c5OFBBf42aHS0GukrS2VWrYlQKaHV6GJrQbaS6ieWtf44415Ukem0gctMy&#10;+fcKMjw3kO2/BWWIB9qYYFQpydQ29XLw9C3Wu7oTERfvvKSprqufwvISenYOUdZdhqUtl8ruXFp7&#10;CmiX/tfVbaG+rRBbswZdvUKsJYfcIinm+ngpEsmoi5XYagqp7amkfVcjXYcb6D3eTN/xerpPVtN5&#10;pJqh/Y0c2t3F0dFWdraVMlqhZbJQyV6lADkum8ORmZzJMnMtp47bGQ28ktTKu+F9fObbyb2NWg4/&#10;F8JFdzVn4oppi4iiLSOcHnMsXQ3RtPdE0DIkIBmNol6ice2QgnIpVoXtqahEFtTNwRhaQ9DVyj6u&#10;8MNUH4SlJQt9vUlicTzm9hgpbkZMow1UTo4KAMdl+8spbjZR0mzFVFMktleDprADva1T5GIca/UI&#10;aZZIEsybidFvIqpgDQm6bSht/ijM3mL1vhRUeQj4NqNt2Czg24SmYSN59ZvR1G8lv3orNu12WiLT&#10;6fDOoGVbLFVr/MiZuYDox5+UKPs0JXMDeDl5L2+nSypbnkX+qq3oZXya3L3I8HUjNTdMbFjPwIAk&#10;RYWBvDkyvueKGa5wpWp5DCNu+fRsTcE0azMR0+bh9dgMctO2Epy5Svqp2GqelwBOxkHWQjQmT3JV&#10;IYTFbRATXIJ/2irCFRvJ0cl+syUKALWx2PRxFBsSsRrkRXWp6AvS0YjtKdQCNU0iqep4ktWxpDge&#10;BZgOAKbmCQDFANPk99K1AkFdisTkFArsSgZ2D/DCmw94/o177L6wi8PXjnLv/Td59MlHvPDGfY5e&#10;OkbbUCn26hQq67IEcGmUicLXtKVJ9MukuTObpq4MGrtTqe9IorpVANkUTkldILZqf4leAkG7108Q&#10;LJL4a5EoLAdHnS+DJs2F2Ni1BAasYNuWpWzZuIbtPp6kJscRERGCl6cnYaFRRMbE4unjw9Lla3HZ&#10;uI3Q8HABZSjxcXLAausZGR/FWmTBzd1NILOWkuIS9u09SFJSqgAnWmKqQiKbCVc3D5avWiORe5TS&#10;xl56BQi//pf/YfzgWcYkRt176wsn7CISsikqbeT1d79yzlrtmA06KjaeZ+cswmKv55xE2JNXb9HU&#10;PUTnwA5uvvS6c4nOtr5RZs1byM+enuWc7+/CjQekZKucl+94eftQUVmPtbiO4JB4Fi5awtx581i/&#10;fgvuW4N5buFKgd0zzJwxnc3y3OoVa3lKoPj000/x5JNP8Pjjj/PYU4+LLc5gzbrn8ItcK8fSHXWZ&#10;dMTCLTL48xjZtY+ypm4ca6XsP3lD4vCf2Ln/BPOfW8z0Z5+VaGSmobEJX9mXTz/9BBZFioCtmaHB&#10;CTZv28qyFQuwVxZR0V6OtlrsfLKNV28cYWdXKbasEAbKFJzsK+FUfymOhc4nSvJoVUlhTJABHbKV&#10;PL/1ZHivIdNzNQr/9ahCxPrCpNiFeaGL8EUXJxDIySQv38Lo3nMUVbRRYKqkf+wgeXq9DIAMKgSw&#10;Ra0qbJ251A2ZqO9yzBcpEbjTTH1rocDAgK4uVwZ1GvlVSQLsRDSlKegdM5zbM6XfFdA0bKfjQCVd&#10;x6roOV5F19EaiZMNHD+wh7cO3uCj8SvcqRrlXEEFN/NKeVvVyispNZyN0XE0pYB9KUoOJ2ZyNlrB&#10;9QgDl93zOLg8kuNrEnkzqpPLgfVMBqo5kKNnUptLT3EC7U0RMg4iqe0XORhMpHxQRdmQDatEd3Vz&#10;GnlifKaOMAqbA9HJuDA2BGIUAKoF2rqmJPQybvTtxRT3D9MgCaVt5DT13XukMOykum2CqtadYnQ7&#10;5TjvlMR1XBLXBYF+KfFmnJIehQAA//RJREFUD5KtLqSYNpBs2kRWSQyaao2AL1vidijaOjeJ4W7y&#10;HgLGGonBNRsEgFtRNbpLBPakxpTOXdMU76tO8DB8iovrq+l5IpqmJwI57G7hy8bn+VX/axwJrCbx&#10;MUdB8xQbiyU5zpuk+ACi0qXl+JOQEIDP/CUETHuWxGcWkj5LIvGMdSQ9tYrsGWvRTN9E3GOLCX5W&#10;xpApGEW1O8GpqwgMXEp0ugd5NQHYGwNokuNaUSFFLX+rxF83ObaxAv1oOc4pTLMVSgw1CwAtjjPA&#10;GZgK08WkUsjNTyBLEy8xN05AJ010MTXfAcNEsUCH/Qn8xBTTBZaZAs1sYzp5lnTMtXqGj4xx+u5F&#10;Jk7toXf/ACdunePma69w+9EDXnn7La7du83uo3JQOg2U1uTQ2l1IdZNSDDCbxi4FzT25NPUqaepT&#10;0NibKQcslar2+J8gWOuIw34CjZ++D9QL/HSS8/Umxz2/vuQqJS6leBAesoG1q2Yzd+bTLF60wLls&#10;45Ili3js8WlOePyjPfbYz3h25kyBxhp8/TzZuHE9q1evZJubKHVyIkpljvMxMjKSuLg4MjIySEvL&#10;wMXFFVfXbcySqOmyYRNai1061BBDu09x9NwLHD1/lx//8n+l/Qd9E3uYPmcBC5esZnz3MYmNn3Dl&#10;9it0dPdLARCDOHlB4uVZ0hX5YqBSxbI1zuU6v/7xTxw7d4XMPB0ZuQamDpyWKNzJE9NnMn3Ws/hI&#10;JDforWhUBny8tvPcoqUsXrycNWtcWLF8jQBwCTOfncnTYoHzHHd1zJ7L9BlPM336004IPvP002KI&#10;0qY/4zzhMe2Jx1nrslYKTo3zcglLsRTAnCAZPM3SOtl/5gQfffY1nQJpT29flIo89u8+QFd7B4nJ&#10;KRRaJdIdPcSFXSNcvXYbpcZMjmzLnVfe4433P+HY8X0M9YmNGDIYqNRxbU8n908Oc213Eyf67Oxv&#10;NjImQOwSA2tSRlKdITEp0Q9zrDeWWF8KY6XoxYjxR0l8iRBrjfRFHx9CkTKbiMhkajp3cuTCy2LR&#10;hxiZOkVcqvTRrAgpmLnoKhKwNucyfHCAMsf9ojUaqqu0MjAMUnjt5EgMTpXkkGMOF8uJld9PRm9P&#10;p1CiuL1CSV23nuadZlr2OSYfMNEwUcy1S2f46tZ7/HDwLf4w/IgvK89wK7ueSzEGXk2o4YfcXXyr&#10;mOR+Wh0HY9LpDfGjLmQLZYFbafPx50BgmvyunUe5O7kQ0cblpDZOKmqY0ljosTgmhU2gvj6J+vYM&#10;qnozsPfnSyvH0luFulUrwElC1xgusTcUU1MwhW0CwuZksTAxvDYRi94kKvqaJP7vlFR2UgrrdQbH&#10;HzK28w16Bq8xMHKHzr6XZPzdpLHteQrLJkjURRNncSGxaDVJtnVkFnmjKo9HXZmPqtKEpi5VbNkH&#10;Y42XWKcbinIBX50XqmpPcirdSSz1oaO2jP8+/QsY/g3/qv2A30bc5ZNtR3jDbwcPU0Y4nGzHsjKI&#10;hGmLyHx6BbU+DgFLYcOGOWxaOEcSkAdZ1kxio0NYOe0xXKX5TZtOoIDQY9pTbJn2M/n5GaIeX0zI&#10;z54jdNYSlKrtxOk34791Gf4rV6FW+1M6FoCp3Q99rSTKXRWUj9vQV8lxLZZxLPHe3JXONKM5FIs1&#10;Ulq0mEQKNns2enlztXSITK3D/KJJLYgTM0h0fseXKpE3TZMuTeDnOBmizSLbkInClInKlo253kjP&#10;/l669/dQ2m2na6qNsSND9O/p58zNqzz48GMefvoRNx6+wOQRsaZ6HUMTrQzvaJPYq5HYmyVRS+DX&#10;qxIAOlouDT2Z1HaKLbZIXK5zXLgdjKVsO6ZiHzRGqTpaN4Gfl9jfRlJSN5KU7E6cDBhPTxeBwnzW&#10;rl0nVSGQrW5uzBAgzHh2OgsWznNGxCeffFwg9qxzcs9Zs2YKEKcxf/48aQKMuXOcl4bMnTuXJYuX&#10;4O3tTUhIsEDmOfndWU6IPCHQWLd+E9ayemo6Rjhz4z7ewQmodOUSF/+Zn//uX9h35LTYqV4+o4GB&#10;0d3S4YYJj44nICiMvuFxPv3mF7zz8VdYSyqcFyA71hkZHD/A4VOXnbefqQtKmNp7mm9//nv0Zgs/&#10;e+IxgekSNm3eJjYbiZ+vPytXrGLhwsWsWbVerNeN1cvWMnfOPGbOnCEAFOt76hmmP+NojljssMAn&#10;nSB0/OwEohSBx5+eLsBcgNpQyXd//FeJ6xecC6CbKuPQ2uPIKwqlqkcGnjlXLDSdmuZGMdQhgqNi&#10;2LzVXSx4hLdfe5eTw4NcvXRLoH6Zl8ViHd8h/uH3f+Xc7gk6izVc2dvD+zeP8talPbxwqJsLEzUc&#10;7bIxVZvPSEkmvaYkOqXPtYgJ1udEUJ4aRElSADaBoTVOQBjtjcEBwWixxPgwzNk5NDX0S9G2M2/x&#10;Gly9gpk6eJmzV1+lrXtMBncz2dKXTRVqqtqq0VjyJfo2UFtbikGnENM3kKnKJCwxkIDobcRl+ZFR&#10;EIbKKIlGYG0yi71XaqkfrJMo3EHLjkaJp3W8dvkO//n+X/nnF37Hbwfe4LviS9yJb+WAaxYHHde5&#10;bdXz0KeMD6Maueafy47gcMoE5mWZQUwVKBnJkGIfFsdggoqjeR3cLjrJ7eLDnCoe4LAUuv6Kcvob&#10;ymmp1VIrxmrr0mLusVHYVY5OIK5uEGttTMPQloleJEHbnoC2Pp3RQ/WM7S0W0IdT3qHHWttFcfUk&#10;lc376B57mR27Pqd/8E12THzB5I5vGR7+kL6BRxRWdkvk9SDKuIK4wlWkWDeTUxIpiSAHjdifplbk&#10;qC4bbVWqFIkwFFZ/sk0B5JUEiyV6kGr1IlYfyqClkT+Nf8r/jP+a/yn/jj9lvMq34Sd40aOBHS4p&#10;5Ht74u+5kfhN2yjeFkXCzLXEB28lKGg9C5+ehpukt2KRIkuhhvDVG/F9ag7hjy/AOluO/7PbyXtq&#10;G0mPLSPisXlEPrGcBJf1aIuDiXWX8T/Di/CVG4nJXkZZnw/2ziCyKtPQDvZRODaFub1W4nw8OWWB&#10;WIeimKYr2i75P1CgFyLRIZwCsUG9aL+pIlfibBbKIjE8s+N7EQGfmF66NpMM6TQZulyydEpyDEpy&#10;C5WobSryHWtyigGWSGc2t+qxtRmok8puq5dq213EkSvHuP7qK9x9723uvv8WF168RqfYRW1rKbsO&#10;TNDaW0pxTTZVLUqae3W09DmWWFRJUwpcsqRSZ1LlWPOg1nHXSrhUrEAKLL5kK7eiyNlCdtYGcnMd&#10;1w5G0tPfSEmZTSzJx3nzs+MSCQdsQiIicfOQyqXMZbOrK4sWLyY2Pp64hASWr1jO4wLExQKXjZsc&#10;61/MYMnSJc5bwp586kmm/Wwajz/xMyc0H39imsDvZ8wQe1qxcp1z7RFHBL5893Vi01QoNFaOnX2e&#10;3uGdYkcZ5ChU7DtwjPuP3uHYyXMCvyCJozNISsvm1Pmr3Lx7Xz7zCMUl5fQO7hD4XaW2pZcFS1Yw&#10;Z8ES6lv6efD6R3h4+bNm/XoCQsME9hkSExLZvHmTE96O29dWyO+7rHRh5XMrnT877HbGM9MFcs/8&#10;ZHt/h9//AnD6kzwl/545Zy7uYpH+/hGM7jwu2/GuGHq3xPwQNFpPVArHrYZBFJQHix1FSFVNoWSo&#10;hPKxRsIVCWzYsoW61l5uXHmBvfX15MQnk6k08tKr7/P1t79j/8Qkx0Y6+fTuWb69f553r+93rgZ3&#10;Y087Z4crOShRdLJSIndRJgOFKfQaEunSxdOcF0VNZgjFEomLkvywxfuKDfqICfpijJUkkBRMsRig&#10;SWcVi9/G4489JQVvE7aSekYmDlLb0EGB0UCWMg2lNpv49Hgik2PpH99FY3MzJr2apIRYyiprSM/T&#10;sNFtIx7+m/H030SUvE+SvG9GYhhWo5GaunYpvALQQiM6idfv3ntXyC50/w7++83/5G8Xfs1vB1/n&#10;tYQh3gzq5CX3Si6s1fK8m5UXEmu4V97NQVsRu6psjNpNNOsk/ZhUtFsL6bBWMVDWTV9xJzUqK7Wy&#10;7/bWD3KobYxaS6HEUyvmlkKJvBYBXSH5LToKGvLIr8vC2JpHYXc+1n6zSEcxY8frxAA1ZBVuR1MR&#10;I6aWT16pCmVpLoX1rVS27cNeu0de8wTNHdfp6LlHc/t18qXvhaq2EZ4vQDKsJscW6rysLb9cjUlg&#10;a2rQoiuvlt8rJrc0HWOzWGFxDikF0aQXh5JYKBKiDaY6QsHujcXcDBnk5Ygxrng1sHt1HrWzfVHN&#10;X0dGajDBWdLXUnxwD9qCy+IFuK6eR0KyN4sWPo576BKs7RK3VUlErdxA4sK1JM1YSdmSOHZvrWDX&#10;8lLGFulpnBGP8qlNmJR+FCh9yZvrT8GscCK3+uKfvI20XB+0Zl+BczDKFvns3aXYuywYJPqqqyPQ&#10;tW9nmsbih65IopSjcxeGOGeFziwIIUsfRa45mRyLxAjR0zRdChlSDbML88g0yc41aSU2aMm1FJBn&#10;K6CgzCh6acQgBmhs0kmlyMPcrMMmb2ysV1LRbaFjspGRA33sOyNR5do+DlzbwcjhJgodM4K0FokF&#10;9tLlmNOrySQQLBAAmqmXqlfVqhT7y5HncgWMBiqaFc67AWyOe5jr4jHLgVIrBXz5W9A7pkIqTWB8&#10;Zz+20iIB3CJ8/AJlUO9n16FTJKfnOL+sr6tvltgUi6/EyH37DzM6NkloWDjzFy6U3/dh4+aNTuC5&#10;bHRMs76Mxxzge/oJ5+QBzz23UCA4TdpjYmzzWC2Rs6ii3nkh9NFLL3L8wm2u33nI8XPX0RUWOycV&#10;mCWAMViK2H3wOLv2HcJeKlXcUOiEXu/QhEDGxDZ3iRtiii8/eIfPv/sdB46ew9s/kKWr1gj026lu&#10;6Ga2vM6adWvxCQjCaivFbC6SbfAX25stMXeuxP3nWDR/IXNmzWaGYyorMd7ZM59lhiP6zvgJfk89&#10;9YTz0QlDicdPys+O2WEiohOorm3m/NXrUjAOSodMxstfqnRxPqb8aFQqf/JMwVLQlLSMllPYqMDY&#10;rqB+dzn1k+3cuP+QD979ghO97QRsXMu6da7sGN9DqXzOAyO9fP/OHT4V+H1w8whvXtnLy6dGuLG3&#10;nQsjVRxttwgY1IzYMhixpDMkfa/XkECbOor67DAq04IoTQ0QE/SnJMFfQOiPOSFAABhCuVLSSkKy&#10;7L/tUvQaqKjuJDYxl7Xrt0isWo+bl7s0T1w2bSAhLQVDiUSwsgpsNhvV5WUS09NR6QUSAqLA2BBc&#10;vTeyZuMK/Pw8CPP3Iyk8jNw0SUHpIcQl+xKW4kmMIpT9hw/wmy9+x3989Vf45r/hI/ivc7/l3zvf&#10;51/r3uE3ppt8mneM11W7eb/sKPfLd3LZ1sR+k5V2Qx51xgzKCwQkuY77oTMxKvMw5GrQZSrIjYmj&#10;Rm+gwWzCqhdwlRegr9NJ1JXWrKZQ4ryxNlPMLBlFVSKK6ixUzQYRDzMlHYUUdMm4bMwmT+Jfesl2&#10;UmxuZNi3SfMmTcZ7mk2eM4WRLjavKRawV42SpM0QAG6VKOmOqiQZQ6lBgOeYKMGCuaYEY0WNmFYn&#10;eeZKZ8wuH6qlZqxFPo9N4rEKg4zZgppczJo8qleLpDwVgkpsTfHUWpKfXED09NkELVxAplqKkDoU&#10;/yxvvFI98AjeLClqEZ6Ba1i8ejZeYUsxtUSSnuaN94JFBM9dQqS0uLkbaN1awAnPTk67tHFqTRM9&#10;/nmUVgiAE9xRekSRvVXibUyupFMtqXmSXk1bUVb4Yu2Mp348k86dAnQp4FmlgWSUejNNZfIW6xNy&#10;Oprk4jx9IFkFsoM0gSSrZAcVxJOhTxXgpZNtVpBlUUkrQGEzkmM1kivxQV1qRFtZiL7aKAdIHht1&#10;GBrzsYgFmgWA5qYCOSiO7yUKKBW7a+nX0bHTEZUNdO0poEr03VCSwMSeUc5ducyew7soqc7HXOo4&#10;QaKh2DFXXINKWgGG4nTKGpTU96ip71MIGBMEBEFo1dsw6lwxGjaiUXtgtigpKS8hRsxu8YrVGIsr&#10;aGjvY/1mNwHZM+iNRQIbMyHhcWIJbSQmpeO61Y1NrttIzchkxaqVrFy9ktCIcFatXcMMMawFz81n&#10;zZo1MqhceEbsyWGI8+WAOs4Qqww2Oob2CKCnGNt9nG9+/Cfe+8IxoekhFHnSGdVaiU39NLR2EhIZ&#10;zZLlK8hVarh77xEP3nifInulxM85rFqzgal9J7j74F0m9x5xxmKHWb1w/x1sZVXO7zCfeOpxlq9e&#10;S0pKFqnSNrpsZuH8BaxZuZrN6zeyTOL6szMcxveEPE5n1owZYnoO2D3hhJ+j/WSCf7dBgeDT06cz&#10;Z9584gUkZoudmMh4Zgk417pswGAqxmw0ERK8gdRMT0oaTYwcnaSoyUhSgRfZNj/MDVkM7h7n1Tff&#10;ZfdYN0VSJCsq6+jtHaSusop7l47x3RtX+ejls3xw6zivX3YAcIzn93VwbqiSo21mpiryGBUAjtky&#10;GS3KkCiVQo8hiSbpyHU54VRlhVIhcbg0OUBscDvmxCDMSeFUKFJQpaRjtbfw+kd/4N6bv8BW3sXM&#10;2YsFwi6oCqQP2qulP9VS2dhOfqGN8OhQSQuSJoqlX5aaKLCqpS+rZHsSCcvYjnfENty3uxAjQCzU&#10;lFJq6sRqbsJkM6EuzibDkiADLIzJ8VY+efgqv3r4Bb+/83P+cv4H/rTjQ/5z4mvo/Zpf629zN2iQ&#10;M16VnI4o5UiylfHkPCqlXxnDvckP9cQcHUlLnoU9lUMca5hif+04drWBsAh36b9bZf/HYhJrKaxJ&#10;FwlQibXlUybwc5iM48SNoj6Z7EYBYYdCzFAAWmNB1SiSUp9IanEE8SIFcQViUvpNYmnrSDCvIcG6&#10;hvjCbSRbE8kuLhZDLCc2P4Jks59E2wwp6H3S3waxVLRire7DaG9GZa5AYSxBIUU9x6JHaVfJ+C6h&#10;rLsSTVGecwF0Q6meQpOJgVAD7WvSMIqVqWZvQr90E1kLlhL69AzyYkNJK0nFT+2PX7Yfvml+bBMI&#10;rvdZyqotz+ERsAhbe7gco9VsWDiLbQvnEyTpLHzJKhLnbqFqXSqjm22Mby1kUJJoQaGYer4cq1xX&#10;ouTYJWiSybVpRM5SSCjwJtUSiKEhmalTZcKdXJKsvsSY/EiU5DtNWbCN3AKJhPke0rydiyNlavzJ&#10;0AQIRcPIKIgVG0wiyygAFKhk2fLJKXLcGmcgRzpPXomZ/LJCqRQG9JU69DU6dPU60WOd7BxpTQKy&#10;Jg3WVgGZw+Q6cgVe2TQN59C2Qx5H06jvT6SoVipeq42d+6cYnhqhoa0Sg1SnknIdrZ1V1DfbxeIk&#10;x9uVGEuT6Zo00zaZL9E4FluxH4b8rQI/hwFuJCtjHekpAXR393DjxfsS5fqoamzl4LFTeG8PFKsJ&#10;pKlrkPLGDrILjKiNFuf0UDOenUVgaASJaZlijksxFJqpaWohOSPHOZHCcxKNV61ZzfKVK5wnIZbI&#10;QZm7aIHz/61iHn1j+ymubCYgPInb9z/k5ivvSlRvISldRe/AFK+99TF37r1KoZjHyjVr8d0eKnF3&#10;JyfPXaNvcIyiomIqq+sZ23WE5p5hfAND8fYLontoku9//DM2eynTJc66bNzI9qAQoqMT8RBrXCQQ&#10;XiAGuG7FGra5bGW9GONcRySW2DvH8Z2nwPof4HPE938A0NGeevpxJxyXLFlMaGgotbV1VFfVsd0/&#10;CJcNWzBZipncc5DG1i7ctrni7eFCbEwAOimEedoUwuPXE5W5gRSVD2Gpm4nNcyfLHEZhtZKG3ho6&#10;Btrp7WvnowfX+frhRT565QIf3D7BGxf38MqpcW4e6ObcSDVHxAD31RawsyyX8ZJsxu3ZjBRn0WtO&#10;p00rEBRrqFdEUZkRSllaCLbkQCyJAdhSwijJdtwlYmLfkeuSGg7jF5CEm2eoWJyXFMw67rz6Aaev&#10;PWBg9znOP/8ajR39xDvWS86NkWMs4JQYZ7Bmoi1VkleeQ7ItnAR9KEnqCLSWXGzWEkpLKimvLaOq&#10;s4zyTolSjtmSOmyUd5nZMdXK2X0HuXv4Ou+fuM/DwSv8eOA9OPk7/tjwKp+rTnA/bohrYbWciqrg&#10;lnWcPanlDIfrOJzTwBXzFC83Xuatqdd4tO8hN0avYjfqiMv2JDxhA2pVIBX2GFpkjAx3ZdLalEZh&#10;aTy6qjTy6zPIkxSUUx9FVmOctBSyylNJNUQRr/MmSsQgXLGJCMV6ovPWEacTAJrWkGhyJcUsILKm&#10;S0TMJac0WywuQ+CZRkFJDvkCkIJiGRtWHbmS+rILsyUJJpAoTIjMDsAnxo0AKUQhmWJdljysDTb5&#10;OzUZRgU2g+wTdRXd/rnkr/InedVWEpesI/7ZxaTPXoVlWxC63BSSjHGE5G4nRBGIf6aPRGJP3EPW&#10;4+L2LKWt0QSELWP209NY+MzjrJ/zLG5z5uE96zlCZy6lYGkYzdEp1BTHOn8vScZ+gtFVYLoCr5S1&#10;BCskBmd4sil6Oa6xS51z/5W1C2uGVFIMYolUpRFbkMq0TMVm0nNcSc12JTnT0baQnONBsuTn5Lwg&#10;MrQxZBuSyTJkC/U1Uu0FfkV6cksc9wZbxP4sAkCTAFCPrlJydo0WvZiasVkrNijRqU4pAFRj79BS&#10;06unaVBL04CC5pEcmseyaBrJkOeSqe1KwlSWJOZnpK69VqJwD0NjI9Q01lDbVCNVr4nalmpqWook&#10;ssdQ3Z1M40gS1Z2xlFYGUWhwx2jcJtXSjcwsV+JifDHoHTeY76GjfxRTcSU7xKgckxGM7zrMvbc+&#10;pH1kB/4Ckc7RXVjL64lNSiMqIY3UHDVzFi4lU6mltXeMfFMJaVlKiZSznJOEPiHmtGTFSra4e4ld&#10;riE8JgnHEpTje04ytOOgwKHKeRfIyO6jrNnkLsb5LBp9MfuOXWbX/uMUy2AqkTYlYDl49DSW4nKJ&#10;Z67k5ORy+87LvPfpd4xLTF66ejXTHn9SKlypxNI7EuuSBXaLSE5Jpaa+UaJpOaEhESxd/BxLFyxk&#10;/dJVrF+2lufmzxfze4q5M2ewYO6c/wXgP+LvPyD4088OAD7DqlWrxIhUtLV1YbFY8fb1IzktizMX&#10;rvPex19z5Ow1iY2NtHQM8fy1F6i02slOSiYowpO4/Biax9toG20mMS+C2LTNKPVuROduINkQQml9&#10;Pq+9eIavX7/Bx/cv8N4Lx3nt0h5ePjnKrf1dXBir5ViXjQMNenZLDN5RqmBc2qiAqd+cQZchldb8&#10;BBqVctyzwrGnBmJNCnC24jQBYm4i2qwMslVmYjL0JCkMlNb1kJhpEJPplCL4NpP7zuDuF0VsqkQm&#10;KXzW2hra+x23uzUKAFUYJXZbKg3SpxXOSKmqSSJfgKg1qzFJIbZXKKhqU1A3qKd+zE71WCXV47XU&#10;TdZRO1FMx1QdY/t7xAgHGJXXv73zFA8HLnBB1cO17C7uqUZ5MW+AS7ndfDnxKn84+SW/HH6Xfzrw&#10;A3849D2/PPo1Hxz+QP7uHpOtE5Q6x1MaurJEcpReVBVH0WiPpswcgrEwBH1ZHAaxv4LaRPIqw1CU&#10;B5Ju9ydVWrLVm0SdG/HqrQKrjURIC8t0IVIgGK9dR7JpncBnA+mFvuTaQyUiRqCR19HVpZJfmSjb&#10;HStiE0JusT9JYo/Rqo1kmIOIUbnhHb9c2mqSdRGoyhUSpcVMO+xUjnRR0deNrbdVYnEXOapkPLYt&#10;Z/O2RRJxlxMR6YKX2Fzc/NWkLd2A/6IVBHu5EZzgQ5ByO8HqQMLVIXhEbGXR6ukC1HDi0zcwR/rn&#10;vMcfZ9WMJ3CZ9RibZkzD5WfPsO6J6ZTpwyRZ+bDZf7Zsj3CrcDNhyjX4pi/DI2mJc87C1UHzWB08&#10;m1UBM3ANn0OOLYGUggJicozEST+ZlpyxSQxF1Fg6bYJU8Pg0gUfGVmLT3YnN9CNBIVVCqm+GLksq&#10;u4psq9YJQKXdINoscUDgV+C0P4FftQZtrRptvUogmIeuNkeMMJOiVjXVAyZax4voGC+kdSSP5tEc&#10;AVi6mGCqADCehn45uBJnC2ypjO/dyd4jRzhy6jil1aVEJ8RisdsZmBgTCFagtyU6160tbw+lpEFa&#10;WSA2mz+FVj+pjOHkakMlxkaxQUwpJT1bYuh+CstqUZvsEqfbuCVm9vDDb8UehwT0ek5eusebH/2S&#10;8uZe/CKSaB+aont8P1EpCpIVGnm/UuctZWvWClyWLmX2/IXEJaWKoYXh6u5HfLIYhK2K8zdeEcie&#10;4qVHH/LZL//EhduvEJaQwRZPf+eU9yN7jpCmUEucnouPtz+Hj53h7fc/YffegxK9t7Jk2QrGxvfx&#10;+rtfcuLSDYlbJeRpDGKEh8R+D+DtH8AMibN+8lhZU0dNTT0REZGsXL6cLatc8HfxYMsSF56bPpuZ&#10;0nFmCdhmzZz+v+D7B/z+0f7x/HSJyyslPifEiT1kKFmzbh3Tpv3MOSFrZ98E+w6eEbO2ka02c+Tc&#10;Lecynt//8Fvy1RqCJYpmVmei7zPSIHEwJD4GZVIUw9Um6muKxbp6aW0v5sB4M++9dJpPXz0rADzK&#10;o0u7ePnEMDf3dnBhvIaj3UUcbDawtzafXdVqdlaomRAADVnFAo1pdEo0dQCwKjOMUonBDgMsSgmi&#10;RGywTJFAoTIbD68gDBKDE5XF2JtGUejLCYlOJSVHT1yqSvZfFEkZakkavUweOcPFGy8xNDSMpVBA&#10;J6+fl59Ocn6sxMZgJ0wUxQlSbHOlwGppaLXQNmCnQbazoquAYkfrl8I+LECdMFA1ZaFih56SNjWd&#10;jXb2StTeL/DdY2zgqKWDi+UDXK/t5Wb7GNe7DnFv6CKvdl3i68Pv8rtL3/HpwXe40nGegx27aaiu&#10;prJFjLOtjsrOagqKkklIElFJ30xy9hbyBICG8gS0AmpNZRR59gCyrO4k6zcL+LZI1PUgUetOotqV&#10;+LytEg0FYgpXYnM3kaLbRLpR4qjAQuFYQsDkTbrBW2AXjLo8jPzyUHm9QEl5niQbNxKlckBTXkPj&#10;WE1tEcFZqwSI8j4FvoRnbSXd4k+2jDlFZQqmtgJsfWLHgy1iltms9J3Daq/p+ITOJzx2JZvdF7Fw&#10;7tOsfepp1v9sBmumPY3LknkEJXoTWRBKXGE0IdkhrNy2BFNtONpCP56b8RhLHn+Kzc9Ox2/hbILn&#10;zmT7jCVEuK2mrDZMjrU7/nFrxXY3igGuJVa7lmix3EDFcjZFOSZpdbT5rAmZzZqgGbhFryJQzDU4&#10;MZaI1CSmOaGXuomYZNnYpA1ESItO3kKM44veVD9iJXIkKWJJK0gj3ZQrEbhAdpZO4CdNqpSmQicH&#10;QqxPKre2Rkl+rYL8umx5zEBbnYpeWkm7WqKujYE9lfRNlQgEdfKzQnQ0hbr+OJoHE2kaipd/x1LS&#10;mCBGJkZw7hRtfVJVGqol9pZS39bHnsOnOHbmFE0yoBygs1QFSIUPpqhEbKA4CHNZJKaadAyVKkyl&#10;eok42dgrKzl1+So9Y1NUNHZz5c6bfPubf+fCzVdJzS0gJCrBuWxj79gBcrRW5otBZan0NHaP4Bca&#10;R1Kmmv7xvXj4OaCaS0JyhsTkaDE6Cy6uHs6poors9UQlZnPt7mtU1Pdw7urLzpld3v7qV9R0jdPU&#10;N8Wj97/hjQ+/EoPtYNM2N9y9fKiu72BoZIrm5nbsZdU0yOOUwK5DoBObnuWM1rv3HuOTb37k5Yfv&#10;Oc9gP/bYY7h5eJKelU1CYiJrBcpLnluMxyZPQj3CcF++VQA4jzmO7/TEAJ/9u/39f8H3xBOP/S8A&#10;HY+O+KtUqhjoG6O9bYDwqDg8Bfil1Y3sOXKO6qYu5s5bxKy5i+ganOThe19x5fZD9EYrQaH+xEmU&#10;tPdW0DnVT7aygBoHtIuL+Oyjr/jd7//M1+/c5ZP7Z3j/pVN8KhB87/lDvHZxSiKwAHB/B+fGqjnR&#10;W8Lh1kL21WvZXaMRCBawo0zNSFEOQ2KBvfoUWqQQOwywLD1EzC/kJ/hlhFOek0iFvoCAwAiemL6Q&#10;4MhMBvdeYufx2xRYG1i53guNqYaXX/+GE2fuoMk3S9/IIS/PMZlpCMp0X7FZTwo0YkAS5yLzQohx&#10;fB8m0dsixb2yuoT6plIaehwL7hgEgCXUDDZTN9pO9XA91aPSJpqoEpD37mzjyuljvHz+GnePXeXO&#10;ofO8df4un95+wDuXL/DmhdPc2X+UPRXt1KWoKU1S0l9YL9tWTqOuUuDZjLXOhLlcS2dLKf1d0nrK&#10;UEhUDI9d7YSfVmKftiQelcTiXHuYRFCxdd1W4vJciFc6Fv/eRHzBFuLUjq8k5HmltNxtJKq2kKXf&#10;Rp7Fk/wiH4m4vmjMfvKa/qhLgskr9hO5ESjaNks8ltfRC0w0q4lQrSJcuUL2yVpnczwXrlwpMFxO&#10;aOZyiZdLJL6ukOcE0pYgcivECrvMpJdk4p+0Dd+QlWz1mM+mTXPZtGI26xbNZN2s6WJxT7HiiadZ&#10;smgObqGuROUHk2iLwy/DC3VdBEUS61cteZwVT0/Hdfqz+Ej6ipu3lJRFG6nSRaMvDWBz4EI2+i8i&#10;xrHtulUS7dfJ66zBNWYe6wR+6xyTtYbMZ13oPFzCF7IpbBGbxQg3Bsxz/t20RKkoiRJ74xzmJxUm&#10;TowwJm2bPPqRIvaXmB1GQk4MyY67Qhwx2KpGWaxBVZovFUOMTyq1XoCjq8oVAOaIkmc6v5coqE0h&#10;vyoBY00GDQNWendV0r+nlN49NtonHYsvZVA3nCAdKcYJwXppNb0RVHREYJaNr2o30TXcw+jUXnbs&#10;OUR5bRMBoZGU11Wz89AOgZmYWZGAzy42IPCzFIdissdirMzEJAZhKtMyODHIhatXOHrmBMbiQiLE&#10;TuLSMjHaK6UaefL0rFk8M+tZVq5ZL2a3yjkV1IyZM1m0aAmLly7n2dmykzZLNU3NcU6CEBGbRkRM&#10;snwOqR4xicyav4jG1n7MAsD4dBV9Y/swl9RTWd/Hm5/9yIFzz0vxEGNoGeXtL37jnAW6W+zSYq9h&#10;x+7DXL75Mh29w6xYtYb1Gzaz96DA7ovv2bnvMHMXL+aJZ2ZQUdPiPCFy7+G7AqYY54XNJaXlmK3F&#10;BAYFMnv2s8yW7Vi3diNuG9xZs3AV855xXAD+LAvk+ZnP/HStowN6T/0dgI7Y67wQ+pmn5ecnmCPb&#10;GR2dhN2xipehmGjZRnNRBQ/f+ZhvfvUXDpy4LIUxnZikTA4fv8ipi3ecEwY88eTTbBLLjoyKoEwK&#10;Ta4qn0VLV1IQl0RPoY37Au13X3/Ed2/d4Js3LvLFo8t8/pKA8O8AdJwFvn2om8uTDZzpL+Noq9lp&#10;gDur8pis1AgANYyXKBktyqLPmEKrOpZaAWCVQKssNVjgF0ZldiS1KomsifFscXXHzVf6SNMEI3uv&#10;cObqI3wD4lgvxaGkohmdqQIPz+3MnzffeYmQv5/jyoEYLLoobAWSQiqKMJpN5Bkt6Io7pMgO09a7&#10;j67eMezldpq7y5k4OsSOE7uZPHWCHafO07X7oMT/nRKN90gfnuLkuau8/db7vP7aOzx46RH3X7gv&#10;8f813nj5ETfPn+PMnkmeP7Sfk3LcK9UFJCeE4i+Df/0WsZrEQDILs8goziDHkkB1aSI7u8SC23No&#10;rU5gx4hZCpQOvSUOlTVaLC2cDFswKQYfYpRbiMhcT2TWaqIlBsbmuxCXLyAUC0wQCCbK/6dLJFYa&#10;3AV+vhglNRWWBqGT8aMrDZZIHYSq2ItMi0DMtIEknQuxGoGdegVRmmVE5q8gWruaGN1q4sS0Ekxi&#10;XY4obdokpijwkvcMTF2Bd9xzeMYvJqEwFKsYc2FvOZoaPan6ZNIifDH7+BCwdBHLxATnPfszVq51&#10;LKK0CbfYTfhleRAl6S1dtk0jDKjsSMZl/TNigU/iu2YZylhvsre5ku/rTVNtOrFioivcnmWV51wC&#10;M1YQK58tTLWazZFzWBckYyJ4HmsFgmvlcV2gjOWQhbhHLsMrYiFuEbPZJm1ainIbaSoP0lVepIpO&#10;Jokqx2U5AOhDQlYA8ZmBot3RpOclkaPLRGnOJa9IKdUnl/wyJbpyBfoKx8WRmdIyJPJmYKwXC6tN&#10;pqA6DnNjJo2DRtrH5eBNGujYo6NxUuxvLEUikwBwOIrKHunUXWGUtUtVbwvB1hYmrxFOdZeRoalB&#10;xqbGKSq147JRDo4qhyv3brHr6JhE0yjntWl6cwAGczA6S5RE6EQ5qGnSgdPECBViiGqyC8IJjFgv&#10;0W4+ixcvZPWqDaxcvYY5CxbI4HBlxWrR++3huGzexgKB34qVLk7beWaG49q62T+d8RWbmjFztnNR&#10;8ODweDJy8sQK/TFaK/EW82juGkJnLqeiup3dUvWv3H0dTWEx0x57RowklVPXX2V8/2mJzREEh8U5&#10;ofL2x99y+cYdsaY8NkoEtgmYHd/1nb5wGb3JTHxSGm3dQ/QINPMNVvn8G5guZtfQ0MzevYdJT0tn&#10;hcTflculwm52Y4Ns13Oz54v9zWC+gH3+s8/yjADuf63v7+bnaD8B8Bnn3SBr5XUjo5OJS8xg2fI1&#10;zsWeksV8b9x7k7c+/o6JPcdo7Brm2p1H/PCbf+b1975Eaypii5snKq2B4fFJMjMUbNm4hdkLZqNN&#10;TKAqV0WUAPv80Sl+/OhFvnr9igDwCp+JAb5/46ATgPcEgI6TIBfH6jjVU8LRFjHAOi2T1Sp2CgAn&#10;y/MFgioBYDY9+iQBYDQNORHUiPlVCAArMqRQZkVSp04gLjCAFSvWsmztZtTGCtx9YohOyJOC1IDW&#10;YJfjON+5/X7+PoSEh0kc3iYWKCmiKIbSErFKawRWbQQajUBIHUK8gDVDo6GhbQc9fbvRGVXkaiKx&#10;1eQzvL+b0cN9VPeXY2stoqSjkYpuxx0mnUwe3MeDt1/jhXsvceHKJY6fPsnuwwcYkT68e99O5/Kh&#10;Uz2NDFSV090wIfvuOoayZly3b2ad7yoBTZRYTBJJxmjZt4G0VCbQWhXDzr48dg5qKZU+rywIRGlz&#10;XHsXTqI5iFiJoxEZmwlNXSOPa4jKEVOT6OqIu8n5mwWAGyUObyJN4rFCorK2IgBTlYyxkiAx5O3k&#10;C0RVMn4yJXKmGB3ruIgECUiiNSvFAlcJWFYQ+fcWLT87WqxBQCiP8cY1ZNm3UVAlRlnuI4LkRXja&#10;BtyCVhKRF0l+swljpxSWoXJKB6uosxuJcnFh0+rlbA3zxCtlOyGqIOLtkeTUppFmTiBdGy6w9qGu&#10;PZGQ7YtY+fQzuC6YR0yQC8Y8P8pKw8hRB7LJazlL3SRm+84mKGMpEYplYnizWLF9JqsD5rA2cL60&#10;BbgIBDd4zWX1ptls9nuO4AQx2JT1BMatYFq2zpscx/KROh/SCwSCaoFgrod0AB/iMv1IzQkV/U5A&#10;pUxBV5AtHUEirlWBpkRsr1R+LhfwVabKDkgRExToiIGVVGdRVJ1OYXWiADADe5eCsp5saofznLPX&#10;1o7lUDOSQc1QEuW9YZS2B1LaFkRJayBFAkCLA4DNwQLQYEy1CdjrlRJlTRgsJnlvvaivier2Muy1&#10;GjmAMRSYQtEY5Pct0RIP0jDY5XPZ0lDqYyTC+hIW7YaX30a2bFsvoHFFmV8o0DeTJtHXMyAKa3kL&#10;veMHiUrOZM7iZaze6EZ0ShbPrVzDUwLBJ6c/w9MznnHeV/uM6Ljjzo/AkEiJhu3OqayeFD13nMVt&#10;au2juLyJh29/zre//StdI5N4+YeikgF49ZX3ae7dwYzps1gukKnrGHJeLmOvdAxQMz39o5w6d42u&#10;gVFiEpJIz1Ywtecwb7z7Gecu3iBI3u9JMS7H7XtbXLdRU9VAeGiEEzohAWEkRqXgvcWbJQsWsWDO&#10;syycO4s5M6bL5/3/nfj4R/R1tKeeelJ+foKFixaj0RbK+06KuXawcYsncxc+R67WyuDkMUpr29ji&#10;4UNiipJLN+7zwec/cv76i04Aao02TkrUe++TL9i5azcBvu6YDUp6xVDTtodI9V7J/Rsn+cW7t/jm&#10;NQHgg8t89qJE4OsHeSQAfOnkEDccl8EMV3O8y8bhJiN7JP5OigHuqtayq0rHTkkZDgD2GpIFgDE0&#10;K6NoEDhVZ4ZTmSmPkk5KFXEoUtLEorfxsydnyGdVSLFwY8lyF+fXFpu2uLJUjD48XEzPricrP0z6&#10;thsJmZvIkVhoMnhRZPSnSC8FzeBJjmYjybkuknw2kpbriyJP+rHVQJEAOSnbk/gsiZQ5rgQnLyck&#10;XWKX/L2hORl9kxT8tlR6dtfQt7OF5qEqiiTWa6pFGCoV0sctNHQW09pppbpKT3F9E60jFxnd8YjK&#10;xgnCFNGEKELEqMSWCuMkqkZQLGAosgZSVRFFaWk0CpUPGfn+ZBVFkiYROMEaSYyAMibbncg0sb5s&#10;+dx5GyT2riNF4Jdj9iFFYm+SSQzQtlUirjv6qmAZmxGoLT5ig+EC01SBX56YXx4pWimE+QHESaR2&#10;GJ7jkpl48zriTGKVRgGfaaXzLpE4k9igdpXEY7FD1XIxxnXkFruiqRCGFLgTELOO7YlbCcp1FYB6&#10;yd/KZzSGkVeSQa4xUxKjFUNfC5rOWhKtKsJ0sUQWRhCY5U1kumOCk0iqJBHmSkJ1fWoWYZtXYbbI&#10;cw3JZGp8cPdbw9qNi1nhMZst4QvwEutc7TeXZZ7zWeO3FNeQDRJxV7DZfyGbty8Ww57DmrXTWbtl&#10;vuwnPwGgJ4HxG5mmtgWgtPiTU+hDllQAZVEIurIE8kvSZEdHCfyiKMzLoCRXQbkyl/ICFTaTEoNV&#10;AGgX+FWkoq1OdjZDRTr2slyhvJpaiS6lAkh7g1oqpZ6Snlzs3blie2oqpJrZu3Ioak/B3BRGYVMA&#10;luYAbC0SZ1scN3eHS4eKxNgUjaEuDGt9LEW1AlVRaV2phpicYEKSvCisKKC+q9y5rKbWlICpJJfi&#10;Wov8XhEak5rIuGhSMjIIi4jAxz8AV3dfgWIpp59/jWOXX6aoqoUFS1ah1pq5cPkW/f2DeHu6kZer&#10;5NCho4SFhbBqzUqJv+uZ9uSTPCMWOEuM8GeP/Yy1G7aw/9gFsjUGORCu1Da1sf/wKedZ0v1HL/KX&#10;/4Rrr7xF9+g+jl26x1e/+w8On32e6Lg0rCXVnLgk7yeRec36rTzx9LMSvew8evNjMYcHBIVF8PjT&#10;MwSmddx//X1eefgm5VV1zjs/IsWqnnjyKVauWInLuvWsWrGayFABfXQa3tt8WLJoEUsXzGfp/PnM&#10;FHA74ff0Ez/FXwHgPyDoeN4xGcKi51agyi+id2gfRWUtRMVmSESv5rrY3+UXXidLbZQo/izrXdxo&#10;7hyltXeCgIhYnhYb9guKEEge5MjZq847KUL8NlFlTKO90ERlYRn7du/ms0fP88MbV/lG7O/zVy/x&#10;6Z0TvHv9AI8u7OTu8UGu723n/EgNxztsP10GU5HHjkqlE4B7aw0CwQLGBICOCNylS6RDk0CL0nGL&#10;XBQ1kkxqBH6m1GjMOguRMSk8/cxcEpOUhIQlsmzVOtIVOVTUVaHQZJCSFUhilgzILDGXrDXy7/US&#10;5cUY8zwxaf2xmvwoNPqi0XmSpRFgaAQgAoJsAUmW2k36V5KkigQxQ3cBjUAheyWxOSuI06yR2LqV&#10;giZf8huDnHcZqCvDUZRHkFoSLG07qRVBZFYJwCpi0TakoKpOQd1gwiqGWd1+ThLQLlR1JWJ0ycSq&#10;I0gyyN8KNDL0Xs5ZWBRWP3KLgsmyhpBaGERGaQzp5YnES9GPLQgiXRdCti6QNLUHCY4THtkbiUnf&#10;QI4pWMAUjromAkXNdhTVMtbLtpOg30pWiTfqqlCUpbGky/6NVyWJKSYQrwklpsCbGL0rMYYNxBZu&#10;INGyXto6gaHjHuE1JBetk88qz0kcjsuX/aBZIZ95NanWTVIQNhOndhGT3UKybYtYogvheavxSl7K&#10;lsglbEsQK60uwDbaS+FIH7r+bpRNNWQ1FMr2pLAlZDnGymBappIkwYUTH7hWCoCIUKOwRhsi/d2D&#10;tBzH5CuJeEctxTv2OTaFL8c13pdgOc7xlkLZ5+UE5GSwKWIbGwSIHtvXE5EYjE+kO+s9FrPUdSYr&#10;PZ5lWq7FD4VUAoXVV+gcJASPkmibQK4tGU1RBmZ9BhV5SpqUWlqy86Xz5dOgy6fYkodWAKhzAjDF&#10;eX+gsUJ+t8Rxa4+RDouRequWsgoV9qZcigR4xV0CxfZ8Kjr02Nt0WJoUaGtj0NRux9AUiLU1VAAo&#10;UaRZOnRzjLREbM0pWOqTMddkibYrpXJpJIInkWuRnVNnZ3iPxOMKI+ZiDaU1pVS3NklMqUahMxD8&#10;92mlWvrGaejoFyNYJxaQwNmz17h26RLjvU3s6q7k+aOjvH7tGG/ePMo7Nw/wlhjKi2d2cHhYokpL&#10;GVnpsRJ/HbePPeFcKHzaY9Pw8AmguqHPOTNLU1e/2NxB5+UyJ+W1ewZkcL/6PjVtEostNRw8eYsv&#10;f/wXJg9fJLOgxAnCL3/4PTduv0pWroat7l6oC0z0De9yWl9rZ7dUeg2VDa109I3ItpU5b5mrF+N8&#10;+dXXSUpNcd6l4pjAYd26dWzd4sG2zZ4sX7qCebNnsWz+AlYtWMrMmdMFlmJ+T/0Ev/9/ADq25ymW&#10;LVtNSGi8vL6K9Rs92SwWObjjMJ//8p9454tf0Nw9ilIg2NzRy/HzN+gansLT15/lq1bIthWx49AZ&#10;mnrGnLfsbVr+HFn+rpSkJdFS38bJE8f5+o1b/CDx99sHV/ns3gU+vn1MDPAAD85P8sLRPi5PNXNm&#10;sJIjbX///q9cyUSFA4AFYoN6JwB3lCoZsTnOBqfQmZ9Ic24MdQLAWrG/SoFgRqg/UeEyGPzCeeyp&#10;GYRGJeEfHEdEXBYFheV0Dk3R2NlBeKwfPgEyMCU+Z+SESUT2EGi6kp2zHbXEML1ejKs4CUtxLLri&#10;MCnwASIDYoVlXuhLtpLvWHe6OECsabvzZEKiWFaSWkxLvwZF6VbUde4U1HtLCyS3OoCMskBSinxJ&#10;kdiZUeZOVpUf2ZUCq8oAUisFWDJm8uosKKvspNjEwKo0pFdkkaCLIDZ/O7FaL+K120gxeZDkuNjX&#10;IiAtDiVFPltaWSwpZQJAUzhZlihyrdEiLWLChhCiM7YSkeJKSMxmSToRZJtjySwKJbcmBGtPImWt&#10;YtPtWRw5WMyV87W8fKuPG+d6aWl1XB7iRUSuHzFqx/v7Scz1lPd1I7vCA2WNN1nlWwUuG0gudpFt&#10;cyGreBOZ1g3yGdeKBa52XmYTW7CBeGnJFlexOzdira5E6l0IVqzFM3EpG8LnE6IOxzjYhmG0D/1w&#10;DwUDHWj6O8jvbCAyz7Go/jYaelNoG46hqN6XXAFyjiYKnSFerD2d/GIzuSVZRCu3EJm1juhsbwF3&#10;JHEFAnCdhki1lcB0Hd4xCbj4rMMzSpKtmGemFNNUZRjKPH9i4tcwLcvoQY7RC5XsXJV1u4DFj0yp&#10;hMqyeGz1+ZQL6BoFgN0KHd0Z+XTl5NOp01JjUVNYkk2B41olOZB6gZ+5PJsaAVGf2caQucRpAs0V&#10;+ZTVpWOVeGCTmFDcnE1pcwH2ZiNFjQLBBjHJmjiMbfJ+cnCKu5Mo6UjD1i4m0porMFRTUJ4llpop&#10;YFaIHQoEWwTIEptKGoukg6qwyHsUV5opq6+jsqmT6uYup5mlKjQCvkGmDhwTu+uns7WKC0fGePf2&#10;Sb5/4zp//uQl/uWLl/nLJ3f5w4e3+e27N/j121f5+aNLfPnSaT554TgPL+zi6Fg9qsww5s5+xgmR&#10;WRIzlWKNwWFREqndOX76Ctdv3SM8OomDR85x+sJtjp65xsbN7gKaOQLoDm68/AH55nKWr91K19Be&#10;7j74mLFdRyX+ltDQ2sv1O/c5fPwC0TGJuHv60NnbzysP3uK0REy/wGCJvo8Rl5DKhSt3OHnmsoBq&#10;C89MdwBsmUTNzax2XPw8ZzZznn3WGYOXSoydOfNp54XO/98I7Gg/Xf7yJIsXLyE1VYGpsILQiASB&#10;6pNiuPOw13ax78QV5xRfyRkqicg2gfglrtx6lbaecdKyVJRVNzjnVPzmt3/j+KXrzst70uKSydiy&#10;FX1EDA8fvs2NK5f47OE1ib9X+Vri7xcvnuPjm8d4++oeHpyd4K4A8NKOek50l3CoqZBdNQI7pwGq&#10;BYD57JE2Jf92AHDIkkGPQQCoTaBdHUurKk4gGE1ZZiyeG9awcKFjFbtFLFnp4lyDOd9UTnlNJ5nS&#10;b9dt8iUt24L39gSemr4QP78IlPlWXMWY12xwlWJpobptkPL6BsoEuo4VEk0CKX21O8Y6ici1rhTW&#10;bMNQ6SqQ2YDauoU8oxtpeRvJKNgs9rQOpd1FILiObLvE6jIHKALE9iLItAuQtK4SGTeRVLSVJAFp&#10;apkHGeW+pAtc08oExmUxZNiTnRcwZ4plphRGCUgCiNZ4SNsiIHIjWqw0xuBLdGGAGE4IiUXRJJfE&#10;kiUgVFQkkic2WNyQLVFaKf3el5gMD8KTtxAYuYmYXIF2dSKju0xcv9jEtRMNPLzcxzu3Rvjq1d18&#10;eX8Pv3zrGB++fIDmJgtp+mSi5G+StEEkG7aTXuwtduqLtjWAvAZfcqo8BMRbxABdSLO6OAGYJoaY&#10;bpLiUiAAVG8iOm8rgZlr8U5dhWfKKnySV7FdHv3lZ++UlXgniT2WZAr8ujCMDaMf6Uc30CdQ7EbX&#10;WydGnSX7OYyaFgG3YT0BscvJN8RhKJfx3lpCdnE2IRnbBJYO2LqSKjFbbQ0VWw8TE85AIylLax9G&#10;bWsmIisEz/DV+Ce6yH6VQpLriaUkSlJLHNNSC7aRnu8uqi8RWOtNpt6DdINsoFQcpWTySoOCPrWB&#10;0SwTA8kF9GcW0KPVU2/WYLYLAMUAdRUpzvhrrciR6FtAn8XGmLmUfrOVJpuSsioxufowbHVSgWqi&#10;sNWmiqUpMFeqKKzMxViTiaU9k5JBJUX9KqlS+Vi7JR50FWFuLZI4oSWvTN6vVU3ZSB4VExpqRi2U&#10;derELmUw1mmxV1iwllZQ3TLA7uMXMZSUStVQU99ST0d3K7unJG5dPsgrNw/zwd0TYiYX+bVA70+f&#10;vMgfP36R33/4Ar97/ya/eucGP3caywU+e+kUb187wKvnJjg60UiIz2bnd3BRiVnsPnpeLNCPBQuX&#10;0941zLGTF+jsGaatY5hLV1/k+x//IBG2hu1hMXQP7+b6y29J5cnnyZlzJKa3M7TrOH7BUcyZt4QC&#10;YzG3X32L19/5lJqaRhaLycUnp3PoyBkuXXvBGX+DgsPROJZ2FLiXlNXiumWb00YdU1mtWL6adWs3&#10;sOS5pSwSCCx7bjHz5swRa33Kef/vPyZAeFJivOOiZ8e/HWeAN23aSm1dJ5NTx8lVFbJZgJCQmi3G&#10;tIO6tgE2bvUVKD6Bu7efAK9NOk2Z2J8vS1eukrhcwxvvf8MHn/9Oovx+sdRaLHLcNcEBZPv4YrPZ&#10;aaou47u3bvLVw8t8fv88n8j+fE/2/5uXd3H/9Ci3D/dwabyWU72l7G8yMSnAGy/PY1yAN1mmFBvM&#10;dT6OlygYtmbRZ0qjR2JPtzZREkks1VmRGBPDcdu0iSVLlsl2PY3X9nD2H73GwWPXeemV9+nt30la&#10;uprG5iE5ThMEhcQQFpYgdpiBt38k/kEJuG2Pw1rb55xA1VCeibkuGFOTmxTazVJwN2FsWI+hfi3a&#10;mrVSjNc6IZhn2UxG/joZLxvING8UCKwjt0xgavciSiJyhCaYBGOkPPoQrNxIaJ6L/NuFKN164iVS&#10;JklUTLJuFUPyJtkqoJHBnlYUSapjMlK9xDyNL+FKNyKUrkTkuRImLUS1lbACAaHOj8TCMNJtYkQC&#10;tvzqJBQl8RTXKRidrMJQFE+K2ocCec1UhZhOri81rWk8f7qa+xfbuHOmmTunm3n+UBWPLrTx4Fw7&#10;D8918OrFfh7cvUhbfwuxSonuEp8zLQI9uz/5NYEUNASiFBDmVHmTZncnxiQxWyfx2Cg2bPYgXiJz&#10;nAA7ItuHRE08YVkBuEauxCVkMZvClrA1ajGbI+azIXQBngkrCVH6omguxLyjH/PEMLq+dnIaZNw6&#10;xKanCnW9XkCWLnFeoKULdd5ZZustQ9teREhuCJtDlrE9VeCYsR7P+KUEpa4VK/cjxxCLSaRIY9OT&#10;lB9HlOO6RfUWtictJVK1SYw4WH5PCphK+ndCjmhqjuT0TFcScraSIgcvqcCNRJ0ovSmIdks+u7Vl&#10;7MssYUe8gbF0PYO6QurleWNJBgVlSeik+hgFghYxwGq7GKJk8CFzEcO2YhoL82RgxFAola6oKlgg&#10;GSz/DsdcFkdhqcTm4nSJG+kYqjKxduZhHcjH0KPG0m2mqLMYQ0MhimIFajFM+4CKun1qmo/paDpg&#10;pnGnibqBAqpkx5RXWTAJcB0LnFc1tlDRXCcK3UxdT4NzreLGwXpaRurpHKtl7/5uXr6xl6/euMTv&#10;BHx/EgD+6SOHBd4RCN7mx7du8MNrl/n6/lnnd1ZvXdnLi6dHGKwrZMnCOeitlc5p7FPSc1EqjbR1&#10;DgqUajhw+BS79x2nuXWAX/zqL5y7fo+pI+d588Nv+frXf6NtcJLI5CwOnL3pXCvYNyiUZ2fPJ1Pp&#10;mPlmnGZ5HVtRKfXy+bv7hmls7SFdInZ4RCwNzR3cvvsKZy5cEavJY9rjjzN3/lxWSBSdOXMWi59b&#10;wdIlK1m5cg2rBFCOS2Mchug4cfMT9J6S35vpbD9Nhvok69ZsIj/fRnFpE2ERKcQk5bBbPu+DN7/g&#10;8MmrRCcm4yGRNiErSPpFGJGZmwnPWI1H2AIi093lOGox2MysWreBNS5bychVU5ItVT06hujIGCmG&#10;VikmN/nm/kW+eOkMH985zjs3DvDo/A5eOjHEzQNdXJ6o42SP48JhI5MSAUdLcqTfZDlnhXHcEbJL&#10;iqTDAB0nQgbM6fSbUunIj6cmKwJbcjDqpAhys/Jkmzc6L95eLTZsNFcL7Mbp7p0kODROWgSBwRFs&#10;3LiFZctXMmvOfOdXCI5lPx2LPzmKmpufL3GZiZI0AjA3eKOv3YSh0QVj01oMTavRN6xCW7eKgqq1&#10;aMrWorStIVcioEIioLJos8RQF9ILJXLq3YnK9sAn3gOvuK34p2wjJN0N/4T1eEUukf0ng1S7Waxu&#10;HZH5a4kqEEMTu4vTi92JnUSovQkVQwnJdiM0e5s0AV+Wi8S5tQTLY6hCfj/PjZQCfxT6AKrrkqlu&#10;SBNABJGQF4TRmkxFpSQmlR+KPF9MpWmkqwOY6FPzyvEqXjnVwKtXunh0rYdb+8s4PaCWx0pe2F/D&#10;mYlSTh0cprbRjrYsTWxWbKpIAGj1R1sRKQVA4rbYbXq5J6l2+cwCvggxvVRjqJiYt3y+jSSJMcZr&#10;IsTOgvCI2YhL8FJpz+ERu1Lsbw2+SSvl+aWEZa8nSZJmbGEQymYNiiYdMRaBpiqI4Axvoo3xqJtt&#10;lA60UzbaSflkJ5W7+iiZaCe3ycja0JWsD16AR9wStsUsYkvkQjYKWNcHLsQ1dJEY42rCkjfjk7Ca&#10;bdEL5f2fEyNdIfvcheRCKSD5vvI7m5gWlbCWyDg5GHHriUvdTHKu4wpyDxJEvw3WWPqLCzmkr+Zo&#10;diW74kzsSDMwJPGv1qxGX5RKfmmC87Yco0DQXJZOWYmSRoFjp8lAl9FAvV6JVTbGaAvDWiKtOMx5&#10;zV5hUZg0qeC2GPSWBLSWJExigsVd+egaFLJTM0lQpRGVlUxYSgzp+khK+jNoPKKk45yOjhMWmvcZ&#10;qR3Mk5irp7mxGHV2KkUGNb3tNYyOddIz2k7zYCstoy00jQoYB6so77PTK9bx/IVxPn/tghOAf5Eo&#10;/JePX+KPH73oBOBv3r0pkeAq3z08z5f3zjhnL3l4cZKr+7rR50rMy1KiMRSRIrZ09NglXnjpoWxX&#10;OVW1Tdy7/yY9fZPOuyccsxTXtgzy7qe/5tvf/j8MiWnlW6QKv/c9d1772HmZjN5kl8h8UyLmRRJT&#10;M3n6mZmoNHpuSyR+/oVXnHMIPvnUdInXCWKDt7n/6G3Kq+vw8PUjLjGJomK70wafFeA5FjJfsnSZ&#10;RNulAsDZzuj7tDTH3SOOOQ2flXjsuIxm0aLnWLhgCdv9w4mLz5Y47Su/N1vivCcdgzuY3H+AMtmf&#10;STKAEjWbpEOvIyJ3vVTSNcRoVku8WUOUYg0hKcskZq1jo/t8PLd7cP75u+xq66I+X09v7wgXT53i&#10;q0c3+e7158Wor/Dx7eO8dXkPr54Z486Rfq7taeXccCVHOmzsqtMxXpYnoMsR+GUzISB0TI7gAOCk&#10;8/lsBgWA3boksT+Jvmlh5IV5k5uShDK3gOXL1grIHsfNw9s5q46buy9e3gFOm97k5sE27+0EhzuW&#10;EM3BO9hxWZeJ2tYhEtPz8QqIQG8rI8eYi8q+naIWHwrrtmKqd9jfOrG/NWhrBX61qwWA6yX1rCO/&#10;bD2aii3Os555xV7kFHmTYfEjKNmF6EyxtGw/cm3xhKa64R2yns1ey1jlMpPN7vMIjFtNuEKMUKww&#10;UrmJqDwBicqdMLGSkOytBGVISxHzk4jnuLwlKGUtvvFiO4krCEld7TzBkS2gtBgCGapPZkdLpkA/&#10;nKB4V9wD15Ig8LXmR6IWIGbnB8i4i2ag8f/l6S/A2zjT/X2855zdLaVhNjOzZZLMDLIlSwZJlszM&#10;zHYcJw4zU8PUJG2oDTRNm2LSNuWUmWG3sN3dLp1z/57Rfv//XNdcUmTBaOZ9P899a2beV8fJdZU8&#10;e3KYm2eneO3yBt66vIlbDy3h1qnlHFlRyZmdXUyM1JAt4WVtSaOsKwljk1q+Rzwl0ncNjdHk1gaL&#10;eoeQ3yG2qGh8nWxXIS9V9nxitE7yvbwk9N1wj5mDY/g0XKOE+NQSUInzCBICDElfhEoUOE4KqabQ&#10;QwI9QEgwWOg2UEhZOffQn1z5f0ax8vtnnOh3LrVSINvXj1Az0Ut+k4nM6kyidaL3sh1idK5SJFxJ&#10;lEBVtk9Q6nyhzdm4RU3HST7fWfn82HkEikIrA6YWtYSgb1HJ9nQlPNGRu5KSXUhOlhBMlhBMlxXI&#10;85WdF0COJZoGaYQrmhrYV9XFweJutmVWs0FbwZR00C7l8qH6HEHUdCpkY1XZiS6HpiYdXXVGBqpK&#10;GKow0V2RT111ioSphuo6DXX1yg/NqTQ0JVHfKFgrG7emThpgTQpFtiQSsyMIVQcQr9eQWZ5BSEok&#10;PjF+UuEiaVmTwdgRPROnShg9XMbA9lJ6lxno6TXSXVPIsITy/jWC9sooIyc28vCRdTx0ZD0PHd7A&#10;sf1r2C0BtnffMi6c2shL1w7yiejuHyX8fnnrOj+9+YRQ4DW+e/U/FPjVS+f5/IWH+eSZM/ZTN26e&#10;28Xj8r7blvdgNZUwb5ELTi7eQn0neeb5VxgaXWoPwUNHz3Du0eucOH0WR+V64cBwDj50xT6VpK60&#10;0j738NGz19h37BzJotI9A8u5efsDnn3pTfoGhlGpoklOyRTim2DN+m30DQ5TZrXK9mliYGSZVPxR&#10;UtKzyckvtA9ZdeLUOdraulnosEho8n5ZlMFdF+Agn+3i6kpIaKgEQZh9gNd7772POXPm4OLiSpRK&#10;Q1fHCN29E0REaph23wz7KM9VQqB6czHBak8i0hwk6HylGIaRZRbNUU6qFZ1QzitLNYrOFbqTZnQi&#10;QRq+MgrH8o2bGa9vprukGK0+n7aOOtqlwY71VXNgk6jWmV28+MhunpEAfHTPBCc39nJwsom90uk2&#10;d1tY3SQhV6+3E+DG/0d/W0SJN7YoAyQUSQDqmBD669VLEU2PItnfHVfR/6DgMCHb6fZxAI1GC3Pm&#10;LiBSFUdsbIJQ8DT8w2KFVAck6NJx9VNRaO2gbmAtl196n50PPUbn0vU8eOY66w4dom5pnmiWhMtY&#10;EHWDgVKUvUUzRX27JQS7PeS+rwSgtxCSL7b2MIpbVeiaJGja87D0l2HuMksgSCjkhFFYk0Zkuje+&#10;kYvxD3XE02s+To734+E7Q2jQmVgJCrXWUzTOS+gpALVRgkAfREyOL2GJTsSkuqDOdiMq0wlV+mJi&#10;JAQTcp3IEOUzmcNYIn1unfSjTS2prOstJCsrEH+NN8ExXqQnBdLSlINVaKeuLoyaYl/GGzRc3tPC&#10;q48s520Jvy9eOMJHT+6Sx/o4tKKCA+vrqK/NsitncVMMti4NedVR5MvrcmulGFYFk1UdRK5857zO&#10;FHLb8tAKBEVk+xOUvEAo14GY7AXyvZyIELqKzYsR2vPFVy36m7AAf9HgoOTFQmSLCBQa9oqZS2iy&#10;D4nGWFF8FeriQLkfSGp+CDpzLNXdKRK8ytSqgRhsCfL9/QlNUraH8ppwkopUQtehFNWIUXamYZLv&#10;WWD1s+dXrNaPMNHs4JR5sg4LiChwEtL2xNQqAdgQQUDcPNSZEoDJqe6kpkljTvEkUZbU3EAyjaHo&#10;KxJoaS1leVMjO2u62GPqZENuNVMFVsbMFtqqjZTXZWNtTMfWkkJVa4pdaxtasmlpzKO9Jo/OSi3N&#10;VRKMVRoqa2KpqlFTW5co4ZdCU0s6za2Z1MvOq1NosC6B4tJYsnPDKGvMkbTXUTZUQEhqMKq0APLr&#10;I2hdl8SSAzmMHsmhb5+g/0b5jPEcmhsyGKzM5fjaXp4+sYEXz27lxfM7ePHCLl6+tEeWfbwky63H&#10;9vHy5QO898wpvrp9gT+9dY2f336SnyUAf37rSQnB6/zxtcf54dWrfPvyJb68dZ7PXvjP74GvXTrI&#10;86e3c3bPcoba63CVzubqGSK6MMHYsjU0tHezecdu2oTONm7bw0eff0Pf0AgNrT32E4hPSShqkjKZ&#10;Nc/BPix+z9Byob0HRGet7D/2KBu2HqTEXEl7Zw/7Dx5l1dqNFBiLWezoTGlJGRcfe5LTZy+Rrzfa&#10;lc3Z1d0+ksyDBx+iqaGdyEi1dP5SAgL/c3BkxowZLFi4GAdn5QoXocG7f89MeUw5sfv+++4nNjqB&#10;gb5ljI2tJT2rkKTUbAZGJ9l/+DRLp9YRGx9PYnIqy9esY5+QnDKvR0puAOVCArryCAyVMeSUSDCW&#10;SnEyC8UU+JGSJVqak0NVioqwaAeixCpitSGES4ONTPFBZ0yktUEITwLv4Z1jnFwv33VpI9sGy1nT&#10;amBZrZZJUdypeh1rWwvZJOSnXA+8vrmQ1XV6llbkMlSUQGuW6J86BF+Hhdxzz73/GdB12nQyMqT4&#10;do9jKRei3HmQ4bEpMnL0NLcPcPDwY6KHA2jSdPQMrye3qFI6Ti39q6ao6GpiYvMqpvaso3lVLvUr&#10;wqkZDaO2P4jKbr//UF+XN5U9waLGQRKGsh1EA61tMRR1CokqZyj0DlM3tJ721VvoWLtGXt9GZkkC&#10;3uHS+WXxD56Pd9gi3P3msmD+7/ENXUikhGBQgot0UlFcbbDQo6hvlj8qjSthkYsIUc0nIsGB8GQH&#10;6QOLiRXCSRKNzCjwoswUyrKmZKasMfQJKU7UppKTHYZvfAB+6kD8IrwwlsTQ2y92JsrdUuwnhSSF&#10;p3Z18Ny+Ae6cW88b59dzfV8f1w8NcGl/DzsnrGhTA4SOYzC2qkkt8yFBSDWtMpCMStm/ysEc6ceZ&#10;LbmkCamn1paS1mAho76YmEK1fd7dEPUCwuMdiUoPItmYQXxeLDFxzsQkuKLK8CEq20MCU753ihKA&#10;c3AOmY1frHIUN0kKaiLRGQGExrmQaQijrieJmo5oaXcuYhjzCY5yIC7Nj8S8CFL08cQXxBGnlbZY&#10;lSsWmo1JMsLcIGakD6G4TMmkZNKU029y5uCTPEdUeYHotROZpbIe8vlphf5CgNJIUzK8hSp8RYMl&#10;3Q3SkSozMFRIONWXMtHUxMYaCT9zM8t15YwUltJpMlAv4VYuzl7elEa5hF9VWwp17ek0tmfS2JIl&#10;oZRFU00G9dVCerUJompJskjY1cvz6pKFAjOFELS0deZJEMrjTYmUlcdLCGqo7SiUyqolyZwsPi8N&#10;Q3asoTmK5rVqBnbF07UrjoYNsTQtT6JtKE0+R4KxsZAzG/p55uhKXjy9kVckAN+8/CBvXzvM+08f&#10;46MXHuKTWw/z6c2H+eb2Rf705lUJvyf4RQLwlzvK8pQ9BH98Q0jw/4XgN6LCX754zn5Q5D1FhS/s&#10;46mj61g30kJqYryEdyebdu/HXF8j1aeCXYeV63iFBFtauXTtBtt37+XilRt89ad/8P5XP9K/ZBWF&#10;pQ08cuUl1mzfzzxHd8rru9i057j9muP/+v29qIRalBOfL156gtGJZfgHBePrG8iaDdtFr28xOr6M&#10;sLBw4tTxEq7dWCtq8PPzJTg0jInJZSQmJYn6/oH7lFNg7v4v/ksZP1A59eXuu3lAAlChwN8pF5f7&#10;BJGVUSiUlMwCoagwVawE9hLWbtxNheh9nDqJlrZBnr31Lm+8/xmDS7ulKMZJWKShr44hzxYjmhJN&#10;UoG0GWMQBaJ9eWmR9OVn0ZAWJyahVOhQEuRvubVxpJTFoSlOILksXWhemYNGx97JVvZPNLK+p4xl&#10;DXrGy9NZKstK+dv6FoP9AMjmtmLWN+pYIe1tvCSFjhwVpXESTIU6EuKS+J//+h9Z/kto25nKqkZy&#10;tBYJ7T289/GPnL90U4J7KSvX7GTf/kdo6VpCx9AU5x5/mbVb91JSU0FVdxX6+njK+tTUL8mjcXma&#10;EKAU6okIqie8qRj1o6Y/lOquSNFi0eOeKBqHoqkdiqN+WEv1UCWNAyto6t9H9+Qplmw6R+/qffSt&#10;28TYNmWGtQwCVHMkBBfgIYtP6CK8PGdJcfo97iFzcY9wJjghAFWidMpYV6LDJfQC5xLiP5egUNFG&#10;CcFQzSIJwUVSUBzQ5Iix5XqhK/BnoDyGo0MGDvRqacwXfdY4ScD4EyDvFZIYgiYzgLq2JNqb1azq&#10;yuT4smJOjFuoixG61YSzub2AfaMGjkyV89D6RrYMmciOcyNPCDSt2J34YldRe5VobjApEoBJtijS&#10;qvJIq5HnNZWTUWciuaaUvPZyCjutsp/ziS2IEGgRsi0IJ68yn9ziNJJUXiREeKNJjUQt7SKuwJvo&#10;fHf7b4L+KfPxip6GJls5eVuITi+UlyGKnCcFp1MyoUkeEwoOlaIQnSAwJEtcegQRSSGEyP0QId1o&#10;oe2schWm7ngqB9PRlqnJ0seiNYeKkjsTVyjBLNsuWMgzudCTTL03EXGLySmK4K60PD8ytYGiVBEU&#10;GBIoseViqtZjtMnOrS5lqKGBZVXNTJRWSfU10VNaSKMlj0ppxDbRVluz6G1HKjXtadR3SMOWDd3U&#10;ISHYqozTl0p9Q5IEXgK1NaK7gqr18pqGulShlizaJOQ6uwpk0UpDzaVKGkuZJRVbVQGFQpjZNcVk&#10;1RSRKWFc2JFI1bJoCUFpmKv8KR31p3wwms5hCdL6NLqkg+waq+PyjgFuHFrOi6c28LoQ4DtXDvDB&#10;k4f55PkTfH7zDF+/eJY/vvIoP71xlZ8UAhT6UwLwz2/fsIegsigh+CfR4R9eu8LXEpYKBX7w1Ale&#10;e3QfNyQAD60foKwoncGxQY5dOE/TWKvgehUT65ewbd9W1m3axNoNW4lWa4Sm1vPp13/h3S9/ZMXG&#10;vbT1ruL5N77m3PWbsgPK2XPkPI8/9xplNc04uHoSlyj6O7Kczp4RcguUK29qmJxaZX+fuqYucvL0&#10;mEw29uw5zKlHLsljLTg6L8Db290+YZOHpw/3K0EnOvy7++7m9/coB0Du4X/+57+Z9sD9zJ+/SAI1&#10;CKPBLEuZ/TK4//7d7/D0CZACVE+RaLpyOeB//e4P5BRIAO0+LiG/lyopSsb6OHKqlKGWwskqCyVb&#10;1NhYr7GfQJ9mEELICKa/VM+qxgaMJj2xGSpqm6U6Nyu/4SbK/swhv9NM0UCNvI+WQmM8q3utbGg1&#10;sbpKx6QplaW2dEaqs4RuhAJFf1dIYVteX8BklYFBcyFlaRp06YnSXtrRW224enlx/wPTmTVrHumZ&#10;WmI1aZSUVlDX0EFySjbePiEE+AXh4uqEt58nRWWlrNq0gcHJJVI8u9h8YDMDa1sp60mnQtpSvVhG&#10;w0YNDaulSK+Mp3NZhpBkISO9eoa68unpyaF1NIe2ZUb61nbSOTXJ8IpDtIwcZXzlY/T3bcYqhtRS&#10;30BL9yQ9a1eRJEXdS4LMVwgwIGQRifFB+LvNx9Hhfha7z2WRzxwpKAkSxnrp8LlYaoSwJOgjYj0I&#10;jFhAYJRonGYh4UmLiElzFoqVQBEVbLLEsbw2hX0jxTSa1Lh7/UFIKlBCwZXIjDDSiqLJLgkQC4ti&#10;96iRV0+M8cS6FmpCnCgQFe/LDmarkFOHVgIxXyBDQtVQpsJQFC5mFy+BFk2aLRRtlXIuoBBheYos&#10;BWRK30yrLEDbXEpqTSF5bWZ0XRaK+6swDdhkPycRowsiWkIwPV9DSrg/6gBXIVoH/OOEhmPm4RM1&#10;i3AJpHSTN6mlXgQmLbYrbYTYwuKAmbiGzsLSqKGkKpLA6Ll4Ry7GNXC+FI2FBEqh8BXD8AiZj5sQ&#10;dXiKM1blLJPlYpUrDNQOWoUCk4jPDiAkZbH9GmDXiFlSbGYSL8UjVsjbV4pRQl4kd+VK5S5QfrAt&#10;TcBizaLEkkWpNQ9LRYGoawldVZUMl9UwUGJlwFRCt01PrTyvzJqEpUoqp+hreVuyUJtUzs5MmrtF&#10;gbuEADvSaWqTAJSArK+XRlWrhJ/ob600LAnA1sZs2lpEYdtlkYbV0W+UBlNAldCnxZxFRYMZW181&#10;5WPNmPqrKR0oxjaaJks4xYNeFHb7UtGXQPuAaHZdFnUVRpZ3V3J8ZSNXdg9KCC7j5ol13D6zlbeu&#10;7OP9G0f55NmH+ErC7HtR2z/efowfJeB+fvMJfn3nhixP//9DUFHh/x8Jfv3yRT5+7hRvXDvI06c2&#10;8vCuYXasrKG7LZPKhhwGVnRJAFbTMlpLp2jP2PKl9pOVn7/5EuERkUIkxZy//AL7T1yUcMsiNCLJ&#10;PqH40Ueuk5ZbytFTl3n+9nu09o1TXF7H7kMnOXX2CrWN7dw/faYorAvbdj3IjedekU7fz7TpM+xE&#10;ODm5lt6hcfIN+SQlh5Egi5+fG+6LpJMtWojGywVtZAgei+dz77R77SdvK9czz5+3mIz0PMZGlzEs&#10;xJeQmIwqSuivb5QDh88wKpSqnN8YHa9MybjaPhKOVejWUCVB1xBFlnSGTFsI2WX+lDRGUtqmQlcX&#10;galJKES5RNFgEIJroUoCPbegiMunD3N09yQrlzdhE5IrqM2muNNAQZtW6FDani6Alsp4motj6TVL&#10;AzYlU1oaIcGeQoV8psEYaG8/bS162dcNdmKrGWmmYWqIxlVLqB8fJM9Uio9/sH1ulvKKWiYmVhAl&#10;3yk3L4fevk70xiyp+KKO+SGYqzKkU6VSXCMFu6eYqa3jLN26nPbl/fRuGqV5Zwmdm/Wsn+pid/8g&#10;R2Q7be3sZYeytHWxprGGFS3VLG9sZEXzMEc3nGTX1iNSAPuprG8hXRNDqP9sykoTsZYLbXUMUyZt&#10;OaVQ1C5+IcGicpGyLgkxPrgtfIDFztOILxStHsvHNi5BNtXC2sOb2bB/E429NQTFuOATOY+A2Pmi&#10;lwtFjx0l5N2IElJTRTkSGTSPaNVigiVcF7rdTXSSC5GioAExTqJ/UUJVvgzWJ3Bs1MQTWxq5tq6G&#10;Q9LvluQGsK0ujbHScCyilulCphl6P0qUsQUrJIwbcylr1ZFVmSwBGIOuIRZds2i2wEZOQ4aQYBK6&#10;tjx00n8LlPMXBWT0XWJu/SWYeo3kVCcKfQWTlBNEWkww0WEu+Ero+cbOxkPCzSNkDp4hM/GLfgBj&#10;bQj5VcHEG7wJEdUPS3MjQow0Sa+c0O2BZ8RsHEPnMNdrOnM9ZjJXCNoxYD7+KmcCwhaQWxZAz4Zs&#10;OteIfUzm0TRRTr5kiFfIPFxCpuMargzLNUtuZxKZ5kREoiPhic4kaZO5y1KZRrEpHqtVGlxlDhZb&#10;NmVCgdZyLZXWQprKTHRZbPRYrPRVmugUOqy2pmEyazBXqLE2aKhsSxBXl6CzE2A2zRKALRKALW1C&#10;gS1pdvVtakihqV7CTxpza0OaYHkWna05dLbJ0pFLR08B7X3/UeK6BuXay3zRDSstE9LYJ5qoGq+i&#10;erxQKkwMhr4ATINqJncqw9zXSNWtZXRsiM4mG2v6Snh4fSuP717CEwcmefrQSl67sJu3Hz/Ih0+f&#10;4LNnT/O1EoISbD9JAP4iYferBJ8Sfv8Jwaf55S0JQSHD70WDldNhXnlsH1ePreTg5k6WLzHS3aWh&#10;rV1FVVMUpsYU+2WDS9ePMrhkGK1elOTIab769ie279ojGnyYZ26+w859x3FwcmPOQifWbjnIll0n&#10;hfj8GV6yxv43VVwqqdmFPHLpKW69+i6TK9aTlVdAnIRRS+cIu/c/ZP9tThUTy3wJOGXuklnzZoq6&#10;epClFUWRJSLMgXyVL2ukGOxvNrNPlKRKVGHx/AdEgX/P3b//nf1a5pCgSAyFpaSnZbNwoahBcCSD&#10;g5Ns2bafxuZOtEJ+Y5PrePGNj7n52vv0jQ1jrEzC0BglVBBGbmUohRJ6xc0xlDRFkqGcrpEWT29b&#10;Jy052dTkpoo9iBYVl7Fv3x7Wrx5ioK8Ugy2WWFEQtcmDmELlpFjp0PnzhBZkyXbEVJUjz0lDk+9K&#10;utWTZLMbiSZnMpRzzSpCSPt/58DpmrKpGq6mbqKD1vVjtE2NUd7YQkfHAJ2dw6Rm5ZNXWMj+Y0c4&#10;d+kCS9YMUtubL+RWSMuQjsp2DWUtEdT0xNM4nE/NgEkIroMN23azft0kJ1as4cbAAW50PsjloR2i&#10;mcvZ1t/HmvYWVgjZLS+XpbSF9dUTnFpxivVdU0LPWWTl+5MS64g205+hfj31jenkFeWSL31K3xhN&#10;aXs0xS0q+S6BpBR4yr5bKJ10NtqaKAkPNfruXMr7a7F21YkWRwrtuOIZuhhf1SKhnsWEqx1Fk0Vz&#10;o50JjXTG038hTt7zmO0+jbnu97LQYxqegbPtP2kFqGajynUjw+jNugE9l6fEjlZWcHVTLQc7ChjW&#10;hjJsjGCt0HlVijdxvrNIy/ORwhZMeok3enMgJiHAPAmmwoZg2feBlHYrV6KoyGtUoxXwyW9ORNcq&#10;QSj2Z+jMwiB0XNSjpUD6d7o1SgJQtoeQYEpGiKirB+GZEmxZHvipHYTGFsoyj7AUB+K1Lmiy3AiO&#10;Xyz660Cs0YfcukT70XCX8GmEZPmQ1VQg6p1LpDYCrzgnCTQJUnl9eKK7qHYo5UPRFLWGkl+vjGMY&#10;RbohWqhxNp6qWULfs/GJnYl/0nxi83xFqX1Qp0v7UgKwvFForzyZ8vIkyqXxmS1CYJYcwXgtNlM+&#10;laZC6qyltFdLCLZIIDXopcqmUGpRU2qLwSobqbI1jprOZOo7ld8Ac0SBhQLbM2hukSCUoGtukmCU&#10;ymFfhP5aGtJpa860B2CXBGCX0EC37JQ2aQBt/bIM5Mn7ZNPYpqO5Vz57mY3WVRVSHY2UjSRgHAin&#10;ZU0Ra4+sYHL9BMfPPMzJs4/RNTjA+FADu0arOL+hm8cfnOC5Y6t5ScjtjYu7eP/aIT5+6hhfCNF9&#10;9/I5fhAV/tPrV+2nwfzpjf/o8J/v3JDbp/j21ct8/PzD3JLwPLlriCmpzm3tiaJ04fY5ifv6NPT1&#10;K5PERxCXHs7YypUsm1ojut8k4bWJh85cklAf5MrjL/DrX+HFV+7Q0NEjNNDBo0+9wmNPvkRUQgY9&#10;wyuZmNrEH+6ZJgQXxvL1u+yjvySl5pKZo2fj9v08dPZxDCXlLJYAnTVnDs4urgQFBRIc6oU6zQd9&#10;eRQ6cwTtQjVnVrZwYUkND/UZON1XyPHBch55cAP97bV4O87DydGBtJRMskQXXV3dUKbMDI+IorpW&#10;GXPOxry5C5ghOlnf3MeFKy9w/qoyhPwUNa1VFNREk1MTQH5tMEXNURSLoiQoRwAj3MnUZ5JtSic1&#10;x59MUwC66lhR5QQypJ1U1OaycqKe9ZPVDPfnUdMUS1lVGLpyZagmF+J1c1EXu0tIZJMt2lZk9JX2&#10;5U1JhdzKYhDaNJRHCCmIThlEp3IlRHO8SdYLeYomty7vo7q9jSUTK1m5erPYQz25JTksWTvIuj3j&#10;9K2w0bvSQP8qo32IpZZhIc5hDc2j0mYHhdQa1LTXFXNlzQHeWHGWj0bO8lLPfo7WL2FtVSNL68oZ&#10;aixlQDnFq97ESFU547Zapmp7WdEgJG3pptIiHb84isLsQLQ5vlSVx7F0ooLaFmWeEQmL+jAKW4Mk&#10;KALtE3gb26RoFXuICs4WhVtMdnUoGTXx5DcUUNZtIzYnDpegxfhHuwo5SsFI9iJGyC9O6DE6xlWI&#10;dwGOrrOYu+heFrhNw8HzAfsy3+UPxIkCa9KEDiVMUrUedEiR3iKGta4xi9W1CWwWkmsUAswNW0it&#10;NoDMuAVSRGW/lQSSURqEtjqcTLOv7N8g9A1iWy0B6Jv8ZZF93xAk6xosSyQFTRoJv0T0nWkYxfz0&#10;0udza9X2qy3SzCHEFfoTluFFcIorAUmO+CUuwkszH4/oebhKMAWI9gYkL8Ip7H7m+05ngd9MgjMW&#10;E6kXNZYikV4ShnPwDFJtSZQI9VuWDkqhMKGt05BfE0mqtLNYCflEowcJRQ6Ep88mMHEuIULJIULO&#10;7qGzcQ8SnfadQbB6NkliE3kV2aTlRxGX7EF8ehB3lVWnYKsQha3OkJ0m+lucjqU4C4s0IEuphKOE&#10;YE2ViY7WSiGfcuokMEutcRSVqTDawimtDqO8OZbaTuUgSAYNEmYNLbn2gxzKgRD7wZC6TBprMmSR&#10;gKwWIqxNoVnCsE2e0y4h2SVI3tUqFVpCz67QAzk09ymDUSozU0kQDksQLjUIAWZjHkiguC+asiFR&#10;cKk2QysHOfPoZR567BmuvPAOz7z4BssHa9k3VsLFjZ08KSH47LFVvHRmI29f2sv7QoIfXD/Kx08f&#10;56NnT/LB88o4dad4+5lTvP/cGT6/dZEvX3yU959+iBunN7J3Yyu9A9lY6oKw1QcIbcazdsrA/m31&#10;HNjWQWmRVKrkJPRl1dQ0trJnz0Gee/4tdu09JIS2kMaWXj748FueeeF1lqzczNTGvbz1yc+88+XP&#10;NHaOsW7rcY6cvkpwhJry6jZ2HXxE1LqV/1GmsnxgNmNLV9HR1cfM2XPsp7I4OCwmLTETfX4hydlq&#10;8q3SkYfyWbOpgcunVnB+owTglJXrm6o5PWXi5OoGvv3wFk9fewR1RADJScl0d/bR1NhGbKyaxMQk&#10;Vq/ZyImHLjA8sgw//yCc3LxEgToZXbbBfpTazVNUJD0DXYWGgnoJv9ZoCiqjCFS5cPd99xESEcvy&#10;DasxyX7M1XmRWuiOKs+BCO08ogoXEJPvSLZonq1UzUYpTg9vGmL9RAOW6lTR0XjMomq6TAmHfKG7&#10;nFBMBaFYRI8brDE0m+MoK4gTGynCYq0mOTWDeQtmc/e9dzFz1t14BbpRaFXm9KgmMTmR6qYmVm3Z&#10;zPItK6iS4lk3kk7rlBjHlJD00kSaxhNoGlPTKIW0YVwj9+No60liw0g9F8bXcKl3K4+1b+TBxj4J&#10;OgNNNnlNlXL0OpOuZh39TaUSgjaGhHCHK6oYsbUxWTUkz7NhqcwnJyOUCJUDCQm+tDQVU1KWja5G&#10;SEkKZ74ESE6DD5nV3mRUylLuT2y+B/4Jc4jMdUZTFEpUfhDeCW54xrjhHetGYIIXkal+qDP80KR4&#10;Ei8kFS2P+wcvxtljHnMXTOOBWb9j5rw/sNB5BvOc7iEwfLbQqLfo8EISJSAKreFUCa31d+UwLmE4&#10;UC3knutOfoYTWVnOQml+pFUImVZHkGcJIacinFwJwcKmYIrb/OXWTwLcXx7zJtXiitogGq53JUve&#10;R9siWtyaTkZDEgmlorpad9SFPsQXBRIl7xsgyhmY4kRAgoN8Jwk+oTKXiJkEJC7AJ34Oi4LuZ5H/&#10;NOb5TcMpZhGJZeFkCe0XNUSTZvDFU8IxW8zBMmShpLcavbSxorZYTMrwW70qTJ1RUpS9yWvwRW10&#10;xj3qAfwjhPTUPgSHCym6zWSxw/34BM0mU9pfSkkSqjRfohNEgdXu3GWypVBdJ4HVaKCuuhCbOQ9r&#10;aRbmknRKijOECJXBMUtFacukcutFUxIpkI1UYAvAUCtYLBXBKlhf3ZVElXI+YEMOtQ2isbXKEeB0&#10;6qvSqRVirJXPUQaerLUmUSONqk6IUwnDFgnH1vps2hulMjfnCPlJYPbKrZCgqS4ZvXz5EtHs4hZJ&#10;fdGIbFGvXCGwnOYQMqrCKWvSMTjaz9SGndx891ueeuUz1m/ewKo+M0cnariwpYer+8Z49uhKXnlk&#10;C7cv7ODmue08c3Yb12R59PwOTp/ewvGHNnH64e1ce/QAT1/cx2Mn1rJmRRU1zXGUN4TR2aNh40oj&#10;Zx7s4OpDkzzzyHqePbOZNSMt9A+Mkl9UKfor6jg+xTff/sZb736CsdRCfVM3j5y/JrQ4IeGiQm+o&#10;4PITr/HkzTuU2BrpG93AladfQ2+qYvu+k9x++3P7HCahQmVpWXkUFlm495778Pf3JT8/R7Q1FY0m&#10;EXVCDNkFUYxMWjh7YYrrT27n4iOruHFhHRePDvPi9Y3cfmYL586sYNv25bJewyyYP4ewkFChv2wi&#10;IlTMnSsBpdKwdu0uTj50SZ6zBlNppX1Yr0evPceJh6+QozVw330zCAwJwVyjQ18RT1x2CEGqQGYp&#10;5xbeP43gMBUt3UPUmktYatGRGxcslFwlullFYl4w+VXRqAoWEpw2h5RMD5b2WegeqEHXWCyqY6DI&#10;lEq60E2mkFO4UIJ71Ex8paPodTEsG+ogPCBYwt9JVEoCVqvjd39QZri7l+AAUR9LNV6+gSxa5EiB&#10;rlCCsJEdBw7yxK0X2H5sF02jFsr7JBgHk2gYS6FmKI5aob/25WIak1KYR+X+aBqjYyZpM/WsaG5h&#10;WU0tfXU6acdCr/WR1NappR2nSviZmepvZqS9nv7GCvrFikaEBFdX9LOkspPGKjMmrYRCeggpqeHk&#10;5GqITQkQ0gvB0Bor2iiPNQrpVQeQaPEkrtiN6EI3QrMcCEoT/ctUjoo64JPoiE+Cq9CSK95qV0KU&#10;0Ev1IiHNyz63Rly8J6FRbrj5OeDosZDFznOZPe9e5ii/KbrNIlACQBk6P03nSm6pn5B2MOamGCoV&#10;ZZVQ0utFKaVQpeXL302ybmJoWUKGuVLUSqvU5NkiJexEdUUni1vDJIwiyLRKERRKV054VmudiMh0&#10;INGkXMkhr23MJ60qjcAkB/zVc0RR5+CTtAhfIVvP+AX2qzPclOALn2kPP7+EhfholPC7h4UB01jk&#10;N4v5PjNIKFFT0q6juC5F+nUsxdWBEuALyCsPxDaYQlGn5ECXrGN3qCxBlPbIuvVFYugPo2wyCuNQ&#10;OAlWbyJSnIkVNU7JDRJICEWdEkJEnBd+Qs6esRLGGid5TFQ4WgLQKite25RHRXU21VWiJ7JUV+Ri&#10;lkZpLE6irDyHSmkMZRXi+OZ4Ciui0VeHoKv3pajDXxI4mLLOCCq7EyhvkRUXyqusyZH3SqNa1LpG&#10;Aq+6LJEqeW21KZ4qk4ZKuV9lSbT/ra481X66jEKKLQ251IsGVTYKhTakkFMaI9UplGSpJrF6L0Kl&#10;mkUVCWEo11C2haBtEw1vzqZYlL26uZneqY2YWwbZcfQCR/Y/yLZ+M8enajm/tYdrEoLPHF/FE8dX&#10;8/ChZewWMly7bwnLDorC7Jugd9c4AzsmWLVrki3bR5hcXi1hLKTaoWHNVJEEXzfPP7KOt689yLs3&#10;jvPuE8e4c+kAVw9v4sDuHdTUdZGvs2AwlNmvQX1NgmzPoRM88ext7nz4Jf0j40yfOYuQsFh2HzjL&#10;ziNn8QkMJ1qTyYmz10jI0LF01Taee+VdeoamJAyKWbFmk30Y/NjYSCGfGPK00ombKrCWGynUq5ma&#10;kM+6ItTy+CqOPzouar1RgnwZpx5ew6t3LvD8K2c49PAGrDUGwmMCmbdoJjFRorFZ2UKSTtx9t4RI&#10;kDJ5VJPQVZ39iGmQrNNKWY+XX/+Yp557je7+MWkHZqHDpUwuW0l6VioOzk54ewfxwLTpODo52U9E&#10;XuwoGiKvXVFspLGgkHNXbvHSu5+SkJpG/9AA6zYupVUo36j3xVYSQ2e7VPTyPNl3SRLyoWQrHTLH&#10;WZR+ITEZiwhKnEeMUKFRQnWxozvTRctdPbxRBo6d9sBM+++YHS0D7Nh5RMi5Ub5HOKnp2TQ0t6Er&#10;1GOuslHf2Uxjby1LNwwyumYAa6uW7DIp3EIXLRMljC+rY3LYysRwCSPDRQwMGenrLqKjKZfyulgM&#10;dYGU1AdJ4U+gU5mhrreNjSPDLOvtY7y3U0iwhiWiyNsbhllp7aGrxkZ5fjjtVgmaXBUZQq55Uvzj&#10;RQWTTcHkKEfRG5TBDCJIlU6dYPZBU+pJjMETVb4nETnKaCnuooHuBKa64Zfshq/QYGC8Kyq5r0n1&#10;JFkCMD7R2z6KdECMD84Bjrj5O+Dms5hFrvNx8l6Mj6htcq6HhJuP9CE/UVtfUowSnkahSK0EqHxO&#10;hinSfqpJivStghoNueUqoXop0OUxGJVhuGriyKqKkFtpd5YYkpVx+gzBqOU1eWYV8TohWQnL/FY9&#10;aqGqWPnenhGz8JSgc42cg1PEDFkewFlCzzlMFuVAROQMCfV5EoDzWBzyAIsCp8vyAPN878Y7eja5&#10;5giMlQkUScE0N0RS0ylZU65cuxuMbSCS0v5gSvoCMXbJPmwLkoD2R9cZStFgNHldgcRVCNWJOsdk&#10;SVDHOxAnt2lF4fYDdK3DNaQXJ4h6zyUwVsg4yQ9VtAt32WqSqRZqK6/NoapOS129jqb2YuoE922i&#10;xVYJtCIhNm1xNFlGwfjyKMq64iju9KeoxwdzbwDWHkHsXg3lHSmYatOwCv3ZhBSV0XWtZjWVlgQq&#10;SzVUCIIqGlRREiv3pSLJ32ts8dRVCRkqgVmZKkGbJHodS75FELgoAk1BIBF5nvilO+Ip1THS6ElO&#10;Zxi6wTgK+zMo7SxAmZC9dWKINJuF8PwCageWUdfUSWtZPvtGy3loVSMXt/Vyed84pyT0tuzoo3dL&#10;N+3be2jdLTq4q496+Xvtug4al9XTOmSiq08nAVPKsd2dPHNuDXeuP8hnymk0L13kq5ce5dPnz/Ke&#10;hODL5/dxcscaIWcbReY6KqtbOHHyAv3DK8g3WHjy2Zf4+//C1aeU+UJGWLZ6C8/ffp/Lz9wWLTSh&#10;Sc7l9IXrJOfosVa3svvgacKjEnB386OkVJnnIlaCZwRbrQ6DNUW2bSbtzXns3dDK04+u5cL5Mfad&#10;bmfvxW5OXptk8/4uVm/rYs/RtWzdt5rBlV1oLZn4hC+wDyCZlZEjpN1uP0oaG5vI0PBSduzaL9ur&#10;jQdmzmHajJlUVLUytXq7Xd+jouMlfDPtV4yYzfUSkkG4SxAtWLiIB6bPICQkmkBlHMLFThSmpbGu&#10;zERfiUnsoY6Dxx5jYuUmouNTycsxok9LplcKbFV+NHW6ODrNqQxVynubE2nWR1OdFUKdUVRKLZ8R&#10;sACvEFecPD1wdve0T0n6wAMP2Ad0eGD6A7i5uZKRkU1bxxDdfeOYy6pkvbxY5LAYvVFsprmJPL2W&#10;wDAvSitKGFq2BKMUDpUQWaaQRqZ0hkEJyaurNnNyeIQtnTWs6LIw0KWnTUzGVC8qWO2BvsaPuvYk&#10;BnutrFKCfHCclcPDLB3upLvexHB1GStkn/cVmeiu1lNrCKdTOnFubjAphSr7aC0FzfEkiR7GK+dE&#10;1qjRitGki70kWYVwlKUsWPQxhDihs6gCPyLyfQnJ8SEk24vgTE+CUj2ISHUnTpbEZC/pvD5COP6E&#10;agLxjvTEK9IdH7n1jPDCLcxdSMeNuEwf0goDSNZ7S3h5k2j0IUG5dCzPhZCURQSnOhGe5kKscl6h&#10;UTkVxV9IK4IiZU6PmmgstUmkmcNJEULMVta7OJx0QxhayQJ9vVbeT0W0Mo+QJY5UWzLqYjXByX64&#10;hgntRc3COfIBHMOn/ycAhfpcJfw842bjK0SoDGK62O8BHPyns9DvPnyFBnNsUmxqIykRCtWVBaGz&#10;BlPZpKFACke+hJqpV7S4J5CiriD0rUGklXmLWs+WwuFIZn04Bb1RpIuNFsq6J0ixiBVyLiyJlByJ&#10;QqPzJ7tcTd/aJmydOtluTtIm5bsLSd9Vao39zwXU/Tb6RqroGaymS9RlaKKerkHRh8Ys6UDRJOkD&#10;STIEkGWTRO2OEycPxdjjTUmPH2W94VT0x1PRm4mlJVvUVYJQqohykMRWnUR5ZRKVspFs1ngsZtm4&#10;UkFMpnAJyEhs8pwyszi9hGKxhGJhqYp85TrA4lCpWEHEFvoRJtUxIFf0QOuOply+5IA8dzyV4tF8&#10;QeBirOMd1K0ap2REbtdMUj7cj1NgIB4ebow32zi4tJ6HVjdzckMvOzePMLaph5ZNnTRvaaFpk5De&#10;2nIaV9ponDDTNGhkZMzCvi3tPHlGgu+pg3z+8iN8+9qj/PHNK/YhtL579TJfvniBD585zVtXDnH9&#10;6GYaKyzyXZvp7Jvg9Tffx1pVy73T57B2wy5ef+tTdu49Kqq+nIfPX+e7H//FR1/9Yp9Ivb1vBS+9&#10;9SVja3bS3DPB4VOP4hscItTjSGhYOJpEKRJNpVS25lI3kEfHaB7rN1jZt7ORLRvLWbWxmLUHyth6&#10;qpHdD3ex7VgPI2tqaRm0UddhoqzFhLnZiirVH1evRRJY4USExzBv3gJCwqNZs34Xl648x6o12+yD&#10;O1jKa9m8fT/LVm60h9/v/vtufH2kcZqrCQyNsk8b4OLpxULHxcyeMx8vr2AJQ0fumfYA4T7+rLXY&#10;qElNx93FU4jT0T4rX3RCPJ7B/vJd1LQ2VlKYl0BeQhC2LBXNBWoacqTiJ0exRMhqzaoNeLh58d+/&#10;/x8c3ZxxcHERxXNhxhzlUj5lsvd7RL3nslDeW7n2NzxSza69xzhy7BHRYCem3T+dUnMFN559RR57&#10;mOgYZSixu1g4d65Qo7Tf3BxMUmxWF7dxsWolr7Ts5YlqIWhbJ3tqmlhVX0ZHcwFVTfGU1AVJ5/Om&#10;UGitSor6ksEOlg710lBbIu02A0txHHUlCfRXGRhq0NEhxbtH2nuTLYHEFOVa3nChlTQMvcogAsmk&#10;S2FPMEaQYg4juy5UiDBCgjCMZFswiWYhwpJANMVBxBQFoTKGEGUMRFUoAFDgT1Su0GKmUFyKj2iw&#10;D3EJvoRr/AmWJUgjNCiB6J8cQFBKIFFSSBK0YSQUBJFUKIvocIL0oyz53FSDhGymM6GiqBGpjkSn&#10;C1lqvUiXANRLALYPZlImhFwnZpUpthatC5DvH2afS6R1SEvH8gq0zbmoi2IIThQNF6JSF8n+G6yU&#10;gpGHU9gcHELuxzFsGovDpuMQrgThNCEvoT9RYeXxRQH3S/g9wALv+3AJnSlq7U9uRYCoupilNQit&#10;2Z8coVdbowZTpZpsSyD5LT7oWn3QNweQWOpqv67YQ6jRNWI6HgkzKewIp6QjQrImknS1I/FRTtRX&#10;JUt7jkOT741/qpiFqH/PSsm3iQrS9UFSTHy5q8gcRZ2oScew7PhRM4OifoMTDSxf08PyVV209lnQ&#10;WtX2iYWjdR6kSDJrm8IoHQinqNefYlksgyrKh4QkJZAsXXmUNKdS0ih62qCmujODuu4catuVc/tk&#10;hapjMVdHUyaLWWiyRFBcL3idVyAVt1AahaJDEn4p9sbgR7RUp7BCD8KLBPvlszNaYikZS8I8mUXx&#10;hIGCIVm/wQbyR1spWt5L/+FttG+eIt5kJDApEU1KIsvayzgwUcPe5U2sWNlB+6pW6tbWUbPGTPXy&#10;HOqXpNO3VMvyZcVsX1fP+QNLeO3ybj578WG+v3OVn969zs/vPsUvbz/Fj28+YT895ishwY+VcQOv&#10;H+PVxx7k+I5VVFitGEsqefv9rzh68iz1rb08dO5x++RHCckZzJ/vQG//Up699Q4Xrt7CUtmKxdbO&#10;U7c+5NDZp6Xxreb5V9+nuLyGfGMpweHSWbI1ZBsiqGxPpmOZlu5lWbIDU2gaUtPYH0PLqFLZMpjY&#10;ZWTNwUo2HGxhaHUV5a0FWOoKsLaU0TzcQao+inmO9+Hu7oa7qwe/+5//xtHVDZOllu6eJeTkFZGV&#10;U8jGzXt54dabPHz2EqUmK1GqWMptsj76YnwCQvALCrXPozJnwTxmzp0j/w9j1ry5/P7+e/FxcmW5&#10;0URTdh79fSO0dPTQPSgFZ/l6oVcjWfoE0nKTCY0KwctD9CROTW2JjsyYYIK8vahp7iNNGZjV05eZ&#10;s2fh5OaOlyjv7PnzuG/GfcyaNYM5c+ayaLELnZ2DGIusLHRwE9qe5Nbtt8nJLbRf4ZIn32NkdAVT&#10;q7ZSXd9Fdr5RFDkYZ283PBd6scs4yVdjN3i//QLPaXdwTTPO4ym9PFoyyMFqCeHGNkbqzLQ0KOcM&#10;hoqaecoSQlldHjmGJOLSg8jWK78NplNr09BUpaFeOlql6FalUFJpbijqOAmpbH9M/dIXZF8ZehIo&#10;aM0irzaP5JI41IUSOrYA+0CnSSaBC5N0SLlNEOLSmOT1ElbxtkgSKqJRl4lyFktI5gvRZSkHpPyI&#10;kxCMFOIKSfQhON5LKNGboAxfIrKV0WckVKXNpBWpRHFVErrKSC2hJBZKABYGEyeKHZsmwZftI4XR&#10;nag0offqKPv0E81juWJUidK2Ssiv0ROSF0GUaLOlPpKlG6vILAvHL8MVt8TFeMTNxz1uLl5JDhLi&#10;UtTqs4Xw3ITqJPiCZrA4VCgv7H5cVNNxj1LO5Zshynu//cDHfL9pstxDYrE3Wik0eZV+FFQFUFDu&#10;R36ZDxklrpgaJFeapHBIQGbX+NjnHkkxu+GXOEuoUQxBVNYpbAYBKbMo742T3HCnUEIuV75bdMR8&#10;SnRClCVChELVIVlOuMfPRJXnKn2ojCohc02KG3cVFIVQ3ZJD62Cx/Ryp3kkzS1fXs25jD2vW9tE3&#10;WotRNDgy15PgHCdipVJk1AiOdkVQNhCBdSSMqqVCKUtTqV6ag6U/E1NPOpZuUeCOeKydSUKG6YKe&#10;aZS1JVKqDLpaHSEVJQKD7GStLpj0XH8SpcIlSaVLFupLLhElkAYRWyKeXiw7yeyHujqMlCY1+X2p&#10;WCQEbCu0mJYXoxuzoV1ST8FUC4ZVbVjXD1GxZoii0XZSasuJyMmgoryINUK2G4dtTIxaaBw2Ur4k&#10;H9uSZAnuSKlscaxaVsBD25t57tQqPnjiEN/fvsjPb1/n13ef4df3nuXP7zzNT289yZ/e+E8AfnP7&#10;sf93nfAJ3nz8ILcu7qez1kJMVBz7Dp5h7/7TnL3wNN///E/e/vQLymvrReV8JRSGOX7qMqOT65kz&#10;dxGLF3uyZfcJth84LY1ay6kLz9AigaQrsuHp6U5ZWQ5jS8vZuKtBND8Ta58KW38Y1n7ld5FgygdD&#10;qB2NpH1KlG5jLkMbimifkO8nRa22wyLFx0r7SAP6MjUZeZFkZiZQKBQUHx2F1VZJf/84en0J99x7&#10;v30w1GqhoDWrt1Jf34KrmwcBfsEYDCbcvYUyQsJw9fTGxcNDwm+W/TpjH79A7r7vbn4nZObr4sak&#10;BPeAqZxeodmGpkHqRKOXTK4RKjOg06VKADty37T7mT1rPmUSvluFNqPjEu0nas+eNY3p0+/nD/dO&#10;Y9b8BTi7ecpneUshCJeQnW0f1FUZxHXGzHmyXWo5K8WltbOf8Kh4tHozWdkGfHyCcRAdV64NTs3I&#10;Y8O2/Vx/9jb9E5PMFVKt05TxUf8VXmk+x9tDj/Oa5RhPBAzyZGAHj2YNc7JiDa9MPMLV8d0M1lio&#10;qkgQKgkkrdSHZOkrUTn/WXLMUtzFjsrLpUBUiAHZVFQoMGHVUKSVEEtwRZ3nTvloAuahKAGGKDEm&#10;5dy5LPLFuLIrE0ko9hXt9ZRgkuCTRV3oax8dJVG0L1loLKVW9LIhQW7VpEgYKpcWJhdIkOWFECtB&#10;F5kl9JfmQ2CqGJLym2GSC+HpXsQXSFAIQSq/f6UWRcnrYkgoihVtjRItDrdfZ6tRBitI80edIX0v&#10;zxu11oNc0d6a5Vbql5VQJgFobLWQXV0g6xltnyfIVJtIeKrQY6YHPsmLcIl9QJb7cI6djkvCQumv&#10;sQSnBzDP614W+d0rJDjNPjews0raitxfEHAfC/zvtx/4cIx4QFTfwT64qrFL1LYzjILGQLTVfmiV&#10;ofhL3SiU4lPdmi654Euq2QttTQChafPwjJ2Dd5wQYMx8FgldplUILfbG4xVxL2GaeaLrgUQnCt3G&#10;ukrIeZGQLxmS40qgMiRWvhspQsGG6hg7Dd+lLQqmSKpYVVsWLf05jEyVsmZzLRs3trB2VTsDozWU&#10;NWnRGIOlGrgRpuwwQdKiNqkYI3HUTkTRuEpD7fJECZUkTANJlMqONvdqKOtJpKxDjblT7ktwWfuS&#10;scrfLK1qqTiR5FrCSdMLqucFEqcVxFdGxJCV10gDiJUAjBYtiLWFklAnft+WQHZPBgZRQCX8bKvz&#10;KVtZTNFSK4XL6zCubaR0fTPmdW2YV7egH62jsK+Tqb2H2HrkFG0ttYw26pjs0tLVnU59Xxw1faHU&#10;dQUwOpTI4U113Dy1lo+vH+GHlx6zD5Lw5/ee5te3ZXn3P8vPd54UAvzPopw3qAyg+unNM7z9lDLW&#10;3UGOb12GLidLFHoZqigNA0Mr+OHHf/PNn/5pH05++brtXHnqRd589zP2HzlJjEY6QWoe+04+yu4T&#10;53D0DKC9f5K+kWUSfl4U5sTz6OmNPHt9p2hpJZX90aL8wZgl/Mz9QdKxArEOB1E1HEqNFKK68VjR&#10;+DTqh3Ps4zOWVCWJOmfahykLiXQQpfVFn59IjqhoTmISUxOrOHP6ktDSUiKF9KJjNHR0DMq26rMf&#10;VHjggelkZ+WRnp7LAgdH0a5EuXUQKvMVvV0gAT6fxQ4u3HPfPcwWpVYFhrCuohqTOt4+9p6Lu3Qs&#10;obx8bZosOezdd4yK2hah4VTuFWJUfsubu2CR/dK7uyVAlblWlN8Vlde6S9C6yjZY7OxKZEychG8w&#10;9953r1DgLPlMZ2bMmCcqmE1b1whbdh0iu6CIcJVGvocGX1mPGTNm2n+rXL9lH9ev3WbH6kN0JdXx&#10;wdLH+XHj63ww9TQfbXuJL1be4knddp4sXMfexE6e732Yvx34lLc3PsVUeTP1JalC4xJKRg/pA9JO&#10;jRIeQlQ51jiKK+MoLQ+nrCZM1EtgwCKFqSwUszJniNaVLKsXRd3KuX/S4dpl23cEktMcSrqor7Y9&#10;Dn1LDIliNnE5HsSLhirDXsXli+YWCWRIAGbUS9FqSSK7KYEsCcE0azSppdGijDFiRzFEG8IJKwgm&#10;OC+AwDRPfOMciUz1kP6kjNvoY7/6JFXWN1mCL1ECMKkkRoJRPtskt3lhhMeLWqdHoM5V+mCQ/Tri&#10;7KpEcoV8s2qzyS3PJSI5BM8IJ0I0TkK+nmiyJIjKosgRe/NJmY9/2kKxtAAiiyLIrMunYsCGvjpR&#10;yHSR0N69LA6ZzgIhvnn+dwv53YuzKKu3kFhY/nwSy11IrXYns17Ct8WbrHpvkiyuZCrjJZpkMfjQ&#10;0J5LvHxmssGLTIsvfurZeEnwKTrtJUHopZ5BjRSZTJsfC3zvwUc9lyzlumWDWGPsYmKTXUkSBY6R&#10;ANToPYnXiQ7L6xKlOGWJZd6ls0SRVyr+XBNHi5DaxEoDa7aUsX59pXSQCgaGLdhac0i1RqEy+hGq&#10;95INLzuzQardeDzNKzS0rEmgdplGaFCZC0GFsUM6aqeakq54ypSjw/0JNE5m0LZSS8fKAumkmRS3&#10;aciqEEQ3RQney04Q7VWwX2MNRyMVVVMhO0VCMlWoL6sjFa2Ec8GggeJxHeUrdFSuMUgIllCywoZx&#10;ZQPFa5spXdOIYWkNBcM1mJZ207ByBWObH6RnahPWui6G+9oZ79Qy2ZPChAT1mFSNMQnkrUt0PL53&#10;gLcv7ePL58/ww6uX+PHONaG+J/nre8/wl/eFAN9/jl/k9tf3lTC8wU93rvO5aPDLVw5w/fhmLu5Z&#10;xtVjmxnubmHNmrWEqVTkFlp44rm3OHn2CdG7bgZGpnjt9Y8lFP/JE0+/RFf/Mpas2M5r737JzVfe&#10;ore3n93bNvPM1fM8dnwHX711lU9fO8/ZU8vpU5S/1w9jvw/F/X5CFKJXQ35YRgJkuyunCQRg6Quk&#10;uF1UrVlNneiWVvlJQQqXcn22rSqBgAAnfJwXE+nuTGqYhL+Q2pLBpVSW15Inmjg4OM7xI6dZOjZl&#10;n2dEObqbq9WzUJQzKDiC8Iho++994RExQliiOIsX4+vrJ/enMWPWbPxcPdlQXUlBaAT3CcVFxUZh&#10;KEgTLdGyaoNQZeuArJPsL/ncwLAwYuKi0WgShOoWS9ApVzdE4S+fqU5Iwl90O0CCTAnE+UJ9FqsN&#10;k60C/6AQFjk6MW36dGbOnEV0dCL7jz/KMzffpr6xmwiVEFuRGWOpGUdZb3+PELa1beDNTc/y1Yqb&#10;/H3DW/yy/Q2+3voSXx55l88PvcvNofNsUbewxLeQr7e9zr8e+RMr89swxcWSGx9ASpqX/eRrlVYC&#10;XQwlQYp0kpCaMtm4oTyYsnoJvrpwbLXhmMoD0Vu8yKvwoqDJD12TlwSdD/pWX7TNvhJqfmQ0BpAn&#10;+ymvKZwUgYmYAqWDupCi87B3zGTpqOlmCcqqWAm/RPLs59qlyutEB+sSSa1NJrk6mfhKDbHSf8MM&#10;wQTmeIvO+pEqYaYcsMiSdUuVAEnS+aHJFbCQwNMUREjQRpCsjRbjiiA6I4yIjCiCkoIJiPcUVQwm&#10;JtuNCOV6WQnYvEYj0TlxLPSahV+MM76RbvgGzyUmScJL5yIk7IxGKxpfFi+6nCTAI4W3N1ugJ15g&#10;xg0HoUCvwJny2a52xU0ucUFVsBiVbgHxJic0pUJphY5EFTgQU7iYOJMDSeWuort+EsRBElbu1LXn&#10;YbAoR9Mj7edMekWLTkfPxSNW9DtqluwLDzpWpRKQPEfCdgZhOYvIrfMnq9yXmAxnktI9SFPmOy9W&#10;fpP1IlAzn1ChWOV30SS9txBgaRjZRUEYyyNp7EoWNdOybLWeiYl8+rqVqzpyKG1MIaMiVhA3mHB5&#10;kRKAeTVCHWNqmqbUNK9OoGZSjWU4BmN3JMbOaAwdcbKohQZlwwxIQC5NoXV1Dh1r82kQhdU1x9hP&#10;vkyriCOlUk2SVNPkalnq5P+NUu2aJSDbk8gV6ssfzEM3rJelhOIlBsolpKvXFFO+tpSS1ZUUrWzC&#10;JspeMimq11vHxKF9DOzeSkFLPTH5uZjbRjl2+TYXrt1koKOeZUJHm0T3t8iyfbyEh4Qcbx5ZyYdX&#10;D/LVs6f47sUL/PjaZfs4gX9+5xn++sFz/O2TF/jLx89LCD7D90KD792+yuUz+3n0+G5und/NUw9v&#10;57FTe9i3ezMHDu5neHyCbXuP8sIr7zEqpKWMV+fjG8yeAw9z/vLzQtZTNDW2cvrECb54702+vXOL&#10;n995Xj7ref7x6Yv86+vbfPnmZZ69vJ0tW4T+BsKEaN0o6XcXyvbCNOgjASjLoK+QoB/mAV+KunzI&#10;r/Uit8RHyCgHizQavTUAs6hDkxQkk2zj7FwhkpxgagxJtFgMlBXkibo647hwMYb8Qhqr61CFR7J4&#10;kQNqITlFgx1dXIiLT2D+osWipdIIff3tAxB4eXni6OhoPzI7Q8jMa5EL66ptFEYFERbkQF6uik4p&#10;CMdOX2TznmNkFJRS09BNQmI68+YvIkDCrLqumcTUDPvBjqw8LfmFRipq6vD0DrCHoDLsV2ZWLsdO&#10;nOHIyTMkp2cxY85cocY5ojjR9lFxomKS6B9eSv+S1aTmFBOqikedlEWBOp8dumHeGX6Mvx36kF8P&#10;v88/TnzKPx76nD/ufJ3Pd97m+yN3uDlwknGvEp6s3QsXf+Jqz0EKfUPIUHmSnxmBuSyJ/JJIotKc&#10;7cM5JeiEsMRY0nT+0m/CsdZHUlkfRWVdJGXVIRRXBVCoXDXR4ouuxcv+472u3Z+85gDSakWn64LJ&#10;bo4gp14lxCPkJdQXmupEtHTWTFHh3NIgMk3hJJtVQkUJEpaZaLuzyevOsi+5XVlktWWQJv1SUx6H&#10;yhRJiD4Y90gnnLxELRMWk1HoIwQlNClkGZbgTLhyQnWKcsDEB78ob4LUPoQk+BEUL+Epi1uEs4Sd&#10;KLEQUrROaKk0gOSyaFFrT1wihPTinHGTAHQLnoe/6GtUyhxiUhbgHzkHX9U82S6uxBYKJRYsRFO0&#10;gLxa3/+MNK/xo1iIsW5Y+SksirJ2lf3SupQSdwKVUZw1C/DVLCIk3ZlI0VOVzpm4YmdSRGuVYfYb&#10;lCuHxGCMdTlCo954Rc4mqTCCLHMaAfK9qkbELnsjWBj4ezyFDNUS+srI2TEF8l5pLiRK8crV+0sf&#10;iLJf6xykcSCtRIW5PZ08Wzh35QluZ4sLa2WjVzbG0tGXwuBoKn39iTS1xFJWG4tOfDmlLIwo0d9I&#10;2TipZcrcB+HUjqppmNQIBUoALlVTJkpsGogX7FfCL052frR4fZSEXaQQYSTWwVhR5mQqRpLJrFZO&#10;WowgpVpNemOSoL5UOKlymUJ7WZ3p5PZJSA5pKRzRox8xkD9sJH/IQNGSAgnAAglAPeUSgiUrq6hY&#10;10vbjknKJ7vpWLOKluWraFoh1LR5PV1rV9A6MUn3yjW0Lt3MxIpdrJ0aZk2Xgb3DJo4tr+Dy9kFe&#10;PbGRDx7bx+fXj/KtQoEvXeBPrz3OL6LAv334PH/79AX+9IGE3wc3+Oz9V7hz5z1Z3uHO6y/w0RvP&#10;8uqLT/PMMzc4f/YcFy+e5/jpR3j+lXf58TfsExnlag0UFtukE1/gxPFTnD1+kPdfvMpfPn9VgvUW&#10;vwld/vvjF/jnpzf5TYL2m9cv88r1gxzd20XvmLJNPSgYcKJo0FlCz03Cz1OCzwvzoIShBGJJv7c9&#10;AHX10vD1TlQ1xtHYrcbcEkB5awDNfdFY20OxdYTT0qWhRzrQUIuBjvIC0mOCUAX4YDEWUagtIDgw&#10;gNCQMNxcvXAQioqKjrVPDaoc7PAPDmKB42Kmz5yJg+iwcmqKMsq0Mhr1ohlzWFFpokkbQ7khBI00&#10;SJWElKKhoVEJRKuTSEzKwFVIUaWKIjwq2n7UWRmp+f4Z0+3BFhUXT1hkLG5efnj6itqFim5qC1m/&#10;cRdrNmwTqoznrv9R5jOeK+8dS1fvGN4ePvLYXUTEJbBiw16WrdhBt76Dt8YuwtYPYNdn/N8j3/KP&#10;q1/zr8e+5h8Pf8mP+9/h/dXP8Nn2l3hh7CxXmh7kX6e/5J3VN2iPNpInn1tj0QqVVzI22UxxeSIx&#10;ElKxme6kinJm5ch65UVQJARWLXraVB9Po3SyqopgiqzeaGs8JfA8JfxkaZP/t/mL/gZJ+IUKBUaR&#10;K31NGZo9pSyAuEIvVKJ5vlGOBEYvkvCSkNQro7JrJCRTye3MIr8vF/1wPsbRAgxDeWgFDDJaFAqM&#10;JdIUQYwlhrCMYFwCZqJKXkxSjhMp+UL6SgDGOeAZOB+/CFfcghxZ4L4QJ79F+KnccAmUYAv1YHHA&#10;QjyjRBnz/SQ8vIjIXEx4+kJ84+fLIuYQ7URgehj+8T54h80jIFpCUe2AV5Qz8Ua1qGwi6lI/4vTK&#10;FS2LyKnyoMQWgi7Gl2Kxu/JeFeVdAk2SAw1dkgNtaopE85MlcENTF0oQzhayUy6Rm4unZh6BmQ4S&#10;xO7UdKWLBufJ94iT0PYgRkKsekSKZG8RBqHj3o25YpHe+KqdhA4XSZDPE81WTsURI5H/a5KFwGV7&#10;2ipjpDj64RO5mIgsbzIlz3LMwdyVU+xDjuCh1iQUKCtc1RxNx2A83UOitxJkJtlZGeYQ+0aJzHYh&#10;QXZWfmUQlrZI6uQ5DdI5myeTqF+SQNVoIpUjqZLIiZgFgwsbIsm2BZEhgZktSJpfGyDqG4a+KdT+&#10;O6LGLBugNl5IL50cqXC5gtD5/VrZ0TqMY0YJOyG+cROGkRLR3yIJRakEI3lYlmRTsTyP8uVGyiYq&#10;aV43Qv3UEJ3rV1HWPyhB0EXXJgm89RPUregTPaygsMUixDrOqj3HWbV1N6NdVWzuK+PYskqu7Ojn&#10;pWNreeuR7Xx4eT9f3DjOty88LAF4hT+L7v7lg2f54T1ZPnudP//0DV9+9Sm//evv/P1f/+bzr77j&#10;zvuf8NhjVzm8aw87Vy7n2I6NnDp2iBtP3+Tbn/7FpSdfZmrtDk4/fIGvP/2Qb957mX9+/Sb//Oo1&#10;fvvsJf7++W25fZW/fvEGv3x6m+/eusG7z5zm+kNr2LbWSueQBEqPLyV9rhglAIuHXCgddqV0yJ2S&#10;IWlogx4USQgWdvqgrfUmr8wLY2Ug5RJ2tWNC9mPRNI/FUD8eIY1HAlAKV+9IOoP9ufS1C5U35VFp&#10;zcZQmElSUhwh4f7MmD2T++5XLiNysf9Gd+/997FIlNdZSO0BCStlmH1lcFUl/OyTLd1/Pw/cfQ/L&#10;bMVsqC1CLx3G2eE+fn//A/gGROCuBJqPtwTXQiHANAmPfMIlBJNTs4Qqvbhn2v323xlT06XSS1h6&#10;+ojCpWXaw/cPd99LZJRa6LGDUkul/UDMvAXzhExlG5TWUSxKvdBVtCYint3tm/hgywv8394P+L/d&#10;H/PZspu8ueQpvtz/Np8fvMN3e9/ktxOf8M2+V3hv8nHeWHGJb8+9xK/XXubtbZd4aukZDo9uxJqV&#10;RWpUMG3NVnbtXUdJZabQ0gKSJKiy06Vjp2soyE6QohaHtTyaCnM4VaYQrEW+mMqEytuDsQ2HUS3b&#10;3DoUjrEngvy2KHIalQEF4qQ9atDXS6cU8AhLd8M5eBZz3e5jluPv7SO+JGf5E5boRbKEYG5HNroB&#10;LYaxAkrGtRiHJRB7UshsjSexWkW0UGR0aYiEqD+qFFFoIancIk8JUjfUGU6oEuT9PWaxyGUGc51m&#10;MnPRbOa5zMQv3BHXYEccg5xw9F8k67CQBT7TcAufR5DQVaQQVHSWJwFxCyU4HERJE0RnhQrVrvaT&#10;s6NSA4kXRTZU6cgSSo4VKo7KchXrciLR6ITOGIA+3huzRYJvIIaqPhW1vbG0DCbSNZxD16gOZbZI&#10;U2ccGVY/IVAXgpIdcItWhtOfjlPoDCHsGDp6tCRkhErQJdO0qYHmVeXoqqJom8qlfa2B0g499cPV&#10;1PTYUElILw6aZT//0DtyHrFJbuTlB6LNlyIf54JX+EIJ2llCj/OIy3GVACwRRDSL0pYp85z6Ulob&#10;TmO/ho5RCbYB2VFVocTmeBGc4CoJLF9Mql+h6HKRPF7RHkOdPFeZzLxRwq9+JEW+aCoVXUlYmtUU&#10;VoaSYwkg0+xPrqhYYU0YxY2icg0hpFpDSLLFkNWSjrY3VwIun0LR3KJRI6USfKYJi4SfRQKvVCpe&#10;KcUjNurWdFI2XkHzmhqaVlZIwyqRUKujqNWGQXR3cNN2Vh05Re/WzeS0WNH1lVC23ETlmgpaNgzR&#10;sGRIOv8Y3UvW0NnVSVd1IbtGy7m4uZunD0zyyskNvH1hJx8+fpCvnzttPxL841uP88OdJ/jl63f4&#10;9Zfv+faP3/Lb3//GTz/9zD///W9u37nDu1/9iSeeuMbDezZybtM4+8ZaWN5dx+G9O3n0sWsYlKHE&#10;+vr45M2X+IuE6N8+f4W/fvUGv371Nn/76g5/l+D7TSHBT27ziwTtly8+xmtXDnHl6Aoe3FTPulV6&#10;li1Lp3s0ggohvhIJwZJhJQhd5dZdbiUA5XFjrz/6ZlGtKm8MDQFUD0fQMBVJ81QsrVMxtK6S+yul&#10;4ayKo2dlMkPLMxgcT6NvKIt62Q9xiZ4kpIeikUa0wGUWsxbOFqpSERwezKyZM7hfQm/hwoX2a5KV&#10;SdWVAxfKgQxlhrl77ruX/7nrLgYLteyolP0W5k9/7xBTG3eybd9xHrv+LO39/bh6+wnFJbLQwZmg&#10;ECEDWzVqTSJzFy0kJDJKwk9tn0bAPzDMfg5ffEIiv//D3RLGD1Df3GWfJrSnf5j59hOxlROivWnp&#10;H2P5hh2MWQZ4Zfg8H6x8nre2vcRbQncvTl7j9urrvLv9Nh9ufo0PVr/AZ1tu8f2el3hv9BHeXn+C&#10;b66e4N3Tm/ni9JNsqhynWHS/MCmCdH9volxdaKiySMFoJFEIIlcbii4jiqKUJMr0uRgtyRRVR4q2&#10;R2EUOCgp9qaxTTr5sJrOVYl0rFbGqRM7GtZg7JI+0R6PoTURbXUUcXnuuEtHXeg5k0Xus3HwmsFi&#10;n5n4h80lIdUHnwgH0bkoUuuS7QpcOJgrfSETXa8yHL2YkwBGYmUwGqs/cdKPlflI0nQCG0VCPQId&#10;pXURZBh9RX+dhAAXsMh5BvOdZzN90SxmO023D87qHemMo4SgS6AjC73mMM9NCpHX/czxuIf5PvcQ&#10;muhAslBkRLILkUneBKudCc50I1znI8obTJwuQqBIRUJRMCFCnm4hD+AdM52YrEUYDcEUJElRNvhj&#10;bIqkrCf1PxMtybqXdWRha9dSNViIrSeLyu5U9FVBJBkldPMlCNMW4Bw1kzRDkMBYEfFZkcQXZ2Ec&#10;qqdhvJHqhlTJqRSqR0sxd1XKe1TRMNREfV89qUWx9svyghIW2cf+y84OICMjiCi15JjGmYCkeYSn&#10;OUtxcBMFtvlhUCY+rgkh2xRIvi0Mi6hr/aBylDSaHJM/ERJ+yugKYbHi5lJldCURsuNDRbNiqetQ&#10;UyekWN+robY7URA3ifKWeMy1Uhlskf+5uFqeq5X7+iplRI9QjA3hgv+RogGyMXqlsg0XYhyX4Bsv&#10;xbTEgnnSRsmSctnZZvR9BnTdxTSuGGTj6YO0rBzh+NOPse7IVpbuWMnU7nUYa0oo7+zl6OWbPHT9&#10;FrXjS7COdFM91ULVShtly0xUjNXQs2yM1dv32kdjLiq1kp2bxrLOSk5MtXJ5Zx8vHJ3i9Yc38/6l&#10;fXzx9Em+fulhvnjlLD98dIsf//gF33z9Of/7v//k5x+/5btvvuIf//oH3373BX/88Qe+/fFHfvrz&#10;L3z98Qc8dnQ/Yx21TI53c/jAHnZvmuLO8+f5x9dviPK+JqH3Fn/95m0JQVm+uMNfP3uDv37yCj+/&#10;9wLfvfEEn926yJvXjnHjkS1cODLB6f29HNhczXKh67oOf4ranDH2uUjwKSrsLjToSemIt9CgH0V9&#10;ART1BGAeCKZ2QmhvVRQta+JoWhMrhUPur42iaZ2EoHTM3lUp9C9LE8JMobU3FWudRjpNKubmbNGv&#10;ODTaWGLT1PgEezNt5v389+//2z7S9LQHhOz+oEwSfzczZ0+zn2j8X//9P8yYPovK5CQmdaJrorfx&#10;6lTik3PZ/uBDfPLd33jpzQ9JyyogMCwKk6hvYbGVhpYe+oaX0Dk4hKW2CVV8CoskHF09vOynwESo&#10;Yu2q/D+//x3zFzvZ50axVTYKNQoFLnbAQwK12FbLhl3HOdC7k1eXXOKzkx/x1pl3eOP469w5/Bof&#10;n7rDF498wDenP+a7g+/y/oqn+HTF4zzbuZOvHnqc769e5aOHzvLLcx+yoX2Y8hw1VdoUcvyDUC90&#10;ROXsRE6GSgg0R+hOto85k4o8A83FlZTVZWJqFa3r01DTJtu7L4qByRTahbL7p1Kk0KTQtCxeirWK&#10;os4IChqiSBLjCs9eIAqpHFxYiF+kF9GxAdTXpFFbl0Z2fji+En4+KicicoNFcxPJaJbQUw4GdiSR&#10;16QmU/pPckUIyZWiyvXhZFcHyT7zJbdUVLvYl5wib/QVoQIeIfaDCSFJjqK/c1ngNp1ZzhKAQoPu&#10;gXPxDnfAyX8xc5xmEajyICUvVMLODfcQoTDfafL3maL9rvbTSzKzfUgvCJTw8yZGuXLFECJhKKGY&#10;6SM2pyLJFIWf0ObCgPuEDhdjLFWRnRwkbSqT7LY8WYpJqy0gqiQetSmO/Lp0ytr06Gyp6Mwx5JcJ&#10;GOl9KLDEC+ElkWiNJEc0eXC0mNT8UBaFLCIkRyk4Jto7ijFVJpFhSRQVlvvtVgpqxR7rctBWxKMx&#10;SvHKdSIzV2hcG0FuSigxaj+CE53wT5Zim+FIRn4Ad+WWB2BsDKa4KVyCKphkvZeEnlI9IjE3xJCm&#10;9ydKNkhihjepWX6yEQLI1wVRXKqcdR1LdX2cpHEMlQ3RlNdGYauLpawmjuIKtQSgaEJZvH1GN31t&#10;iqycaHFdlARuOIWNUjE7UoRmCjApKT5ehkXozry0FtNkveB+lZChhbz2YnLqDbQuGxbC7KNlcpRz&#10;N59m77kTHL10hg17N9MjZLdi5362nXiUmv6l7L3wOHsuXZIOP07lRAu1S5qp7q+nY6iH/tEJRpdv&#10;4PSFpzj2yFWaahsYqi7i1NoObuwb46UTq3n30V18fP0onz5/gq/uXOMvf/6Gd9+X0PrLjyj/vvrq&#10;E/4kgfh///d3PvvoHV5/7UV++OOf+fHH3/j0w/d59dYV3n7lKp/ceZpP33iG//3hPf7x/Zv8+cvX&#10;+OvX8j5fviPB976E4dv8KuH366ev8ssHL/L9W6Jqr17l0xcftc+je/PSXm5c3MrVkys5sraR4dp4&#10;tNrFUm0XkNXgQmGXM6Z+0UAJQNO4t2w/Xyxj/pQtCaRyMpTaFWE0rJKOuzwC21goZUMSiksjqF0W&#10;SdVIFM1C+T2TaXSNJ4mOpNA3qWNgTRm9621Ye3LwinThDxJ2ylHeP9zze+763V3cPe0eCZ75TJ/1&#10;gH24/ftnTCNXV8jRU+fZceAEA3V1NKaKtsVF4RMYTHBEDI2dgxw8c4XLz7zGzoOnGVm+jq0PHmfT&#10;3qNsOfAQ3eOrKDDXMLFuF1Ob9uDuE4KPMgDC/EX4BYcJQZtwcnNlun1I/2nMnDkXdw9fCb8AochI&#10;VDHxRGsy2GAc5b3BK3x+5APePP0Orzz0Gm+cfI13z93hk4vv8/mp9/ho+4u8PXGZW32HeHv1Rf59&#10;/Wv+ceM7eOYX3j9+k1ZdPk0luVRmp5HsLQq60IO8RX4k+7lQWqXC3JuOpUtLhaWOCn0N1U2p1A5H&#10;0zAYQ9tIPG1DGtmmybSOxdIxEU/n0iT7yDOW7mgKJSjz62WR8Mq2BpNeJEUiN5kUbSJb13fy+tWd&#10;7Jyooa/FSL5Bg2/MIoJzvImVvpTSGE9Go5ps6V8ZtnCSSkU/xa7SqiX8pC/FFbqTIuSXYw4gzxxI&#10;qs6DBK27UKEyFaWDfZQWL9VC5rvNYIaDbEPHB3DynCMUuFgIdDbT5t8vgbcYZ/95OPvMws1vAY7y&#10;+ELne/ASpYyKdyAj3dseGiqtB+HyfpFChkFCUSGZXkQWBJNYoUFdEot7jAOa4v8MlJBqFWLttAjk&#10;NJDfX0Nmi57Y0hgJ0Bj5ezb5rSY0JamipQ64hM/ANWi6ffCCyu5yaa9WIeV4ukf0lNRq8IpfiK/K&#10;wf4TREmhvF4biH/iQsJzhEaN4faf1BJlm6RavUgyu5Jc5IrVFk11fiS6+EByUsJISvclKNUBlVCm&#10;tlzFXdk2b3S1ymktsjFFVeMLfUgqFGU1i6qWR4kWhwhWB5Ce60dSmpfgZAg6nSiAMQaLOZZyawzl&#10;yiVtZSpMljBKTKK5ZRJyQhA6s0ZQPEMSW0tJQwFFjVkSfhoM1REU16kobUvEJH5vGjRjlsAzT9RT&#10;OtlC8dI2DCO1Qn41QjLtorh1dE5OEpWZSkG1UMNoN8t3rWbN3pUMTfayafc+Lt96S0JuknX7z7Dj&#10;1BXaV2xg40On2XnurDx3N+PrN9IztkQ25iQHHnrMHn5L1+0Reqin0mxgk3zehS19PHdoOW+d28Z7&#10;j+/nzhNH+OK923z/40+88977Eno/8L///he//fYT33z/BX/7v//jky+/55XX3+K9O/K8D28JxT3J&#10;Pz6/xW9fvcrfv3yVf8jt3yT4/vXdB/zzuw+F/N7h5y8kDL94mz9/+ia/fPIaP75/0x5+37x+jS9e&#10;vcTHN8/xhnz2s5d3cOXiOh4+voSdy2oYrkylXrZ5TMpiwrLnyo52RNvghL7LnRIhwLIlvtiW+lE+&#10;GUD5siBsE0HULI2keiyCvBpP+/DjupoAqgai0VV6S5ELokM6bfeYhqGpDCY2FTG5u4KRnVYqBzIJ&#10;iHblHgm/2bPnM0e093e/+x33P/CA6KsjM2bPJUwVx0MPP8b/SVG48eJ7EoSlWNKFevTZDLR3cOHG&#10;bU5fu8XD125y9olbUng2kl1gZoUE3VMvvMXbn/6Rtz//iXOPP8/Q0g20D0xiqWomLCIWa0Udqdl6&#10;PAKksytD3Sek4Ovvx/SZDzBj1nTmzZ+Lq7MbkZFxzJwzn4h5vpy1red220NcbD/C8ZFjXN5ymecO&#10;PM2rJ1/krRMvcWff87wy9SgvDT/E2xsv8/drX/H363/k70/+yP9KAK4w1JHlNx9TktBJWAxJi9zJ&#10;mBeI1kuNrTCXhp4M+7muliXpVI7lYBsQDR5W0TApyrtUTduYBOCIaO9oMp1y2y7btXFJDNZhCfGu&#10;EPTtEejaYzF0ZJIgFBSanUhSVjLjPcU8emiYw5uHWTVaz4bBMpb3GlCnehKunCcrfSa1WU1WUxyZ&#10;YlJpopbJhgCUidPTbCriigIk4JQTqqWP6iWk5PFscziJynX0aW6oclxItQQSlOTBQo/5LPabaT9f&#10;UJ0pIZbozFyX+7h37v0SjPOEDucyz0N03NdBiNEVl4DF+EY7EyOkpwwiGpriiEfCbDwTZ+MjKuml&#10;mYuXMttbpifBeb54apzwinUiuTyF5GY9ye1FZHaaMPTVYuy1EVMSRmimEyHZ7kQbRWutaYTlRuIh&#10;JOwZN89+IMQ5bJ5QazR5lZnyfcJo6dXZh9hLS/XGJiRYnR9IkYRwSWUoYenz8U2aj3+GJ6pCKQSi&#10;v/ElKhJLhYit/gJl4RTINsiM9aAiJ4peq0CXUZl20580WZe7sk3i6OW+5FUHi1pl0r66hebltRjq&#10;EyhtUGGsVoa+EpeXN8zWB0ojD8dQrExelIC5VI1FvoRJH4xJcLikOJQiWQzFERSWSMUrjcNYlkap&#10;BKCt2SCLltLaZIwSrAZrqKR6jOhDDuZuC5ahGsrE7S1LWoRmWmVjVYrCDbLr3GMcvXZDiO8qIxs2&#10;C6nWU9RcxpKtg7SNW+kaa+DII5c5/eSrnHvuDa6++D7mlhE2Hj3L+sOn2HnqUU5dfZo9Rx/h5usf&#10;88FXP7N00zbmOjoJPUSzXnT4yo1n2bt1jX2Snsu7xnn51HruXNrNU6e2sHf3Jl558w1eu32TDz74&#10;gM+/+ERI72t+/OUX3nz/Q15/41W++/AVCbuX+efnL/DPL5X7Enxf3JYQfFOW1/nfrz7m22u3+fis&#10;MueIosFv8dOnEnwfyWvfucVXrz8pqi3k8vKjfPL8Od598gQvXd7FpfMrOHpmgN3H2tiwoZIHVzdx&#10;ZssQ3fVawtSLpfI6oZEql1nhgq5NVHjAB8uIEOBYAJbRAOl0vpjaQugYTyE2XZQqzEkCZQaFZcEY&#10;bf7oTO7Ui7Y1d0TQJx12fE0+S7ebGN9uoWE4h2yDor/+OAsJufh64eDhiatvIKVSNJRBHBJS8ti8&#10;4zDLVm8jOCqR+2bMx5KVzkiZkcbyKibWPsiJyy9x49XPuHnna85fv82xs08wOrWZLL2NidU7uPmG&#10;bJtf/49X3/uGDglA74BIUWA32rrHuX7zHaHDDeSV1IiiL2VizTZiUzOZ5+DAwsULmTVbOSnajdDF&#10;AaxMqedKxSZOW1Zz2LqKgw2bubzyYV7Y/yQvH7rBCzsvc2Ptw1wefpBzXVt499Az/HrrT/zzxV/5&#10;8/WveGL9aQyB0i7DpfgHyfaJS6Ou0ExPQ5d9ov36kXpqerKoGkzGMhxP2YpYLGtVlE1FU7Ushuap&#10;BKG9FGmPqXQMSxEYTmdwabaocAo1g/HUyW1edZyoagk5tTUkmvX4akKE6CMYb8xkRY+RYweWc2jv&#10;JD1CRn1NufZLQ1X6IDLbRH+7E8lriyNdICNVF0iG9LcMoazwFG8CYl2JyvaV0AggId+P6CxlLuEw&#10;4rQqQpJ9UGW6kVwqFFsUhkPANPtI3v3rC2helkJhTTCRKc4s9p4jJLjQHnyLlMFWg5zsAyt4RLrJ&#10;ewfbpy8IS3XFUz0PF1F3N80sPOJn46EWaosWmoyayeLwaTiGyP8jZ+GT4kJCueh8Rwl5PSUU9peR&#10;UpEir5knISl/T5gvr1WO+C6QEJVFPd8+YGpgujNhOV74JjgSGO9OhHy/iuYsujuLKM+JkxALI1+Z&#10;M7nQUzIqBE2BEwEpc/BPc5IgFNXPCpfCEkOUTki5OoWihhQSM/2IivOkODmQEcmknnoNRRXhpJaE&#10;c1dWUbBgc6DoqYbRbeOcePoyey8domGiGItygXGTKHJdAIVV/uLoAWiFCHXi9kXmOEwlMZQVCcnp&#10;QijSBVMq4VesjH0myVpkisJSnkC5YHB1fS71LQXUNefK/1MwlUVjLA2mRBzfVJdORXsptX1V1A3W&#10;UDNQQ6WEX3GDka5lozx47jLXpJOceuYNnnn3S4Y2bmDDkd1sOLiWljELnUvq2bz3EBMb9vPKJz9z&#10;8vJtnnv7a/Y98jjLtx9i90PnSC/Qs27bXl59+wsJwfepam4VjZMAkQDcd/iMPPYRR4+dYqDZxsm1&#10;gzxzeAUvndvM4R1jbN68jEdOH+LimYM8fO4Ujzx6nvMXH+HGU9f49P3X+Nu37/CXD9/i11ff5ecX&#10;3uTHm6/xz3c/5O8fv8ffvnqff3/3Pv949z3e2nOdzw++zGePvMDPr73Jn955mW/uPMdnr17ns5eu&#10;8OnNC3z0/Bk+unGKN68c4Omz6zh+tJtth2tZdcTG2gfLOXGol2sHpzi5aYjamjwCU30JkCoeX+JB&#10;dpUn+iYvSrp9MQ8GYuzxJ7PaixSdu9BVAeGqBUyfPo177rmL4LD5QlhC6qVuWM1e1FQG0NoWSZ+Q&#10;y9BUDv3L8ySMsmnsNWFprxJDKKOoqRpjYw1LN+7k0OkrBKjUePiHEBWbRJQmhc7hJVJ83uTy2Uv0&#10;lhpZP7WK3YfPM7l2Ny39y2gfWc34hoP2MLzz2Xc8/co7rNy8n66hNWzY/TAvvvcDH333d6oae5i/&#10;2J3EdCNP3PqIN7/4K1Nbj5FWUMmyTce59Px7VLYN4SeEtsjVFaeABTQXGnm0fj1X6jZzxraOk5aV&#10;PFy/mUf7D/DUhvM8vfsSVzec4tzSvRwaWMXm1h4urN/LZ0+8xytnXmZ9xwoKw5IxhEqoZSRSbtPR&#10;PzVE34YJOteNUzPVhXW8jIrBTOqGkqgcl+dNRVG+Wk3limhsy6OpnIildTKFAdl+3SOptA2kMDFl&#10;ZN26KvbvHeTowUmWTbVSXFFIZokOTX4GIdGLKS4KpLI0ltEuCxunGjixfZTWymyBCQ2WulSicjxI&#10;q4qhRAqSoSuV7NJIkjJ8Sc70JzrRG+/ghQTHehEuj0VLMMRphQZzQ8QQQgmRsPCIFfUVlY7X+5Je&#10;KoFbGsG6Pa3UjqVjHUigSgzAJHqu0Xkzx+0eFvrMFZ1W4yfB6RblIIrpKbcL7ROJh4p5KCO9eMTM&#10;xj12loSXKLSEoJsEoKNKQjDyAVxUM3FSTWdx1HSiJBuym+X7tuejqYjHPcFBnjcd17hZeIm6+icK&#10;vamFJIUog9IX4SvhqEyVGSKB7K1ZjGPYXNHiORirxFDGzBQbEwiPcZPnuOKX4Eq+NVz+ppwu5EFS&#10;kWh5lie+Epg+Kf6E5saQaMujqF3sUjQ7qzSNrIQAitVuGGRbZAsdJlmDuCujyF/ewEcaeBLL96xk&#10;74WjrNi/XLQpm6JOfwyt3ugbPUSdPCkQbVLGGMsy+oniRlAizm0qDZcVC5Y3DZSdJmhaIoFpFhqU&#10;cKuwT4eZQUdbFl2tQpdN6dRXJ1IlimwzhVNhjaVGArCl3UBvj5W+HhudnWZaJRCranWYpbFUtTYz&#10;tHYzAxt3seLACSy9LYxsXimksoKuFQ20jTbT2T9AXUsfm/af5uSV27z+6S8ce+w53v/mN9HeCdLz&#10;pFEOjtLcPUhmnh6/wCD72HF1LV3UNnfT0Nxjv3ogTfRtTV8T1/Ys5dRO0ZFV/Tx0cg8PHdzA4xdP&#10;snX7DpYvm+Lc6eN2Nf7Ll28J7b3DD8++y5dHP+TLvW/yzf7b/Hz0Xf54/F2+f+wd/vziR/z19W/4&#10;/trHvLLpcT548Fm+vv4i3735DF/cvspHLwr1vXCBT26c4/0bJ3lH1PeNK/t5/uIWCRPR9WMtoqVG&#10;lu4sZNOOCg5s7WL3ilbZpkZiteH2+RI0Rn/7PBO6ej9KOgIw9QST2+hLTIEzvqFzmFhaRLzanRnT&#10;72PB/AfwlWqvzXajpMCVEq3c6l2xSCOqqQ8U1RDlEEJoEkovkwJm7Sqlrr8aW2cFJe0VLN2yiW2H&#10;jlLV3U6aPg+/EOVgWBcHzjzBtVc/4sqlZxgwlbJ6YiW33/6WD778kc/++BPPvfE+y9c/yPDEdjvZ&#10;ffbj33nyxbew1XdRXtfPyQs3eeuTH2nvGicwKBJ1Si6VzSNcfuFDnnrlKyy1QwRGZrD1wGM889o3&#10;lNUN4OylzFgmBbY7iYM1A1w1buZc0VoeKVrF+fJ1nG/czNm2rZwe2MZDo1vZ27uMifo6tk4NsH35&#10;MD2WcmwS1kXSUZqaiugeMomy5lO1tJiqsVrMfeWUDJRhGjFTOWmkdmmWFGg19ctSqVgl4bcqGuvS&#10;aExLVZjHoqmeSKR/rZaR1VoJQA39w5ns2d7OhqUN1Bal0V1XyPqVLVQ3ZBKRrMyZ7EGpNYRi0Ut9&#10;YhAJkUI1+SpsxWqqrMlUigImZgYI5QRK+OrR1SUSleBGWIQDqigXwiIdCVe72icMV2uDJMRkKQyS&#10;AAuxXyYXYYgUvQzBXSXBFT6bHAm/jeuaGRsspbA+Fn2brP9IEg1rs7ENJhEc74C3yon0slT7ZOd+&#10;iU4kCegklyWIXst75nnYxyn0jF+Mc+xM3CW8/BJFgePm4CKB56QsEnDKEPce6oWkViZjGionzpqA&#10;o/3Ulmm4xszEO2m2BNUCgpNnieK6itVFCPxIEDfFCsF64S3P9RIV9hXL8YxeQHFVAktWlKMrjsJT&#10;QtlVvntgkh8haT72gyWm9mwh6jgCc6LxSldJAAaLngeKqgcRpY0VFc4kpSiBtDRR3zgPEjKUKT89&#10;iS/zFAKUO1qrNyWNCXQsb6BpWQVFXcpY/8rZ6y4UtLqibXKhsNFLdEo5WBJCfqW/PXnNNeGYFJIw&#10;BaOXSmYwBYlWyd9EscxVKiG+JNra0unpyKC3JUnULZ6OGjWtFbE0CgU2VyTQ1pBNb7uesa5ixjpL&#10;GGg10lGvo7oiA2NxMsVWvWh4meywCgnjKgpbi2icrKNSdmJFnzTWdhMN7Y10DQ9TWtfE2r0nGFq1&#10;kydeeo+nX36fpas2sXbTdnY+eISmjl776ReLnZwwmsqwVdcTEBrBf//hbmbNmWu/PEtfkM6xlQNs&#10;ELUeXtLLrZee4fwj+zh9cidbNq3m0PY1fHnnSf700dP88OEz/PnzN/iTdOhfTn3Edxtf4aedr/KX&#10;3W/yy+Y7/GnHu3z04Kv89ubfJPQ+5Oa6C/x29Rs+P3+bT5+8zidPP8YHz5y2B997j5/grceP8PZT&#10;x/j01nkJx0e58/xRrj+2hsNH29myr5o1myxMLi+lu0e2SVUyebUpVPVLkejKxNASRZHorKUrTIIq&#10;jMxyX0ISFjF34e8YHjGSnx+Jt687QeHuhAXPJyPRgfwMV/IyHcnPXUyh3pGiImchEhcqjd4MyD7q&#10;kcrbXBXPUGch3d1WUdF0CmS/VA5L4VmxjK1Hj9E9tsw+u93Q5DZe+eg73n3nYyaqyhlsbmfpih2c&#10;ePhxPvnmJ1HcrzBXdhAalcWSNbv46s//4oe//5sXXv+Ylo5JMnPLefDIRWy2FlIzdBJ2GvKKazl9&#10;6TanLr1IUXkDC93dSdEa2HbgjBSzpSxy86e5b4y64WqWNJXzhG0rV/LXcrFgDWf1qzhpXMohwyA7&#10;C2VddGW0FBWQlxEthbae9WuXkpediCrZV7aVhop+HbUrcjAvFT0SgjN051LYmYdBGZl8PE9IL5v6&#10;VaKzw3HUjyeL9mqwiQabJ2IoHY2heFAlahxNy4pUxjfr6BtPpb0zgZFeHabsCFR+ToSLXk72V9HV&#10;oSdRNC/DFkZrXRSTpjDKlfPqIuaQoQwEkulLYpIvebmie4YI2dfx2JqE/gxBqDM8SM4LIC0/kGSt&#10;UEyBckmXv1hOCInaQIKFnpRRWqLlfmZZDOVduRRLcAZrHPEMmUVCnDOFGf4UloqltcdTOZZG56ZC&#10;OlYX2ofICk1RrvaYK0osSus7R0jMjVRrPPGyHgFpzqLkgcQK9PhlOuMqKuybLEGVOFtCSQm/GTgo&#10;Ghx6H8HKUFs6f1LKk0gsV+OduEBCaz6hWRLc+QGozWKRLRpalO20LI3G4UTMjeHkmoVss4UAhTS9&#10;oubiF7dQHk9hyeoK+c4heMYuwF0e84h2ZlHwIgm7MLJa68jq7iCxsYpQQ64EbBhuMU44Ri7COdQB&#10;T5UL3kKNobEuUkCciMlzQ2NwJ87ooSiwBF1FEGXtaYxv7ad9VTU5DUKF9Q5k1C4ks8aZ7FpX++Qo&#10;tp5IaofiJXjihAikerRFYW0UCqwMwWgLprA8iAKL0KHct1RFUd+YJKSSRk9bsgSgmp7GaFli6ZIQ&#10;bK9UwjCVruYcBrt0LOkxMtZhZLSjmM76AiptosqWFCrrizHXl0hAF4nzZ1HcnErzhB5rdyLGhijB&#10;YNGRWr0oWzsNXT2icGtlHSrZcfgUnYPjouH1rNtxmDNXn6N9YJyYpAxa+4Y5ckb0bPU6+5BTjs7O&#10;5OTkYbTYCAgPxpiqZmlfCys3iG4+fJyD+7dx5vAWDm0d5tXHD/GZBNR3ty/zpzee5tf3XuHHp1/g&#10;j0ef5k+7b/LrwTv8WQjwXxe+4c9HPuXP57/g32//he+e/YRPj7/BXx/5gdc3vsTLm5/mrZOXeO+J&#10;h7nzxCHeEu19+8mjfPLiOaHD63z3xpN89uJF3r5+mGfPruXCQ+McPdTH2GQxBbUxxFiEGGojRXVT&#10;KRPdKu6Ok/CLprZPTXmHhIfoQWCMM/c+8N+0duVhq0wjKiaC2NhgUmNdMUhHyhHtyM5cSIHWicJC&#10;Z4wSfsVGZ8oNrnRYQhltiKevJo6+ulz6WiuFEnXSOUMpqM5ndMc2tpy4yFOvf8TDl19gx4MPc+ri&#10;U7zy6jusaWvCmpOPf7AGrbGKV97+nB/++g/ufPwV+w6fZcnUbh488Rgffftn3v/iR5at3s3AxEYu&#10;PH6Lquoucgus1LeNUydLbdcI6rwsgpLDCEkPIiAlFFVeMqkmPXH5aaQZTfKcCanyGawb7OBK2Rqu&#10;5azhUsokpxJ72RZXyWhsLuWxKtqbDVS16cnUyTaqKZb9nUNqYTgFdfEYWyTcxjIpH1dj7I8krzuc&#10;/F4VxSOioksTqFgeT/VUDBWjso0H4qlfkoJlIg7zkljRUxX63hAKu0KwDch+aJP+UfOfubA7mzIx&#10;C9UlR/sQ5r0QQ5ZoYWogBbooEiTkOktjONyTT7tBAKLED72ARYLWC1WKq9x6iroFYixXUSHraK2O&#10;Q18WKW0+WvavLDYVWls4eWWhZBUEkJDmIZ18MWFJbvZTWSoEOAbGC6nrSKGxM5uckgg0ErxlVglt&#10;MTDlFLUiocCm1bl0rrcQlORqP4ARJWGqzEviIqTpoRI1lcAJTpLHczyJ03mQYg4kQ9YjOM1Vwm8B&#10;AamiwRKAygnMykCoYZkOJJf4EqtzlcB0RSOGmVsdSorRHbXB234qTK5oqbnXKIaRTI6oaHKBtMdS&#10;AbH6MPKkeEdnLsZXKNMnbiZlLcmMrqwgJTsMv5gFRKU7os50IUA0fHHodDzTVCTV16PtHSSltgqX&#10;GHdZn5kSyjPsv0k6Bs5ikb/cBk23D6MVW+iNSudGjNFXArDUn6L6UMpEI0a39TG+a0TUV5C3zBlN&#10;8SIShAqSihzJMLthbJTndcZS0RuPpSMGc0sklW0xlNUrgykIHdYGo7P6SbUOxWKLEoqLp6U+mW75&#10;Ar1t8XTJc9uao6XqxdAijaO9XqpPS6bQhZaBQaNocBGdHUXU1hVQWpZCkSVNgq2OtuFGmgarqOjM&#10;l8aXT3lvEoamcKlwgahz/cgpisdQlkVZjehzbxu17S1SMVZJlU3FJziE4anNrNy8l+CoOBzdfBie&#10;FEJ4/BkJuK1Ex8QTF5vE5ORqNmzejt5QIpo4l/qaagaEKldtWMqe3cs5vHEZdx55lM8efZqPTzzD&#10;t0df4/sjr/PDsVf5Zvez/Hroeb7Zd4O/nfuEfz3+R/799M/85fxX/PP6t/z79s+8ceAmb657ih8P&#10;fCC3t3h182u8uPMmbz/2tFDfOd68dpQPXzjDF688yjevP8HXt6/xxa1H+fjpU7x19QAvXBKaOjxK&#10;z5IiUitC0NSFkNweQXa3dFZllJjeGKr7pciMZ9LUk05RhZqM3Di8vd1E7zKpsiUS5iM0HyuamxVI&#10;f6mEQL4fBVlCfwVOdvorNbliksVs8qKqXOihJJLy0kRWr1zB1evPs377NvrHxqnpbCS31khOYyX9&#10;Gzax//RlEpILUcXkcuToWdZ1tbN39QZOX7zBnsOPSTA+x8ff/4WPvvmVybVbSMrPJdtcSt/KVRy5&#10;8DgHzl+hc+VKIZV64pMziY3PwGCuxS0gmKAE0fzMcKKNGmmwavttlEFDnKyXWtpIbEkKKVYdmlJR&#10;YVHW7StXc250B2dLl7M/WYpYQgkdGbnUF+XT3GGlvK2ILGM8UckBQlAJqLMiKaxIwdyWKxSYKf1A&#10;Aq0rAr2EWX63H8ahICzjEdiWRGEbF8obVVHZGUP9UAqlI9IHhPpKhP703RFoGyPJNKlIK5DgtCRj&#10;NQtZmhOwFCWjTVeTkqjCM3ARfmGLyMgOIVcXSmVVDK1N8RQrM7JJuMTnidJmOf9ntjOBk+QSf5KL&#10;pWgVh5Au5JVtUZFjkfArj0NbEYOhJgaT0p/aRBN7tXRXpmIriZX+E0duvi8J6c4k5kqQFvlRKpZn&#10;bBS6rVaTKTSpXNesyvcmsy6W/JZ0YvUqVFopMLoAQrI9CUx3sR+Y8FErOrqIFEMopmYN1T1pJOb5&#10;4xI4l4h0WWejG+7R0/ETNY7Te5Fk8pYMicLYHo6uOUQMMojcSj9SJQCTi/3IE+sr6SlHW51LrPI5&#10;mtnE5UoblPAzNihXjrnL95Xg1DkSm+9IVXc6I8utpObKeiUsJF3vSYnyk4/FkyStI14xQqAJviQ3&#10;1BJrKWFR0ALcJBiVIfhdIqfjKvedgh7AOWKW/cBLUOJCfOLnESQQcFduudBam8p+kXLtkJaeNY2i&#10;OAWkCxXGF3ug0XugznchqdBFKo5guXyR3HLlyg5lspVALPUREoARmGtl49SFUmj1l50fLp0oilrB&#10;3/Y6CbHGZNolABuao6gUba6qiKTaFktdVSJ19SnUtmRIp9XSKCRY1ayntDKLTH2kVCw11V1WmoYa&#10;aB6tpbrXTPeKSgngVMztieiq40nIDxNsTkFXlo5eOoWhOBGTVUtLTzNlzbVUtnZw8tGn2Hn0lDS8&#10;cOY7ujK4ZDUHT12kRUhQmWrS3z/EPlx9n+hcalo2c+ctwD8wlN7BQTZsXcm2jQMcWj7MLxc+4J8X&#10;fuKXx/7ID8eFara8xx9Fdf+67W1+O/QaPxx5nr9d/pifL3zKj6c/5Z/XfuIfz/2RX5/9iqdXXeT2&#10;2CX+uPMt3lp/ize2v8adQ+/zyZV3JeAu8JoQ4HsSdh88/wgfP3eBT5+V5YWzvHrtIE9e3ckjl9Yw&#10;tMaCvklDek0EmVK5c/vj0I3GUjgebe+IdQNquofSGBgpZHxZEwN9FRzcMMT5/cvZMFrO+p5K9o+3&#10;cHC0gUOTnWwcacRaLPtOKYJFbkJ47pjKhByE+tZvXsLG7VNCYTamNmzg4+9+5Zf/Rcj5CsnZ6ai1&#10;KgraC9F1l2Nsa8BcXcu6zbu5cvlpNg32c3zLLs5celaI0YSxrJ1X3/2Gv8nrP/3qT6xYv42MYoN0&#10;uDTizVlkC5llNUsw1RWRYdWTZtAzPrWOjMJ8qdYSeNIONFIM48ypJNjSiRM7SKrJJKMhh6SKJFG0&#10;VNFzLXUVzRzb/RDHJraz1zTAVJqVXq2J7oYWWlp62bLvIcbks5uH+zEKhSRLoCgqpG+IoMQ+05iG&#10;Eum4xV1C1kKABV3Sxru97QeUSvqCZAkVOgyltEMKvwBDWb+0t0EpPsNR5NRHklYcR6rQZUKOEJ7y&#10;27g5kdpqG3XV1QIDFsyWIkLjg0kyRlModGZsEb1tl6Btks7cEkJenXR+ayBJpT6k2yTwrKGklikj&#10;RkeSVB5NkvSZZFlSbXFkVGjIUiYwkhDUV0RT3hxDc2sCZUXyfLXoncbHPmduZKYHkTmifIUeFCrj&#10;C8p6RSmXrOX7E1cUQlxxJGqhUI0ljiSrWhb5DGUEeJM8XhREZL4XgWkShPFOpBT70rU8T/p9KI6+&#10;dzPP824iJQBzK8JQC+0pdJhTFY62RnS82E00eKFQ5UIS9T5S8ETVDW5EF7jI35T8SCClMFS0e76E&#10;oANFDSGUNktftip5I5RWsAhNkYMdwJqHshhZVkKqQRkyzIHsUi/yzAI+pQEShkLWSXPtp9DECwRF&#10;61NZ4DcLFwk9d2UYflFpN1FzhQaVAzfKfc8IWWJni0rPVc4D9JFUlxBrjaRM0L16IJfSrhSya0JJ&#10;qwggrcyf1BLBVvlCaSWu8iWciNc5k6J3J1cwV2cJkAYeSLE1mNLyEKncQRiLJQxLVLLTE2mRAGxu&#10;EgRvTRSED6NIVry0NAhzcRim0kj7FJvm6hQqmrMpb8yRZM8SmhPF0YagzvYjuTASXVUu5uZCanst&#10;tI+bsMp7WVqk0csOi8kMpLanguHl3VgrMzAapBJrBe8NGVLxmth57Dwfff8P3vzkO5Zv2MKQkN71&#10;F97ixfe+ZnLLbkzVTazduo/Hnn2VQ2evYDRXEBefgq22hZGVmzhx9jFWLOviwYlWnl+9l+8ffBue&#10;h/976f/47YLQ3Ymv+MehT/ll/2uivC/zw6HbfHPgdb598E1+fuhTeOEXfrvxDV+efpOXlpznvaU3&#10;eH3NTd7Zc4dvznzF6wef55nDB7n92FHeu3GN7994g8+ff5I7T53i3MPr2HKglz0XRthwppOWdToK&#10;pVDlSsfR9okOLVFTtExN6WQcZSOxQkAaGjpFe0aNbNk5wY5to1w9upaHJQC3rW3jzVtP8u6bdzh2&#10;4DjG/EKs0iFrRAX7hJxamnMxFHpiNntQYvGTglBKXbeBhAJP2QfBNPQ3cvXma7z64R+FBPdgqSoh&#10;15Jhv866uNsqHUA6TpFaCmEBfS0G1o+M8MILH7LzwEX2HnuUY48+waXnbvPsqx9RUFxDWFwqXUvG&#10;aV3aQ0ZNDtpWHbntsnQWYuysZNuRh0T3bEIMaUK8WaRX5ZFWnk1uTT45ikLVGeTvOqw6HSsbx9jV&#10;uZUDrVs5UreR/fVr2d65nHUTK9mx7yg7911kw5Yn2HPoXcalEDX1ryW/QnS+OIDs2iBsst0sEnwl&#10;YjTmLrkVqjZ0haLv8MfYJQVdmf9Gmc+3J1Qej5BFRXmPEHR/Avq+GIr64kULg0XNfIkRqkqTDqqr&#10;CZN2K+20qor6+lZqqisoNRtJy0+goCaRgtZwjB2h9vDTt4dR0KbMGBdCRmWwwIcSikJlUuyyG+LI&#10;aognsz6BjPpE0uukACrnBVbFkVweRaIpVCBF6EoJBFsgqvRFeIr2eQRLiOTIe1kiJOglfIq8JQS9&#10;iDH4y2si5TMSyKxJlqKTLp8hetyYTZ70QW1rrqxbrpBbNvkNaeRUymdJP003h1A9HC/2FU5Exhw8&#10;woW6QubjHjHfTn6qXBdRZxfCxSgSBJiS8z3xDl2Ic8AieZ5Qr9oBjTyWKPSmyfMQ2hU6zXeV/7uR&#10;bwuiVBk9p9yTeAm/6KxF8j0c7dcGx8s6dywx0LukWAqjv7zWzX6Cd1J+ADGyvZXrfYOF5sKV+YSF&#10;ZpWDNAEJjhL6rrKeTmIQEsIJi4nO9SUi09u+HiHJos/JyhzFEoAZZneMdWESKglUdqXSMJxNlVBE&#10;aVcsetlJOtHe/GppKGXSEYxOaAQ547KdSJAvnF7gTpbOk1zBXr34tEEalEGqhjL6QklJGDapVJXV&#10;iVTWSfjVxP4nHM2B8hw/Cg0B6AqDyDeEYbCIJtRIANbnY6rIQ1uoFtwNQiNfIkrZoAXKaNEBWBqz&#10;qGhLx1AZSZEodKFyIMCaRMdYI2MreoRccsjPl4aUo6KxvY7i+npW7XiQNz/+E5duvEp+cQV6Uy2P&#10;P/sWn/74G+duvGSfp/f4I09xWzr24fPXyDaUUd8xyKNPv8a5ay9y9vxFVgs17Rip5czEBLcnTvLb&#10;1s/hkb/xr6d+5reHv+eHPR/yqwTjj5uf5U7fGX7c8yo/nX6H74+9w9+f+YHfbv3IB4df4InmPbze&#10;dZF3197m48Mf89HuD7ghHfK9Czf4+Y2P+Mf7v/KXt/7Cuxde5sKe3YyssNKzTc+S/SYGdpZQu1wZ&#10;EzAWXU80hnE1JSuk466QTjYh23coBmunCltTmFB0lARhNkOjlfS1m0TnpQDV53D8+EU++P5fPPfm&#10;pwwt38jGXUdYvWE1nT31LF85QGOTDoMuiDxtMLaqArJENSPT3PFQSeWMnifa4E3dYBdf/Px3Nu86&#10;QWxiNgUlFVy/9QZXb92kf+UgFe1FQuBRtDdaWb5iJwUWG+q8JOJLEqXDZlE6UCf60yAE1Sn75AW+&#10;//VvbDl8SNTMjL5Fh7ZTS25zMTV9Q0Spk9CkKJpnRF9XKupWil9kACnaTEaXT2HTlXOyR6hz8CSP&#10;9B3j+MB+Ng/tZNe+s7zw7vucf+kWBy4+w4Z9V1mz5QYTK24IIR/F1jAgAahHV59OgeiftTtOvpca&#10;a4cy6ITa/luqsS2IorZgIcNgTN1Bsii3orbd8jcJyDLZB+W9yRLG8eSUJ9rnnVBlLiLT6kVBi4RR&#10;iz95jVGy7nnYqk3UNZZQLvdLpM0a5PHC9gD0bf6izQHyPOljzSr787PFjjIrIsiT8MuTPpllXwRI&#10;muWzGhPJFnLMqo0lo0pFii1cLC2AWJ2XfL4HyQZR5kJv1DkehP5/RP0FdGTXna4P5977vzOTxNjd&#10;bhQzM3MJC1UlqQRVYmZmarUa1Mzc7QZD2223mZntmGI7juMwODyhSQYyGcg833sqd62v19qrSi2p&#10;dOqcvd/f89Q5Z++Cbb7ptUxVUZRKpcvrRZWNcSokMoceGdOIU4Fer+PRSMN8098e57x4FhppXBRk&#10;LHppnqmVaWlMDlloGTcxtssqkgshMW89gbHr8YvZRICCNjhjEwkVUtb6aJ8xFlcKjlzRhIXdRGjE&#10;ejJLUwnLimFj9CYijBlnzOGUVqtY2MMo9Yhim1RIZDVmBWGKVWHlEqE6MkgqzySuOIbRHU2MzXvI&#10;KBcxFscp0CL1/sJJLgwjtTiEjAo/EorXEZYvssu9jaj8dcQUrdfjep++R+Zs9F0mlC+bSLOnk+FK&#10;JaY40Ldc55csjcaF0DrQvTk0DhbQNmaifbrQt8iRUQ1rBxJxdeuANumN1QSQb/cjz+xPoUKwxB5A&#10;mT2QCksgNoWV3aaDrzdurD1aUyMirE+jriGTOk8WTqG5vSoGp4LPoYNSWR2j8ItXeCbgqE333TXi&#10;6bDSN9bJ3I5pHA25FCpg81RVchxScJdURRXPLuytlCa0jVcwvMNLnTpGlaphq6pW11AVbd01tHU2&#10;cuj0KSnhnHa2mdVDZ7h8/SkFYAfDM7v4wS/+DdkYD4pKQqNTcYlIvv69f+SbX/yec/c8xN6jF3n1&#10;3e/y0EtfY3hylqu7T/P1U8/wwzPv8cODr/CP8+/wH0d/xF8e/w2/uPoDfn7wG/xo7TU+X3mYb85e&#10;40d7nuSX598QAX7Ov73wY757/jUebTvIs3UH+Xj4cb65/31+cs+P+dm1L/jjC7+Ez/+NP7/+SxHh&#10;Z7x99Fle2fsUTxy+j8kphfGSmY6pEt+sGS2zxaINE+7FIlGfKHW/mb4jLnrX7DRrQDYOpeDRsWro&#10;DKG2PZjqlm1UewLxqNP2dqdy/tRh/sN44/r36Q9/xOmLV1laHaG1x8mV+64qDA9SUppHg6eBt977&#10;kF//859491ufqMBMkVwSj1/yLWyKvYUTV+9hce0sXaNznL18g1ff+Db/+Ps/6/EbVNW1Uu0uZHio&#10;lXc+/RZXHnqY0eUpmicaRTclpNWmYOouxDHiomVuiOff/ZRPvv87BqaXSDVJ6XuqNeDa2HnomIqZ&#10;k9KKXFqGm/X7XXTPj4kaylX82rn30adpqO5msWmJk1NHuOfMA0xOH2Z890VaFvbzxLsfcN8Lz3Po&#10;rhssH3+AmT0PMrv6CFOrdzOyfIjhXcu0zbfg6isU+SkA50z0L1XQNlWkQZ/tm7WoXQHXM1eun8ug&#10;WerbNJNG/XSSjkES9RNZVIugSupMCp1MhU+C71ra2uF8BaB0dlgBKICo7BMhdhbRMWCioz9LhT5F&#10;ZmLMiKTv90Vh642noiMJS6fCrzNdCpxEsTGjdJe+HswXFZuwDRdh6y/C3lWAvT0bS3OqgiOBwtoY&#10;8qsUeI5Qskr9yTBtI7s8iFxjzY+yYIFKCIWOMKlmBBWeGCwyNFt3rgqNWe+jnqblNlp3dNO2s0fN&#10;eOxS66R1tZ22HW20b2/R+/bgFZX3zLvpmLRSZI8kryTCdwtdgMguMGULkQZxGabQFEu5IMescGtt&#10;zSEm7GbSEjfjcOeoOOSRW+Mi1ZZPVG6AgjIOR68TR3czFd5ibO3xet9xUvwo9Q29N1lhittGgaeC&#10;id0tDE3ViQhNpNsrFPgVpFvSfBeBG4qfY5M2iyqzbSLAoq3S29t8n0mGZImEc24jNO8OtS3EVxi3&#10;DlpxTXgobqsgvMCYDUYVy2j21ghcUl5jzY7mwWxaRo27NERn3bE428KxNAZR6lYQVfqrAvtTVhmA&#10;WfhqcQRhMQdirdDX5iCs2hi7Xa9niaDSqt8VydnMsRpYERSLJopLgyjWASrVz1Woapor1RHcCVLp&#10;VMqrsjSoBnj0xZfVUSd9n+31zLZrYLt9uuvuzBQuizK7ElStC/GMaiBp+6wa7DU9SVLkerYfmMfq&#10;ttIxMsa1Z19lZGEXUSk5VDd1qYqs0tAxxMLaCZ56+UPO3PUQ0cm5VDibeOezn/LTf/pPkeQxbt8Y&#10;RN/wPK++8xlPP/I2H9z1CX957s/w2n/Aq//Kvzz4Bb88K8K78GN+eugTfrLyNr889wG/vv4eX1x+&#10;nu+cvMEvrr/KLx55l3f2X+Uecz9Xc7t4tnaN96Ye5qfXf8hf3v4X+OQ/+a+P/sC/vvoFX1u+xt2W&#10;AR5pmOG9XVd57vh1Xn7+Hd767Lss7N8l7NdAaVJhGVXQrZTSfbiWgSNS1wNe2mZE7D3ptIkaGrtE&#10;Lm1+Ig1/0fRm3G3+dA0WMjbtYGFHB6+99Rq/+Md/5/mX3/YRX0dHPp29bh555gW+/7Pf8uATz3Pv&#10;jWe0f97nl3/6b/7pv+D4peuUOGoYmJxi7/GT3PPwk3zx63/nyOkHGJ3bz/XH3+LQyXv0/SXffb8D&#10;PU0MtrbwT//8n/zqj//JsdP30j0wy4FT55lbW9UALqaoQ8rcU87hu+7mh7/8F557+WMaGruIT4mn&#10;0VvH0PAYtVJ0Z5uNSim1QYWWQbf0s1kE1kHb0iRtE6Ok5OSSkFzAEy9+xIm7nsbVNIW5doT9lx9g&#10;310XmT+6j6GdB5jad57dpx9k/6VH2H3nNZbPHmf04KT010vnZCddk430qdh0z1toFAQ0TmYxu7+V&#10;laMDtC8qhJeSaV1MER2JBBelrANJFKjQF1al4JAmekZstEzU4xmTwg+VUtmTga0vXYqdgLNDvycD&#10;6hS5NbenqkBJr9VvjZmPzcbZ0aZkDX5ppoKtzFh/REBSYQRgXx5WQ4N7s7Bqf9maRG+CijJXrC+I&#10;8o2zshp7BbYgTIKRAqs/6aVbSTGJoozZTqyGLiqYqiIV1NGUKmCsHRkKwHJReM3faE8h2LLaSfue&#10;HjrX1Pb20mk839NN5241hWLrsnFfbpNCvwpbax4FlihisvwJTAsgMH0rcRrX2TXR5MoCC7Rt5c4E&#10;qqsySIiS+iokM0Rb0ZlhZFqKKKorE7ElkOdKwN7txN7p0v7R2O5NU4hJ4UWv5tYYasdEhlJwe3cJ&#10;E2teuibcot1yCppqKWwUDTrKRJC5CsJkEotCFIZScIW+cRlPVJ4/CaXGGilbCBERBikQAzJuISD9&#10;FoJz/Shqtuj9TlHSaedLxm1wdcZZ3D5DK5PxdqfT1KkqpUR2txtL1UUqfEIVgMFYPUHqXAFYaxR6&#10;xkkRtwLPZczkq/CzBmAxWoXCUBtiLgihIluKnCPMzQqjID2QvAx/coTAuTkiyIIACk3GlNUhlKsj&#10;GVNWOzvM3CXlvPPBGwriOsx1Vu5++kkuqR299yKd4zU4W1SB1Xnc3SLIjmhsxsSTnaFU92XQv9LB&#10;2M5hdYJ09p66yA//8a/MrB7kf/3DVwiMiKFjeJLG3mGCYhKIiM+gsXOC0YU1Cm01lDq9XLzvSe68&#10;/xFMVhdbAiNER0f4+DWFlYLqfz6Dv37/f/jrt/+b3zz1S3565Yf84sz3+MWqQm/1Hf763r/yP9/+&#10;D754+j1eP3+M9+65wLcfe5wrQ33cqde+1znMi1Nn+elD3+BP7/yOf377H/nzm7/m39S+d/ZFHqub&#10;52hyJfcpBI56VX3tNVy55wl+++/w+3//T05fOUHTQCUtUw56dtcyf26KicOD0jVjFf1cPC2peJqS&#10;aPBGU69i1dAUSJdCcWK2gdWD2/F2VumYZTAw1creIzuZWh6g0vgM1ptJU2sZ5y/f6aPDl9/8FLvU&#10;0lrZxRvv/YA3vv4DZnYeo7alE1tNHf0Tc9wpmn729U/xtI7SoPbm+9/iz3/5T85euY9Td97F7MQg&#10;7dVVvPe17/DWh98jJauCO7bEsv/4FX7xu3/j9fc/pGu+h5IW/d0bD/qI9Mc/+3f6+yeIiVLfyErh&#10;7IV7WF47QGxGAsUaNCWtFoo7LNhH3FRONGAd8eAcaxVJtRCSlMHRcw/yiz/BysErmOsnmDlynwbv&#10;Ip0rLfStjbJ49gjH7r+fkw89xOHrd7FyYY2FM6vMHFihe3SC4bmd9M7107NUzsB2J20jFnpnqhSC&#10;CvOdxozmWXTvKaZ9dykdKxWYm6WexvWTPTk0jxuaWE1FYzF51WlkKACMM6kmFfUyHZfy5nSqZSkt&#10;XfnS4WyNrRTcGmvWthjKWxR4CsDSxgwN/GzK2hIwGXcp6P+LFITF7YmUGYHYlKD3lUCpQ0GjwZ5b&#10;EkS20TTWymVVbmmzWWMooWADcbkbSNbgTys3rnnT2FMAmmoEILUR2hYZl7a5ZkQhOFmFe6aOOumu&#10;V/updXeXArCP7v3aD/sH6N6nx739dK310iwy9C63UD+rItRdTFZRJP4KwGCRVaqUNU/hbZxcic0J&#10;1DELJTUnipAgbUuKFNUcT5TGfGjyJmIVnBmlgRS7VdA9OZQ35VHoyZD2F5HnzibdlkqWLYWy+ji6&#10;F7OZPWhl7Vgnzb1mUstUNFqrVCTqpfNVVPd6lAHqC94KqXAQ8SK9sJR1+MfcSmp5NMXNWcQWbyEi&#10;93bCctYTknMrW9O/SoI5gZ6Di772JXtTpJA8XVXQGEg5IodkGloSqNMBrlMI1rRLW1vCcbWHUtMZ&#10;rq/1XDrsbAiVUioUq/xFgf5Y7f7YbArAcoVhkR5zgqhIC6QkeRuFidvIjd1GVswWsqI36XETeULj&#10;/PQt5GVvVRDqQJoCaerzcOzSVQVdr9I8ntSiRGb2rnHxsed49PW3aB6oo9KbTpVxb3JzorZbarjs&#10;pX7YJDUQ/Yy1qNKvSFsm2XPyEk+8+k12n7qsaun0XTD79Jsfc/yu69Iom5R5lOfe+YSn3vwQa0MT&#10;3p5Rnn/rM34h5Hn8+bdxN/ZKxY/y9Td+wB++9kf+55v/w39/RwH4ffjjs7/lx6c+4+cnv8nPdn+N&#10;Xxz4kP/+uujwZ/Dtl97kkYvL3L1nmGdOHOL8YC9H65p4eHQXT28/zVtnH1V7guf33cNra/fz9v7r&#10;PNy3xFmLlx2FNdx37CL7dh9gdmUnd914gj/823/5Jht4+93PcDdL2TpsGpCdXHjkGteff5ae6Qbf&#10;zLo1TSl0jthZOzxGs/aRtyqcvtZ85kZauXT5gkJshpLaXB3HEg2+It+MGMll4RpQCdicIsuGfJb3&#10;7GD/6Ys094ywsu8Az7/5Ps+89hFPv/E1ip0V+MXdIe25g82x/hrQ7XQMTTA0vYNHRao//92f+db3&#10;fkNdbSMeRwH9TTaefP4VvvvL37N2XH9/5SBPvfo+/6b38i//DdduvCAtHFMBWuCuxx9lcm23BlYT&#10;Rc5ciqQ6qwdO0T+8wM233EFwRKQ0fJ7O+WEFip0y7QP7qBvbeJ0CsUEBWUlNc5eP6o+eu0GJq5Md&#10;J27QsbhGzaSbwSPD7Ln7JMdv3MOph+/n+ENX2HP1ALuvHGJMeh5mLLJucjC/dJrp1VH6l8u0j1RU&#10;BvIZ2W1ieC2P/rUyBkXbfVLG+mHR0FAVtX3ZvkvIOhcqKahLI0nmk9eYRFF7OiaRVnF7GqXtGtwK&#10;v8rOXOqln43dOXj0vVrjbGlrrAZypOgvBmN+TIMEC72io4YwtSDpn/TVG0uh6KrQGUWRLZJsQzcz&#10;N5OZG0RmYbiUV3ZVk0GWJZqY/AAic/2JydsmKgpUYISTZo4gS7+bVx1Gfk0wRXptc7tCsDcb15AJ&#10;x1CZVN1MlcKwbr6Bxh2tNO/ppGNfD137FYYHFIB6bNvVRYf6XdtSC94BJxn50QSmalukw9VtJQry&#10;YhLzjHvG72Br5Hqik6TGQbeRmJ6ov11CVEEUEekhJBfEkWOPlbobH9FEyk6SsXtFszWJ2rZ88upN&#10;ZNbkqIgkUzecxcEzHs6c7mdgpJLyWil8gwqFS3RdmUVPt5tGBWFnfyNV3kKK7VGk524jMuZ2QhI2&#10;kmKLJUm2GWvcale8QRp8C5Hq96aWUjzzXZj7akSAOgDVHQl6U9kKoCzqWxMVfvG+i5u9wnO3sWCx&#10;FLmmI5S6nghpaKioUBsvKqysFwXWBOAQDTpEgnbpsE1IblGFsuUHY8sKpiLdn9Jkf0xxIsDIbeSE&#10;biY3ZDMFEZswJWymKGUreZlbycj2p6gih2JXGZaWElWtBFWyAJJMxuUdy7QPD2Gy5SkEdNBq03DU&#10;F7Dz2Bp3PnqD2oEaCutyaZ8dZu+lizQMDTGx+zCffPFHzjz4FFbRy7Vn3+TTX/wLu89fwtbZyPj+&#10;A75ps8498hS7Tl1gdPsevccuddIeafQRLlx7mMXlQzxx5mn+/PLv+ctLf+J/PkZB91d+euFb/Pb0&#10;d/n1mc/55dGv88/3/1Q6C39+/w88euQ4bz1/gYfv2cPu8Q5Or8xyeG6GsyurnFnZwaX9B7m6/xAX&#10;FXBHx6fY193ByZEm9g3VsjbazuHFSc6d3cuxO9c4fGYXV+8/r7DQoBXBuFtLaR0vZWDRzf1P3s/v&#10;//JfnLx4iOqGBB+1t49Uc/zKaZZXJujwFDDbV05fbQkHFS7PvfsWjXOd0i4bdX3NjO+YUuHKpaQk&#10;HmdlIq5KhaE1gsiMEKKzImgedjC5OsPXP/85f/6vv3JJVD66MkWGNYkIVf2Q9A0KxPVEiu4dbeqI&#10;Y4McuvNOprX9Q01lTLc4+fjDb/vo7p2PvseBo3dx5OQ1vqGQ/Fitp2eKtJRkKhylquourNJbpxTS&#10;NdWAbaBJ2rrGhfsep6aukzpPL8+/9gHf/NEv2XH4KOWeKg1eD65pLzYVgIo+qXJnKw88/bLvbhL/&#10;0EQstRq8s8dpXRpj+Og0a/ec4sRDd3PhqRucf/I+jt04zerZnZSUZxO24RYsuemcPHWUxdVd1HVb&#10;aZvLYHh3nlqObz6/vp1VDO0eYmjHAB0Lg7RtH6R1oQ53fw51oyZK2jIp7BDxDeVgHpG2jmRT0Z9J&#10;aXcGZZ2ZCsEM7GrVHZnUtokIResOhZtZLb8mRvqYSqYrXYPWeG5c/xdKWUMUZXVJlLuzZCUp5BTG&#10;kJyqMZG0jfhEP2JSAqSWoSSXJBGVH0ugNDM4N5zwglCiC8NIKI6jQGGSVZVIhivcd+dDUX0IZU3h&#10;CsFY37IU5QrosjbjOkCzgtCmY1BFzXw9DSvS4x3NtOxsp3WXCEzB1zrXiHfMTalLGlyaTFTmNqy2&#10;RBo9xVLuZGJFhGGJm9gccxt+UbcQFbiOsHARWFYQ25I3sjV+M9F5ej8tNZg78pjda+LEuWJ2HS7A&#10;3RNPqTdHoW8mu6GCDOmucXtbx0gBe/c1Mq/taR000dmdx4hocU4FdqXZxbTHSl+jHW+TiTKbAl+k&#10;Fxr7VSIyVSBqTMSZM4gQfSaXyTxrQsmtjybDLQMsDGFb6kYRoDecqtY4kZ3UUlWprkUB2BKrAExQ&#10;pYoXXURRpbCrbguRIocqAEOobg8WgSn0PAHY6/1FgoFU1gZRqQrjqFSzhmAvD8VWHKIgDMGaJR1O&#10;DqU0JghThMIwYhvFEVsoExWWJQZSmORHVrIficnCZ4VmkvDVmOMrpSwIYxru6b17ySkXGViyRSom&#10;6rzFtPa2cODcJfacPYdNWNw41UzNeDOlnS5VPBOn7rvBhz/8LXNHT+Ic7KJ/1zJjB3bRs3OKhrl2&#10;HexqynpduMa99O4aY/rwDro1WArdVqF5HfvO3Sli+YD3n/wmP7/7u/zi7Hf57xf+g/958t/49uxr&#10;/P74d/jNue/wuwuf85dHf83v7vk+70zfw/Orp/jF55/yycevc/LMMvc9fEr6eoS5XRPsOb6dU3cf&#10;Yf+5VRYPTkqvBtm+t1e01czcHjczyzVMLdmZ3eVi4UAtc3trGZy3Kpy97D4+w97Tk0yudDI43Ujb&#10;QBXji31ML3fT0pFNtyh+QRX62uPXOXB8F83NhQx359PTXCDtqhYpj+Od7aJ5epgrD73MNz77gsXJ&#10;fppqVFQqs3GKBGubU8gqD8TVki6C7ia5MJSple38RQh676NP6Fikk1yxWR3qNiIyNij81hGRvV6K&#10;sYmgjI3ElxkTa5TSIxoYdJdzSfT983/8E5el8kHBqRoMGdx13zO88t7njE1MkpkVR3NXC/svnqVy&#10;sB7nlPR2ph7bZCPuiWFuvPImK3tPMjq9m5fe/pRf/AGuP/KafmeM2d17aZocxDGoIBxqxNbh5bFX&#10;3/ZNsTW9uFcUO0v//BH6Vg/Sd3CWHVf3K/Qucvaxuzj3+FWO3DjCwGwrMUG3kxayibmJTq7ce5rd&#10;h1dEu2VUdRSLOI1lBLJ9qx/2LjtoVKG1e60K+3Ya50VCSzaqx7JwyZwcQ0WU9qVjVgBaBhWCA+ki&#10;wGQKjDt2PAo5NZPHmKYqEWttLDZjyjnjs7nKMAWYv4g8ioSyVFIsUkkVmQyNgbTiUN9ylPFZAYTH&#10;bSE0YjORkX9rwWHrCIndqOBRMNpzSLdkav+nEFOWRKIUMsmY2NSeRoE7j5xKHVdnnII11jcZa0ld&#10;KCUiwcKGSHJqRGTVyeTXZWg7cxSGxZT1lOIYtVA1Ycc9WU3LcjsNKjTuXiuO5mKS86IpKNR7qzA+&#10;61Pw54URIOrbGnYzYUkbCJGGhiauIzx4A4GBXxb1bVLQi3QdAaQW3OG7tKZhykb/zjLG9pgY3a0x&#10;ftCCZ8KMpdNOSZMTk1pufTmWpnzf+Nh7rJuxaRfzw1Uc6G3gbHcn53u6ONrlZXt7DV3eAsql4FHZ&#10;6/BLXk9aZSF5rQ3keGt8z7Or4qnsTtPj3xZeKvIaE4jEGgGoCi4KNBZ/rhH51arVCc0b2uMUgDF6&#10;jBJ5iPpagqhqC1QQBkmJRX3NAdga/bB5pb4N/jgaNHBUXZy1IkMlrc24tcWmx5IwhWCYQjAca0o4&#10;FfFBlMb6URazFXOcH+aEIEpEh/nRgWTFS6krjVmJpTadDuJKFLbd9Zy+736FrXGGuF2D2YHDmcPE&#10;zBSPvfAmQwuzosVihZwLU08JxT1FOPpsosIOBrfvZElVvX/vFOYem6p0Ho6BMupmFJjLHqqmNNhE&#10;TVUTXh3gHqaPHODso48wIDprnVjmg+/8im+/8CN+euwb/Gb1E74/+Co/mXqH3+n5r/d+wq9Ofos/&#10;XpQTP/pbvt5/Ly86dvDp8cf5zff/yPe//SPO33WYs9cPcPGBE6xdWqPvwBC9h/ppP9hF495WGvd4&#10;aVqopm6ilPqRXFoHcumdLWZmn5PlE7XMnKxicK+NmbVB7nrwEZ584SW6+juornUo7CY4fG6P1LKf&#10;0ZkaesZKGVtsYG61VwFhwu2Jw12fQGN7jujejHvIinfEzYHTxzl05jyerjb9TDG9vcX6uSzKnKkK&#10;/jSRVD4L+9oZmqshX8pVYE+lf2ZCWllGrjWNCpG3u92lbW3RazSQrUFnLFaTXhJLekUyyaZ4yipi&#10;GesxK1RNDM4ss/PQKWKScskvcfDCG+/ztU++67sbp2NghJ0HT/HB5z+hbWoA25CL6gUF2lwD9sEm&#10;pqXhlioP0fEZzK7s4+lXv87K7lMEhSRRXd+u19hPXGoaMWlJZJeWcvTs3bz+7ucs7TpBW/c0Z4zb&#10;7s4+TMfuGRYuLYgC93LovqMsnF1g/uwkDQrqZGlaeV4iB47t5NSl/Ry5uMr8vgnpr01B97cVx9pF&#10;g13TBdhEDptDbsIveiOp5RFUDRfgFOlZOpNFUDnafulubzLFLQqVugjSncEKoUBRnR+ptgDSbCFS&#10;1SAKBQjl0mWbPRJrlchb48VQ1JyaBN/1lOlm44SAgqUqVX07imyrQlBFJixWdBN+GyHhtxMas57c&#10;imgcLaL4ukyyrPHSygy9RjY5tSI0KWFeQ65gIoEAUVlEuuzLGqe/H05K8WYdq20km/2JLQklxmRc&#10;PyfgsGk/KtCy3QoK6WaBcf1fYwGWtnLKW4sxN8jQ1E/iBCkhoRvJyIrBom3Ny41iq29K/zt8QZ2U&#10;vkWqLhWNuIVtwTcRV7SFzqEkDq5ksW9HFoNTGRpjZrp3FtKxK4/OVRPNM3m+RaJqh2x4FXLOFjOu&#10;9loq2xxMr3hlDwOs7e7k+EI/98/P8cT8Dh6dFWBMzXJmqJfpdjtVDQXax5mkqN9l17tIrXOoCFVT&#10;2GIhq05FwCg2xf6klG4j3e5Pto7Pl2wNojVPGNWNsdQ2KQCbYhWACr9OEWCXHrui1eHDcLYFixQD&#10;5O0BVKrZm/2xN25TAKp5/ITzAbi8IbiE15VGq4+SEkdg1g4uE26a80Ox50RgzwjDnBKEOd4fa5xC&#10;VAFojg+gJMaPwtgwPDV2/f1a6csAScUJdE+NsP/MOazuUpb3zOFpUtjZk+loruXY0RNMzE1hbTRT&#10;0qqO0KNOOGyW9rTiGlQFqcmnbqTFR3dDu0eF/SYKajNwdtulOD3sFHkcvn6Nyv5WulfmefTtT7j6&#10;3OsMrK6xfPwCr379h3z+7E/43Ykf8O8HfsA/LX3Kbxc/5Ncr7/LF9rf5+f6P+ePVH8PL/8Y7HSd5&#10;1DzCN84+zR++98/89Bs/5eDBA0yvjbLjxDyDRyZp3NdL/f52tUbqd9biNqY4msynejSVmpF4PMMJ&#10;9CzmMX3cxvJlN0tX3Yzree+iAnFtO/c8+AQ7du2gWcpo3Kf80Xd+zJtf/5yDZw7SNlxO13gJXaMF&#10;NPWqI4nonU0xKlyJ1BofvPcX0dZfKoWw0DlSR9dUHS0jJfROldAxnkdNn/RsuIQaYznNWSfVA+U4&#10;pGuZGiT51lQef+klbjz5vIjsGPfceJrf/Om/ePujj2kb8opQIugcHOb1Dz/joedfpqrOxUi/mdnR&#10;Ni5de4inX3+Xw6LBqe172X7sKFN7d9K/Y4mmoQE8rT1cf/RFxnbuorzHhXu5garFRsxdKgxdfdLZ&#10;eN+U+44aD1euP8nU4hr/96bbCItLYmZpjYCACO7YsAV/vxA83i527zlBRZkT/y1BjKqInbjrGRpn&#10;Zpk9P83inVPsuLibmeOTzBwapLE5n6yEjRTlJ2KuKqVvqpu1E8scu7yXqf091I7lUzuaQsNwPB1j&#10;mbT15RKVvo7gpNsJyxBlWAOxdiT5Pqcr8ERTqP2dVRtCsnUbcSbpXtEdaht8s59EFm6Qlm4iNn8T&#10;GSK+UrsAQVpqU/BZ68IobYigoC7SdxdIsddYFzcB1+jf7jxxzcRR0RNBvn4nNXsbKflbyXOE4uhP&#10;wD2diL1PwaWxlq0BXtZs3EGSrudJBCUHsDnCT2S2kYiYO8g2ZpBJ2UqQFDUmxzh7+7fpoxIsCcQb&#10;zZpAXHkcMeUxJJpjSC2TLpbGklIUQ0KBAr00SoUugujsQILjNhOo4lGcH0+a7G7d1lsIS/MjInkb&#10;CclbMJsjSYy/jZzcbUQVbBYQ+XNIxeTMARM7dudy6FIlq5dsOi4WJk5a6F7NVUFJE7hUUN9bQp45&#10;mMxiqbpCd3TZzZkzE9x1eomHDuzgjf1HeXf/Od5eO81rq4d5cFbFbaCNHrWy1lbS3DWkuMvIaTZh&#10;6S+noL2ALOOyOo/Gf3W2lHwr2xKl6cm38iWLDpjdE+WboLSmMUEtjvq2eBq7k2nqSVQAxlDXLk2W&#10;ArsUgE4Fn6NJ1Oejv7+Fn93jj9MjQmwKUkCGiSYjFYDRVFh1YKXBhfkBFBcEUa4grJASW1RBzKkB&#10;WJIUgIlB2PRoSfCjJDaIZqeFSns5ZqeZhIxoeob7GZycorg8k64eVQaHQrlKumbPwmkppK5WZCNs&#10;trXkUNGWia3bJJqqoX2mTTuzltKmMgVLq6hqJ0euXuayCK9W6FzZ3sFb3/k5z3/8fWYPH2d6/xGe&#10;ef87fPCT37J6+k7q+8Z4Utr1+Tu/5b2Rp/hm5T38cux1fjHzJp913+Cn29/gH09+xl+e+A1/evQL&#10;3uo5xSsTx/mnN77HH976KZ/deJt7zp9h19kZRo/149ndhmdPJ54DHdTvrad2uRz3VBpVg9E4+yIU&#10;OOG0qsMPLhUxddjC/EUH85ddjJ2wM76vlaffeIMvfv9XXnzrfVo7a2ntrmVx9y5WDx8RofXSKQLs&#10;mymmZ0LKO5Ahao8TNYvuPcG+AudRcegbs9HcXaxwLFYnMykA82gdTqehLwFLcxR5teHkNART1Krj&#10;1hZDhRSh2BNOriMGc7X0xOMk3pRNabWT7UcOM6ZwH9htoWm8kPGlWR577i2e/9p7nLnrAhMTbvZs&#10;H+WXf/gzP/vTX1k5cEIaVEl+Yy6lI2Yqp2ulZwVsDdrG4NgiSwdPUDOsfWRcbjHXQpj0uLapE2/r&#10;AFlFpSzsPsTXvvlDHn72dSzVDbga2th//DIxCam+hdNDQ43pvAbZtecQ1jIL29bfgc3s5PDJuxlc&#10;3sf44UnmTvUzvLOHke3dtI9UUql+ZFJ/TEj2I60wknQpZ2FlDFUaMD2LVXQuVfimsvfquFR16jjJ&#10;jjIr/InMvp3IHCle7m0iu22iDhFaxWaFyFbCi4yzjQroLOP76wnPM5oCUz8bqedxhSKnMj+K7Tou&#10;siSHM5JyYyFyUUmuXVbUEUZlbwzO/ui/zcg0GUXlTAzWoShK3BG+SQAKqzWGujVmZwUrS8mYRZ3G&#10;7NCugUQVr3ha5hOp7IwjOGErt225Ff/A9STH+pMUtYVtW77CV27/32wRRSZXpBBblki8OZG0qnRS&#10;XakkKPgiFTwJpZHE5SswTcFkV8QQnrSN8ORNxOX4SzP9Ka7KITFdARq1kVJZQEDUeml4kHQ8mMTs&#10;TWRm+5EYewf1tVG098ZRVRtBi/R/Rn1+3+lSDtxjZ/VeG6vXa9h+t5vJUxaaF3Mwt2ZqP6SQK/vI&#10;LA/EJKsc3F7M1atTPHf/cV67cIpPT1/hB6cf4Hunr/PJ8Ss8t3aQ80tTTE71UdFSS1p1CaaOUkr6&#10;RcHtGWS3FVLYZaG8z0lJVwUZtWkEZtzhW3lOARhKVXOCWjLu5hRqmkQMCsB6EWBDt1qPdnJXlNQ3&#10;VFgaSKURgI0KQAWfrzWI/hR+Tk+IQlTK2qyDqmpmqY6g2KzwMwWQmbXZ1/IKRXn6ukQ7tiw3kPLM&#10;QCpSVUWTjRAMpjwhlNZKO4sT8wwNjZCRkUxuXi4ZORkUqErbyqUa5ZHUWqTmDg1yWxY27fxKZ5oC&#10;Nx2n1zi7loe3t1yKVs/kjhmOXjmv99BITGY6NzRAf/VnOHntEfoXdvPqJ1/wi3//KwuHTtI4PM27&#10;3/sVn3zxTxy7+zqj21c4dff9fPfn/8prd73JNfsq73Rf5b3u63xv6mm+t/wSPz39Cf/16h/5+toT&#10;vNhznO/c8yr//u3f8aNHPuCji89wcnUnw4tNos8m6W4dDfvq/xZ+K1ZqZ3LxjKXTIWIbnqxkbsrL&#10;rqlOdi33sHagj+1HW6VpXsaOVzO05hFF7mLXuWO0TTdRo6Cvbkmhc9xB75w0oT0V72AaHRO5osA8&#10;2gYzqW01Jq8VdRsfT3h03IzbFhtScEuZ6rtK8KjKNvTmUW2c6RfpmxsjKKwNVghuJbduKzn1Aaqa&#10;4eosURSpX2RWR5HREEt+V5Yqag5FomnbWDlV05lMnnTTu8MtXSmkacpBl7S+YziH/pEKzikM73ns&#10;SW1DlahF2yTSdI6r2k+YyHGKNHKi2bH/EA8//zo7Tx6RpjfTr+DMKyuhTAG2vFN02z/OkfN3851f&#10;/BPvf/YTRmdXRWMTPP/GN5hZ2MP69ZtIT03nzNnLPPTwM0xOzFBpEVmMTvHIY69w7r5n6FoaoE/U&#10;3TxiweLKoFT0U1oWTKkliiyT+mxjCu2TWaI9jYXeWNx6rB9LpXY42bfIuVlFIVMBleNUKFRskjau&#10;F92t8z3GFhtTQq0nIn8dIdm3EapmzJEXkXMHEXl3EFlgTBx6O7GiQWOt3WyLin3l3wLQYg4lv1CB&#10;ovCoaTfmdIylqi9ORVEGpaLonIiiaj7ON9NMiVvHRzpd0RyBa0jjck7HbszQ1mAcAyk0Kww7VqLo&#10;WUmmpj+JfHe2iDWCzVtuxm/d37Ntw02s37qOv1/3D9yy9cvEFsYpuBWCFUkkV6aS6kwmzZFAVlU8&#10;Wc5ohbUxPdZmSuuiKauN9X0+nFYcRFROAHnOdDJL44mI3aRxHUuRJVHKHoKjK56KxkRScwMIC/4q&#10;rc1xjA1G0tGZSmV1PIvbCzl00awAtLD3AQd7b9Swdq2O7eeqGN0lSxnNwuQyLudRmNpicfWkM7VW&#10;yV2X53njxgW+fu9d/ODKg/zqytP88upTfOfSDd44fYFrh1aZm+uU3VmxD1ox91eQ31FCVms5Oa1m&#10;fe3COuAi25tPXmsJGXW5hBaE8qWKGimo21hDNNy3mpTDG6PBFedbV7ZWBFCryuc2lllsE9lJgysV&#10;gr4AVPDZRH72BimxNNpRF+xT4OqmSBy1oj9VtgJzEJny/9SsTSSmbCA1ZzOF5ep05jCKS0IoKVDo&#10;iQbLRYMVKQF6FKkoAA/vP8OhI2coLDThdDmpsJSIIJOxFMdjMUnHheZuSxL1ToWgMxtXpUiqKpWG&#10;+gzaWvPo6Smlo8vMxMyAqOQFDpw6pgFYz+m7H+EHf/irbxqnptFFXvvsZ3z+23/jqtRuePsejly6&#10;n2//8l+4eOMGJVKinQf28/LH3+aep57n1MIBXlq+ylMDZ3lz6ipvT9/N+/uf5P0zT3PfwG4eHtvP&#10;Jzog37r+PM/tOs7r+09zYGoSrzFh50QFTaIJz3Y1kV/7vFU66GH/rmGunT3Eiw88wPP62w+sHOPa&#10;8kmu7TvHXWdPsOtYHx3bi6gby8Damo7Jm6bOGUquK4DCGlG1qqNJ+91snJXvifZNT9ZufJbYl6mg&#10;06BVoFVo0DiMe1O9IoYmDe4mKV1XIZ6+cur6SvFIdWu7c7FIu4y7BcrqI0VqcVi70ijrM1HUW0rl&#10;rI3KeRv2yVINRrsU1S2abaNuh1R11Eztgp2+Q7V4F6XNI2nSwhjsrQpe446U/mz6Vzy0T5dR3Rup&#10;gR3j08q68XRquo1ZhMo4c+8F3pBOX7x2r/pPPe39/Vy4ch+pmXmERiWQmJZPZW0j9z36PPc8+AKF&#10;ZS5CopI4dOoqnT2TbFy/mfCgYB37Li5fusbY0Di1Lhc7Fld46cX3ePix12kf7qSuOx9XXZxvGQeH&#10;BlhFaSB1rbnq7yoYHQqQiQxaZtOlzFnUTfxtFbeaURXdfhFwuxTT5U+yZbOoT8FgNlYW20xC+RZi&#10;S43ZjTcQo5CLzLtV4XczMQUbMBYVjxAFRps2EK+QTC6V/ur3c/T7hXZ/SiyBFJcFYK2MoEoaXdeV&#10;6Lsm1y0id/RGYB1UX5+O8s1I0zBlXOdnfF5oTN4gSJmQBU0nSfkiKBN8NM2n0rY9kc6VBJFrOnVD&#10;6i91mfjHbWVT2AaC4gOJyDROsjjwT0ziH+74MiFpwaK/FJFfJtn1uWS5M0kSXCSWBZFlFfnbo8g3&#10;xrHIs0h2UFgVoW0PJ7EkUGHuz7bYWwmL3kJQyHrsrhyN91hyFZw5VQrUvGjCwtdRUZNG10gR1dXR&#10;NAmuhqdTmD+Yy67L5ey5z6xmZecVK4vHrKJ8m2yvQH00jfSycNFnuPqoieUDHu69tMCbD5zlmw9e&#10;46cPPMFvH3yZ3zzwEj+47zHeunyV+08bM2530znr0r4rpsij1minoNVJbqsCsc9FRZeVPG8Juc1W&#10;SnrcFLfY+FJplT+lrkC1IMqcQVhqVA09wu9mVaKWaHUO6Zm0tqrFuPxFGiwVdjQHK/wUhA2B2OtF&#10;F8Y1gWr2ulBs2llWtzpMTQylVZHkCdnT8reRlKEOI+w0WY2flXIZ31f1KzOFUJajv5++jZKMAGqr&#10;ytm+fTfHT53D7qhkcHiQyelhcrMiKS2QHpgV0qJAlzWWmsokvHUmGutNeFTt2jzZ9DTl0yc66e0y&#10;0dfrYGXnEtceepiVgwdYO3uF1z/7Bfe88BaTB0+yeuY+fvBP/8P9L7xJoauGXafOcu/TLzK5Zwe1&#10;fVUi4Hqm1/Zz4tp1di5s56l9V3hk/hSnvKOcbxrj2pi0uneCHa2drPX2sLetlSON7Zzv7uWuiXHu&#10;PnqQ1X2jPtVsHs+me6LUNzff7u09PHTuBC+evZvPH36JHz3/Pj9/7RO+88gbvHngMZ7d8wDH9+yj&#10;a9pO7VCcdCaSYhWp7MoghZ/CqakEu9Eai/H0OxQ2qb7FjrwDqRroObT2ZlHbkqjOF0aZOq21QQTR&#10;qkFjnOlvjdejWmeGftfK2GqvKnayBsY6kss3kqyKn1wsrRH1uSarcc17cBmL1O8y1mqupetAG20H&#10;e2g7PEzLgWFqd3RRu72NriMDdB3qkZZZpWKZVPaEYe3dpo63FcdwKHVTGuQj/riG1YdGw3GPR9Ew&#10;GkuDyHV8tZX9p9cYmx8lLjma0PAIJma3S/MH+fItt/Ol//33BIYapHiSgyev6Gdy9H9/p6Af0f5c&#10;IiwolOAtG8lOT6evoxdHUSH5cZG0VLk4vHZYVL2XumoXdbXZ1DvC6a9Ooq48Aqc9Erv6qlOBX9eZ&#10;jFfE16BQcU8ZEyHEU2ns+/5ELF2yGdlNvopOpmMzaVYRp7HSmj3QN7lmliOQdLNx7d0dxBWICvNv&#10;I8WYCcW01UeA8cWbSFFQppu3kC2KzLXrdyv0vGwrpU6Bhf6+UwXImEmpvkvHqCdepByOYyySqtlo&#10;akV6DSoaFgGKuS6SmmFt40SSti2BksZQmUQ8rfNJKpYpIsBU3x0rXgVkZXs4UcbaHXkxCrhmUfsE&#10;BS19xJcVEZDgT3SO6L5B/ajXqYC3EGeKJiBxM6EZWxWOmwjXY3SOn28CgRhRalJpkAg2REGu92sJ&#10;ITJnE0Fx69kceBPJqTquNWaSCpKILU8jPj+BuNhtpJlzSLenUiGqG5/OYVSUOrAzjbEjmcyez2fp&#10;cgkzZwuZPlLG0gG3gCGL8soEiiqNiQ9CcXdn6LjXKwBneO36CT5//Dq/evI5fv/kq/zm8Zf5wUNP&#10;8vY9V7lxcS+Hjo7QqoJcKhDKLE8iJS9KQRpLdk0u5a12Ct3F5NXkU95cTJVHepwbwZdKjACsDvbR&#10;X0VVmFrI30iwIZpKaVF1k7HIssJNO9rqMe4GCcbSoFYXJOqTuroVhHV68x5RRkMk1TqYVU1JGnAp&#10;aklYRIO55aooxeoowueSSlGAlNtYvq+sJhyzKwqLJYKKoiDKixSulem46yrokraarcZ0WU10dtdS&#10;Uh5FeWkIdgWowyotsCeqAycx0FvHUE8D7b7LL4oY6rYxOqj/G3LQoupu3OZ18ORxxldm6FlY5MHX&#10;vsEDb76vyj7KjrNX+dp3fsu1Z95icMcSTv2ttgVR2+wA5T0WyhWitkEPLdNjzEyOcWZ+L+dn93Cg&#10;a5DF6joW6zzs6hpgvquLgSZRUH0Rs50adAvDCr81Lp06zOFDS4xPVDMz4eDY4iB3r6zxwPaDPL16&#10;nE9OPcRP732Dn17/Gr955lO+ePw9Pr/0PPduP0bPqBdbfxqWFu3zpmjM9YmklfgxtDjAm9/4nIaO&#10;Qe3vdgZmRkQAyVRoANWJ2tqHFIB9Ofp+BnZvvI6XBkJbKtX6Xm1XKo3S3vbBQhF9Iq1ShVP3HKG6&#10;r4C8+q1k1Wwhy7WZjEqReqMG4aiNuu1NNKx14d3fTdP+DrqODtF5bJye07N0nZyh49is2hSdJyfo&#10;PjFE8x6PyKSQysEobD3b9B62Skm2KAS34hz1wznmrxZI1XigKCaUhvEYGkWDndM2mgdtJOeGEJsU&#10;xfa9xpoi12lobuPm22+TRRTw9Csf8M43f8jU0hppOcUs7jvMpWuPkRCXRkKEimlBPq1NzVgLs8iL&#10;8sddXsRwdyddXjclaQozDXC3NQSvOZL+NvWx1lKcKtJuWUtdp3SyV0E0oO3uj8TWHe1r9g5ZR7t0&#10;WQBgLB1R0Sh7EXXnOf0oE1mX1oZRKJ3NswWRYSzoU7SVpMKNpJer6JdsI7pgo2/+ueQShaZCL8fq&#10;R7bVmO/PoKxA8ivDMDnV/6sjRbnGtki/9Tcd3dqGwQgqxxSMozFUdcZS4gilvFZjUqFsbYvzvUa5&#10;N4IGBWDjTCJNC8k0LSbinY+nfkL62BtOmcauceIv3amAq7ASV5avAI8n1xpJaPw6QY2xKHkL6cXJ&#10;3Lzly9wmNQ5K2sy2uA1sjhTRZvqRKFPzV9AFJW1QcG4gNHUTUVlbicw25grc6lu+Mzj6NsorMrG4&#10;KkgoziY6WySZsI2c8lSSyxJEzzIUmUz/Yiqdiwn07Uli9FgmU6fyGD+a76PW1vFcQVQiBRXa3/p5&#10;izKiYzKPPQe8XLsyxyuPHOdbzz/AL19+nt+9/Cq/evFlvvf003ztgSs8cHGNXWt96tNlKvhpMp8U&#10;3222xsp36WoZZREk5PtTIMjzDiTQ1hJPSfodIsBqkZ+ozyJKqDJmopDvV7jDpbZSWe1cpzdULUSV&#10;J1RaaExz46eNC8Ci4LOpIlrVbNJolzpDnYixqTuZlr50DTLjvt5c6juTpNdhFAmdi+3GqvUJohXh&#10;fGscJfobxpokVrfC1qmOZ4vBYehJnVp1Gk49rxHG25zx2KXojqogKquCqXKL/EQ/9fUldHQ0sHPH&#10;PBOjbTQ1FNHf18S9D91gz/Fd+tvldIw2+D4L9Ax5VDmbmDtzhtGjpxg5fID2pRWuPPUWb377V3gm&#10;RjC1OzAPNlIyUI95rBbLVA2lA6pK0wq81SWWh6bYNT7F6sAgy81dnJnYwY39F7n3wGn2ifiGPVYG&#10;pN59Iy6GJ0WPM40sT7dxZHmcq/v28OHdj/H9qy/w8uwJ7nNP8vrwMd5fvJu3lu7h60dv8MHxe3h+&#10;/zGWlobUqW1UtKTQNlkpXa3E7DZJK+KZ3bmbf/mv/+HZNz/ikWc/YG73PjJFw6ZqEXpzIs39Crhh&#10;Ey1DUmcFnavXmGBAStydTnV7gjRjkJOizxpD/VqzfNfCWZszKPIGUOCVmnkUfh4N7rZYKkfKqFtu&#10;pmnfEK1HpxR4s/SfXWTw/AqDF3fQf+cK/Rd2MHh5B313ztN9VhX4YBP1S6WiPJFqnz/W/s0ayJv/&#10;XxmbfagAALtxSURBVABuVfD54ZpQAE4GUjMZTO1kJPXTMbTMZasIVVPfU4an08vjL73Gd3/2Gy7d&#10;+yD5RSaiYxOZXlhj5/7TrKwelh142b52nFfe+pS8nFIiAv2pspZz5NBhOpoaqC7PZ2qol+OHDrFr&#10;doz64gzqykR6Mg93XSz9nWZ6OsqpbzRmMxedSiXtxj3vUl2r8d7b06juMKb3qpCWZuAeiNM+VDh1&#10;x+ERtdZ0J+ARcVd1JFBRn6yxkei7bCirzJ+s0m1kmwNIK/cjybTZ9zlaaqkIUKGYVeHnO5GSLjNK&#10;KQ3w3cOaVqIALQ+jXL/vqIqmqlGA0BJJSYsUuTVQRVDbZVzEXBFMuQLb3BBFkmgzvUzWVB+mQhOB&#10;ezKO2lk10aJ7KtY3I41D5GrTe0tTMG+JvoVb/P+O9cFfxi9Omp5yO+lZm3FqnKVlh7Fhy01sCdnA&#10;huCb8Yu6nU0h67hl600EJ99BiTsB/4ib2RZ+C6FJGxWGt+Efu04KfBsBybeJGKX/xlnlNL1eTYks&#10;r1SFIIt4EWZmaSyp1gxiLKmkVanA9Ch8pmPp3B5H755EhvanMbAnQ5AhqtX3KpuTVRBUeDyp1HSm&#10;0z9XxtrhJu65a4YXnzjKN167zo/ffoGfv/smP33ndT5/+UneeOQy913Zze4D3TT2FwgWkihzJ+IS&#10;BFQJBirak8lzB5Pj3CyYCKFpUPmhACwv8uNLZQrAEoWKySVlaUzSD+iXqyMUVKpI3ijpargCKljk&#10;FkS+Dl6+WQGoILTUBktz9aggtNeHivqiqO9QNe8Wjven0jGURrcSv304QwPTUGJVOR1cu8e4ETwD&#10;a0ciJfqdYiF9hQLQVac3Xy10V4C0DDipbyuiuiFJ4SpNESk66w3KNPRZ+tScz461eXoG2unu6eC0&#10;Qm1iaoT6BjsTczO88P63uPLEc1KJDk7dew+HrlygfbZH+lWLeUCDY3aY9p1zWHraOHXjKR56/WOG&#10;9+3HOtyGfbyH6vkRnLN9WMa6aF6YZfHIcXbtO8S51YNcXj3EpaWD3DNzmGd238NHF1/h8we/zisn&#10;H+FEzwTzdTX0NpZR355FnQ5mZ3MOO/obeefaw/z5ve/wmxtP8nDXCCfzvRwrbueka4AzLeOcU7ge&#10;lUYvdNXQqACtGqrkzoev8O63vsP9j73E8fNXOHbuEs+98SF/+vf/4cbjb5BTUE9RebWKUi4ZoosS&#10;6W7PuIPBmRq6Ju00TVTgHikUMeT4lNe40Hl0opMzZ+/E5kpXkZEaN2er0qZp0KdhUrErbgyU/vpj&#10;M058jRZQN1dL81q/wm+egQs7Gb60xuiVvYyoww3etVNtlYGry/RcEhGeG6FFnbV+uVRBl4BtIEgB&#10;uEWPIsAhIwC36f/9qVEAuieDqJkKonoqBPd0qG/C0Y4lKf1wkcLIwbl7r/Hmh9/m4PE7yczMIz5a&#10;BJycybYt/iSExxIfFEFKfCoTY4sUZBYQvnUjedLnwc4Oeps8eB0V7FqY5/qVuzi5fz89tXYGGorp&#10;NW6ZFFE3eMOo94r8RHW1zVEYs5hXaf9UNWXR0FIu66hjbLCfHdOrTM95GV3NYeFAHlOrGXRJP9uG&#10;M2keKMbVUoClqRC77KPQmUCWYTvl/lIwIwC3SRm3+HQ4pWSrgmibSGSrL7iSi7eRUGRosz/JpkAy&#10;S0J0LMMpN4dTYY8QNERQpLFpzL1ZKFI0GTM7FyoQ/98ECAkiyyyLnwa2sXRFsO9kSc2cAlr0VzMl&#10;mBkRNfZFYmkMJzDuq2wMuYk7gr/CbQF/x21BN7Ep4nZCYjaQkLyJ4OCvsmnj/8dW/5sIjFiHf9jt&#10;rN96KzdtvJlN4bcqoEOIStrCrZv/gTxLguhuC6EpG4hU8AUl/23a+aDkjURkbtS2JqpYl5BbVUiK&#10;LYOEknjSKwtItGWT7jA+vonBO6JjLRJsW0r0aXvLXLKUXdZoTBzRnkqZKNBmrC3emU3HRAnL+z1c&#10;vDrFs08c4YPXr/OdD17khx+9yfc+eJWvv/EEzz1+iUtXVqXKHRo7xSoYIlFPugAinrKWMPLr/cmp&#10;3oy5KYzGgSw6RopoHSqksTWHL5mrAxRMQaK6MN/6A2aP0NBlhFUkVumrReFTag/QwfGjUAfWZA8R&#10;tYWKFBWAerRJfataY3wf4Hr7EkRc6aIQvanBZClNvB6ND92Vxnrj1loFqipudZdxW5DIUAFYrmpm&#10;q5eaePUzdcn0TYvS1hbxdLlwedMVtFJkVT97vQ6ysd6IKrNdpHf1xg3mV3fSPzzA4vZd7NgtBN63&#10;l97RKV7/xs948t3vMLZrH8Mru7nn2de465kXsXR4RSIeykV4FX31uMcVcJMzPPrGxxy6dgNzv1Rv&#10;aYaxE4cYObiXpvkpPCPDHLx6jbc++C6vXXmWpxYv8crK/Xx+4hV+fuF9vr3/JT7e/QLfPfM1Pj72&#10;FI9O7mXZWUmzOYG6qhjaPGk0F8Wyp8bDBwfu42u7rnDf0Apn2ibZ19jDnq42do21sDylNt/DwWM7&#10;WD2ymztv3M8Xf/gzv/4XePHtT2nuGaLMVstjz77NT/7xL7z2/ndUBM7y4BMv0zHWQ44lk/2n9viW&#10;EOgadtI7aaVzqkLbrwDsyaK2LZOm5jxqnPn0anDXVKXjskXR0mPm/mcf4sKDd4mA8qVUKoRtgTi7&#10;RRWDqdTqNRpXm2g/MkTvmQUGL+1m5OoeRu/SowJw6K5lBq7M0ntpkq7zgzQe8FCnIKseN6ZCl773&#10;+/mafdCPymFR2qjCT6123KC/EA1WtelghaKCaDxWYR2lgR+hItjIzoOHaesa4I510q+NG6lxVeOw&#10;2kiNiCTebxuxgQFE+geRGh5OSvAWsiP1N3JTqClMwSFaHmitZ21+huXhbjqr8uhvNIn8SmhtjKNR&#10;wdDoiaO9KZV2bybdzaWM9jYw3Oplqq2fA+O7ubzzTh488hiHd0+wfKCQo5esHL9SyZjCsKYnmfya&#10;ZIq9JZS0Foug80m3x5NSHizSU6CJ8FLNW313ziSVbpICGxS4mTRf26IA1PdMW0SIW0gt8RcxBis8&#10;wiizRFFSEY5JQVgg4svX6+UVBVJk6FtuALmF/lJSabVpI9mVIkDjutyRcIVfDLULsdTOq00rAIcj&#10;qepVkDaEERB/q2jtDjZJU+8Iv5nA2I2+y2BuC1Iwht5CWORtpIj0EmI3sHXLV/APWc+WoA18+fa/&#10;Y922W/GP3sJW7dv1ouz4/GhybYlsi15HZPoWYkSRURnricq8g4gcBb1JdqjwyaxMICjDn23xdxCY&#10;sFkkuVXFQDrujsLaqgI0niq4yKBxLoMGY+2VMdG07LFcdJ5riyDPHkN5faoCMZPhJSdHLozw4OOH&#10;ef2tB/no45f49JNX+OiD53nz9cd5+JGLHD+3LBtqkYEWUVYcQ2aWP7ku7TPvJorq1/novmO8jLHF&#10;ekYX1OYbmJpt5ku2StGeAq9c9FCmjTMmTyx2Sncr5eHOCEoc4RSag4TfARTbgik1SE5BZFw2YfEI&#10;v/VYKX3wKvA8cuumYT32J+p5PA39sdT1xEprEnyfa1TK6V1NidRIgSuNz1aaRX8NEb4zz8ZF2MY9&#10;re39LnYdOcD83kVtcCPefrsUXbqskLbWxdHSb6PSY+fA6fPc9/hzOBvq6B+f5PSd97K0e7+CYoA7&#10;73+a7/3jf3JBdBeZU8hTX/ucd777G8b2HtSO7qd754I6SS+FTTZs0q1j91xn+8nzNM5OaSD2M3f6&#10;BKcefoSO+UkcHY2cf+QJPv7h73juxqtcatnP5dIlHrTu4uW283xj6jEerREdmia5r3Y7B4qaGIrL&#10;oDVZWleSyJTXTFt+Iq1xCcwlOrnq2slDg6e5tnCU0wtL7F7qY3bVy8RKA9N7+jhx7RRL+3eJLvo5&#10;duU6b332cx555U26xseZXt7NBx9/1zeXoTGpwEOPvcH49JpouYdrjzzJE8+/SFO7CLexSCRooVsH&#10;vFFKXNORLsIpYHZhlBdfeYmhiVYNKj/KS7fS1WPlvW99xqMvvalC5fDN/G187lhp3PPdKx0bTsc9&#10;K6I11one303biQl6zykI71xm6Moyg1cWGLg8KwUep+v0MH3H+/HMV0jBVPB6/bH0bZMKKwD7/bEP&#10;aLAOBlI9qPAbCVHghSpgw6idCRMFahBPhok6ZRwdwTSNWFUIdrGwuoqp2ERZiYnde/dy7MQpuhob&#10;yYkKIy9G/TYjlayocLLCtpAXvZWylBBs6UFUZodKeZMZaLTQ6y2i2RbLoDeXvuZCtXz6FVj9tQUM&#10;1Bcypp+Z8brZNzjB+fnDnBvfy43tV3jtzEu8fPxZjsouVvYXs+tUMf0LWdg7kzB3m8jW6xV2FFHc&#10;XU55n4WyrjKKmnI1yFNE5KF/Cz7jxFKpcXJpo1RYjyWbSFMo5lcHUiKAKHQFkesIwFSt8FOxN04e&#10;mqWA5RaNwxJpb1GI71pFU26QVF9UmbOFyKxbSDKLtpoDZS16n4sxNOyIp3Y5hpr5aO1PjbMBqXxT&#10;rJQ7nM3RN+MvYtuSvI7NCdLXJD3q/9aH3SQlvpUtkbeSnqHwCr2ZkM1f5ZZ1f89WBeDtUuCbN32F&#10;W/W4KSKUbXHJbE2IIEEB45+wUSF4G7E5IYRlhpBaEUWaOZQMi46hyLhm0inIsJLfkE5ieYgC2zhz&#10;7Ed0wSYybSqEAqPmxXxajEXm541b47LwjOYJwpLIEHFmlIVp38RIi3Ponbez/WgXFx9c4+k3rvP6&#10;h8/y5tef5ZWvPcYTL9zPxXuPs7BzEE9zCaU54WRGbiAzfxOFddsobdmGZzCdkYVaFnb1sXPvODvX&#10;xtRG2aPnX7LaFGYOkZ47Vu5szCwR4QtAU6V0qDJcTQfCHukLwhKnmr5fUqf/lxaX1gYJVwMxe0UM&#10;7WG+Vt2lSt4rIuxT61ew9UXr+d9CsLpNytWmA9WbrLRXIHZG42iT/jbFUeNVSIo+azzZGqzGcpdd&#10;osF+oaqXAls8+dZgihwRoktjZS+5ft8gL3ztU31/mMHpaeZ37Gb7nj2UW4txuFy8/v7nPPHaR+qw&#10;Ozlw8Trf+/1/cfezL5NX42T/3ZeYOXmY8o5KiptKaRzrZOnEUVrmx6nW84Vzp9h5+TJ9u5dpW5ig&#10;b3UX1194jx998S88tv1eblTv5XrZEmeyR3nce4K7zUscSW1jf4KHpXALizGlTKYW0ZmSxp56L9MV&#10;ZnrS0xiOy2NXWhOnKmc43jnHjpEB30SPHQsVdG8307W9kv5drb61eBv6Gzh1z938+Pd/5ef/DI+/&#10;/DpHz17k1Lm7+f5Pfs8Pf/Zv0tnd3LxOdG5x8MKbH/H6u9/k6OmzdPY30TfawNh8G4MTCq5OY0Zu&#10;M5Oz43z9m9/j+ddeFU1mUiClqhHFrOyT5u/dIRLPxeQOpNw48dIejL1LYSKKsA8l4JjMwbVopmZn&#10;Ld4D7bQfFxGem2Po8grjd+9i8Pw8vcem2HufAvzUPJU9KVg6g9S2YesOwN6jpkB09Abg7JX+DoTi&#10;Hg6nVupWN6M2F0HtrLH+hlRuJJK2mTL2n93JnfdeZnxqkqHhER5+7BnefPdjTh07gTUnE3tuFl67&#10;jerycnJjQsiLDcKRqz6Wrz5oiqJDlNtWk0lLbTI97lSm20qZ6nCw3NfIUnM9S41VCr4KZuutnOwZ&#10;5JSo/FT7Iqdb53l05STPH7mTBxSGxzq6mZkspW0swzf1e15DBqaOCoq0T82DdqyjLjVjpTOHwt5K&#10;SWMeSSXBGvjBxEh9o4s2ElN4h9p64kvXk+tWMTCu9etN9NFQcb0xVXyImhGC0VhrYrGLgGwVGpsm&#10;KXFBGKZsBWWOP0nZm4nIvpVsdwBmhVzVXBRNuwUee+Ko2x5D9az236RCUJpZVhdDaNomhdY634W/&#10;/qK0oJyNBOdsYlvK7WyKvVXBdgubI28hNmYTkRu+SlzINraI+v7h5i9xu8Jwa9AdosGNIkc/tiXE&#10;sy0pjsCkSAISthGm0Mxx5ZPhdlLQ7MKiAlA/aayr3ErTzjYadnfi3dUpMvVQNenCO+/CM2P13elS&#10;1hKKU/vAO12Id7ZchbAM76RdYFRAQWWU70xzniOK6vYcFfEiRlbcHLg8z7Xn7uSxNx7mibce46FX&#10;HuDyw3ey58Qqze1VFOXFkhy1hczMLTiaw2gYTGB80cmuA4McPDrPkaMrHDu+k5OndnH2zBrnzu7j&#10;Sxb9EbP+YIUqj8VYmarGIMAwX9iVuvTcWNtTKlfiitL/hyuEghWOxsmQAFFZAKXV/trRwt7GIGzN&#10;0tT2UIWgOnKvOnV/NPUDMdSLBOv1Zmu7dIDajf9PoH44SYiu8OsytDYOt7SkRgreLEVp6XUrkMtw&#10;1JdRWplBVnEo+RUhFJhFCq12+idHqKxvEgG+xNrpc9J1O+MzYwwMtVNVlU9FRSa9g8M89coHvple&#10;rI2dvP/93/DAi2/TtTCNZ7yHpTPH8Ew2k1ObQEW7SYPRS/VwIw0zOmgLQ3TuXqJ5RUQ41YVrrJd9&#10;dz/Ijaff5eTSOe4fPsljLYd5tG4/9zv38Ej7Sa5793HVup2zBaNcKBrivGWQoYRCdljrpL+NjJWU&#10;MFdsY2dhA8sl9cw4q+hpMdPQl0v9eDpNc9k0zhfo0UHP9lZGdo6ycuQwT7/2icLtG+w8fJjUgkxS&#10;c4p45Jl3+PEv/5VnXnmPsYVdIubzfO3Tn/DFb/6T19/7jKm5WYVGP0dP7Wdl1wQ9xn2t0t9KZw4z&#10;iwtce/Aptu9aJTMnktLyUJo6i2gzJodQ9S2o86O40Y/SVj/KOlRBO7dS0uVHSU8gFTqWNgWhc9mK&#10;Z02ke2aRXQ+f59AT9zB8fJWGyS4m1nax58xxmkccONpF+C0hGhiRCoYIbD0yhs5gHApGpx7d/eHU&#10;j0ZJgaLwzkXjWdTz+Sg809E0jqfQrwGz84DUuttDtdPB4YMnuO/+x1hdXKE0NQlrVgojba2019RQ&#10;FBeOPSsBV0E87iK9ljmeZmci7aKxHgXWTEsJe/q9HBwd5tzMKgeaRzk3Ns3dazNMVRVztqOf6yNL&#10;aovc17udJ1Z28OKhRQ7YHHRFxVGZEUxFZRK5dVnkteRT2GXCMlKJUwXGOaOmQuaerBf9uDDVpPmW&#10;cCisTvWtzxtXuo2IvA1Em+5QcAVS3KKg69B4ahXFNgSSrXGUbvUjwyptswf5wMNmF31bpbKlMTgK&#10;BB5ZCgQpcKLCK7LgdnK9wQpcjR2pr3cllqZVjS/tP9dEBM5B0bSOVZknAr/UWwjIuoNgkVdo0WbC&#10;i7cQUriJsMItbEtfx5bEm9kYeTOb/W8lOOA2ouKNCRbClAMZhCZuZoP/TYTFBxEYH45fQgybY8Ok&#10;zQFsDJYWR60jqSyd0p52FcgeGnd00bKrg+ad7QrjZupWO2jcO0DDzh593YZnR6u2tZGqsXKNtyxs&#10;6h9lKgD2vmz1t0xKvQUqAtnkVxoEHUJKkb/MNEOGaSzRUcXIvj4O3rePC0/fyaXn7uG01HfvxQOM&#10;LA1jthWSEO1PdOitomZBmTPSt97Qrl3D3H31GHddPsGVS2e4fOk0Z84d4tDh3aztXflbABqzKBTb&#10;VWXUih2hlDm0A6S/pU4psStWwaeDaY+g0BZCkc2YfVYBKGwvVgiWGiFY4y91UkXyBgi7g7Cr01ca&#10;t851igiNM1R9BhWqKvWoOikca/RYK0WuERm69HVtjyjRWGzdGydycbF93zw9Y000tJdQ5hL9aWcY&#10;n48UCbNdDVaGZ0RqHg+re49w/OJdlNpNNLZU4qoppMFYHU5aY0yttfPgccZ27MTWVMfE6ho3Xnyd&#10;vuVxspzZjO2bxtlTSV6d3lujlKbTLBpppLK/Htdwk/B8XFVphPqZXindAB6Fysz+Uzzy9Nvcc+oB&#10;Lg4f4YmBszxSf4TPjrzNh/te5IWx+3io+TgPN+7nQu0EjdHJtGdmMVVdyXidkyVvI/tbutnd3MyY&#10;u4LeLiveAZO2I5G6oVTfBc/u8QxqRnNw9OX4pgfqXxhk94nD7Dt9mJbBZoX/JC++9TF/lgL//i9w&#10;14PPsrLnLHc98BTvfPI9bjz1Co7qGsrK8xgYbmVW297d68Bdq0FpiqGrv5sbT7zE1RsPSLcKyC8N&#10;0T5Lpam/gLLmWAoatlDo3Sy92kJR+2aKOzeKdjZS0HqH9G4rtr4U6hccuGaqaVzsZdddFzhw770q&#10;aP1EZMSrT1Sz/dAJmoc86hcx5MokzJ1pONThzR3JVKjQNQxkKfjTVShlCAPheEWBTbNxNC3G0ryk&#10;x4UYFYJY2qYy6J0046zOIDk+mPbGJtb2HGSoq4es8EBf6PXU19BW5cQUq6BNicCVLwI0ReO1JtJb&#10;l814UxFTLeVsb6tmrb2V470T3Dd+gMudu3h89xkePnGQyWoTC9ZybuxQMTtwiPu2r/HArp1c2TPM&#10;XEsxPZWZFBUEUdKUR1ZjLkXdxZhHKqjSPqiZq6N6roGamUZfQS2uLiAhM4DUfH+yysJ9l5tkm0NI&#10;NG0hLOs20iwBCrwQMl3+pDo2kWS7g2TrJlIsxvWFWxWCW8kXZRonQlwWBVxpNJV5ApIsfwqMWY8t&#10;/iTYpJFejTkVEGPlutqZaKqnInCMhGIbCBN96/87wyl0hxCUeweBCrzw8i1EWbYSZfYjqEgBaNpG&#10;UIE0NnO9yO4Obtn6DwptkbIsZGBPteynhuohkwI8grTySB3bSGlvDJsig1nnv57bt6xjY+B6YvNV&#10;NFtqqFvuoWlvH637jUuhehV63dTukKnt7qVlbRDvTo2h1QGR4SBNK/r/xVocgxmyglhtbyyOjkRK&#10;65OJNuYUTJbGGrPilMYpf/Jx9dbhmlKYLnUwdmyc1as72Hf/PrZfXGFk7xBuUX1qZjRBgevISNiM&#10;OV/vPTeawqJ4mjTGtu8Y5tKl45y7cIzegRbKrFnKFBmplPlLZultqU3hYgkmX63IogDU1xV64+UK&#10;x2I1YyLGArl9viWIfHMAeeZtCiQ/TKpYxQ49VqnViBpqldj1OniewL8RoYLQ3iYqNILQ+FBdQVij&#10;QKxS6Lm6o6jSG68RKboViMZnhXUiwabeXDrHnXQMu2joNOHwpIhGoyipjBOlZmJtsCgUxkSN9Xg7&#10;2lk7eISeoVZRbCYltiS6J5ppGa4XnWqQdbYwsn2B4tp8bV8RTcPtqor55En3S5uysUtjir2p5Il8&#10;a8frGdyzSPfiLC3Tg7TNTXHyxpOcf+xxKgfasQ/2c/8r7/Lxz//IvrP3KLzmeOjQwzw4cIGn++/m&#10;ucl7udS4j1POGc7UjjNYWI49OYwaUwJeVyae+hyGu5ysDLSxNtzHdHsj21cWWD62INXMwNGjaj+k&#10;NpiIfSARc48qeLv2z2AJw7tG2X3mCFO7ZuibnODY+Wt8+2f/xLd+8jt6RqYJDhPB25ycvvM+Tpy/&#10;l9yiEuITjNuPGtmztoOpmSE9r6fBqxA4dFS/948qCEvkVabruIrQG41p2lMweVXgFH5FTZvUqbdQ&#10;0KYgbNdzhV9B02YKareqqGXRv7NDFbuMNFs+u8+f59IjTzEwN0didgaN3cM88dr7HLp4RgU0j0JL&#10;vAqiqLGvUIUom9yyWBq6K2kbdFHpTcbeHEKdVK5xMobm+XhaluNp3a62FE/7XDpDi1bae8qxmfNY&#10;WlzkhjT4zOkL1Eh7XcUFrMzNsGN2FnN2KvacJDqrS3CXap+bk5hpNbPaJYrsrmVvl+ivtYnjsoGL&#10;9cNcrpnh5b138+jJM8x7VVSLkzi7KGreP8D8spmR8WxaW+JEzpGyk0hMxsc/bcUUdZZKPa04xqpw&#10;TddSOeOmerqOmgkPZdLpsHg/giM3EBAt7YyXWmZvJN0UTE55GEmF/vq/dQQn36YBHkBm5TbSHVvI&#10;qNyqANxIilWE6NxKkXFS0qFAV+GvLovEkR9Gab5AQ8WkpCWCbJlWVnOAKFSk0x+iIAn3nQkubtP4&#10;aw+UWUkdu2NE30kKywhiXeHEVweSWBNMnCOISI3jYFFpaLk/EUV+bAr9Krdt/XtuC/47ihRCfQrA&#10;lmWLbKiMpqlyGoYKKalLkfaGsjlCBBi8ifXb1ul3jAWIksltqce9pJDbo5Db06cAHMC7e0ABOEC9&#10;WuPaqK95jO/vEinu7FMo9ola62mdL8Y7nIK1NVzmEUZmdRzRpWkUtrVQofGbbslV4VEBn+3Du9RD&#10;7/5+xo/1MX9mmNGDnfTsaJDuFhCTpICPVmFIDyE3J4R87XNLTQKOpixq1Vd7ZXgd/Q24m8y091ex&#10;snucs3ceMAJQO9f4fK0ikILyYN9FiMUKOyMUDRIsUStUKOabFZDGyk8KwFxVoXy1Qh3EIrtI0Omv&#10;wFEYVgcoaKTGdapOHh2MRlFhSyBWhaC9I5jK7lBc0iBnb7gejRCM0IESFfYanxUa65GIDnoSqO1O&#10;olq0UNWchLMx1nebntmdSnWn1Te5QcNYu7S6BUuthZbuFqa3T2OtKyFHg6t50MvA9jEKavJFGl7m&#10;j61hbjRTVJNEhrHotCPQd3YoU1XY1JRBvugvpy6e0uYKVk6f5sYbb2NqqKVxZJxv/vLfee6jH9C9&#10;sMTi0VPc98I7PP/17/HMe59z+YlXOHrkHvbW7+BK9V7OVy8ynu6iMyWfxtwUKkVbVosUsCrMd6uh&#10;ucGYckxa1p6pgVVEf28DVx+6wcHLx6jsyqa8LZzKvlT6d7SwcHKBjvlGnN05UsY0aZVN+6hG6mii&#10;wJVMdlk2Ry7czWMvv8uwgto/WMeipIwr1x/hxbc/4uCJc7SJkmYXl7h05Sqnz55hl9S0b2SYPYdO&#10;ihS/ja3BRWpFuI9OnFVSqLYUHbNg0fBGCpu2kN9yB/kKvjwFX65nA4X1CkPXNhwNefrbZ2jqa1dn&#10;auHS9Uf5/Ge/58Zzr9M5Os/M6iHe/PiHvPbx53g6Wsk1xfpWCKvtyGJgxUK+VWHtttE5MoStrlgh&#10;qYDpjMMzqm2YiVPwJdC2w7ijIY2u5SxGV6yMTeuY9nVy9Z77+fQHP+flNz5kbGCcVo+XUydOc+Hk&#10;aZpdFtqqy1gcaRcVltFiT2dYJrCsorO7v4692t8nBju5PDLGZVHgXmc7A+UuxjuaMRckUmuPZ2gs&#10;m/qOCFpHYukYjKGlJRRvcyg1CkHjErGCxhxKeiuoHK+hZqpBwVcvAmygcqjSN6V7QpFUMe5WAmNv&#10;Z3PozWyJ3ExqcSKZ5hiiMzcSmbLFp5Wbw/5Oz6Wx6oPZ7m3qi5vJcGg/V22lUGOnRFpsaRDJVQkY&#10;pMKVZVFYBCpu9Y/a6UzRZwIlfeEUaUwVafvy6yMo8YZj8vhR3LBNJqaQNMZmbaKCsZDc9gwyRfcZ&#10;jVHEuAKIrpQqVgYRUR5IeMY21vv/g6/d4vf/sT70y1QZ15Lusst6ymickH6O5lMlTS2siiciNZit&#10;4f5sCfVnk4IwQkWnSEHlUkA1rQ3RYITc7n4FnRF+g9SJvjwq4J61MX3fuPxMlDjXRsf2Hrr3ddO2&#10;6qR7qURgFE+hAjqpLJRoUxLZ9W4sw8N67TYZiEe634i130bDrI2+tWqmjjbRu6OKRuPzwxEDcKLJ&#10;LgrF6c5laLqB7tFKjZNQkvMCiMn0U3YlKfQmufPKCW48cg9PPXWDp558WAEo5S2xBlFQ5k9OifC8&#10;JJC8coWDTf9vD5VeRlBkDVfghfqmqMk3flaIXmCVgkiHC/W8qDKQYlUtk1qRcbG0219NB6NuGyVG&#10;EDapUhlB2B6Eo0sVSyHoEqZX+QLQUGId3P4oBVYMnv446vsUgl0JuFuNM8dScWOpPVcSDuOm5jaL&#10;6MOmKudRujs0mCpY2LeTttEeKmoLcTZbmdu3QwerhKp2NzMH1xjdMeGb0aSwWhVG1JpSsZV06Xua&#10;M5RMdxTp7hiya3I4ff9DvPDhd1k4dIq9p+/h0oOv8smPf8s3v/gVE8t7Rb3NvPP5F/yX9PO+518j&#10;OrWIvZNHePPEsxyyjzCabKEpJ9u3EJS1RgRdG+zrzKUeQ5+CKWtVIWhRAWhJoH3UztqZXfTOtWNr&#10;TheZxuLW4LrriYd59sMP2XVmP2UN6RTWRlNnHPghN1aRVKHrbxeXbt+3n3c+/TFPvqrgGRrUAR/j&#10;iVfe5ke/+7NvWqrx+SWGR8c5fPgoJ06cYnH7DnIKCklIymDf4TMMTk+RXBQnQvFTeAbiaY7D1aFO&#10;KArM824jTwGY22QsNu2nr9UvNHBMdj+sjmQu332NXSLvqoZGlvce5dMf/to3S4vd3UqJuZa1w5c4&#10;eOYayVn53Lz+7zGVSHO8meqw5XQtWvCONrB8dD8jy5MqYkXUd5XSNFIojU7whWDbUjKdO9LoM+aO&#10;WyhhcLiajqY69uw+xHOvvsf9Dz5JraOagqx0ZqZG2bU8TVdjGT1NhUwPuRhqq2BMfWW+28lUu4Xp&#10;TrMeK5hWIZyutTFqM9NtKqGjvJjRFoeCNIdOFZu6VvVHFev63jCapZdN6qceBWKtJ0YDK1UF3Eq5&#10;ipF51IFtUgQ4W0fVdA0VrTkKv0A2hn+VICnYtshNRKelUF6j/eGuI8uV6FvuMSJrA6FJdxASuw7/&#10;kFuIy1bBaYjA1CawqDNuL9smDd6iMSPqM5alaEml2ZOOW/3JqcJnrU/S94OJtQWT25hNXm2FyLFY&#10;FJZKmkAm3Vix0RFOogZ9QNRtxGT7Y+4wJmotoKgng4y2OJI8EcTYBQH1qURlBbAhwLg+8BY2Bd3E&#10;hqB/4KYtXyK6wM8Xft5ZY3XIEhlREQ3DmRp/8cRm+LEtTK8fHcEGBaB/nMZ8Sy1lQx3ULA9Sv3OI&#10;OoWfV2Hn2TOiEByifmWY+t1jIj8F4GwnXX219M800b2njebdXhG/k+Zp4/o90WRlPAmFMaQ4cinu&#10;cMtInGTbC0TLGZg0TtzjefTsKmXuuJuupXLZmbE8aCxFxp1L3cW0yeSsdYWkF0eRWhhCRkkokaLw&#10;xMIAbLIwb4+dud1DXL33BI89ca8CUCFQqiDLN65gL/Ejs9hP7u1PtkGERghWxmBSK6iM9q2CVVT1&#10;t7PEJUL0UuNEiSp4SVW06M9YeEVVqcZYnzTYR4K+IJQWF9cHSA+kxs1BWHSwLapcji6lddf/U2ND&#10;gwekwYNRvjnxWiey8A6k4W7Xm1IAmlQpC6TAZk8ZlZ1V5LrzFapWWka7VO3UgceH2C16a1H1L60q&#10;YHB+Up24i1xrsULmPOcfeIBCZz4WrzH1tgt7u414VYdUqX2yPYo4q6pHjdR7apZXPvoRn0ovTY5m&#10;7aw53+Umv/iX/8DV2EvH0Aqf/eT3/Oqf/p3HXnlPSnqUx599jyevvcyF3XdyaHYfg70t2KXVxg3q&#10;5Y0hes+hvqvxK9rCRHl6z51S/d6/TY3e0KcKO2jF1ZYrjM+hvtvF0Tsvcu2ZV7Tdp8m355BpT8Ez&#10;0siOM3sZ2jWoQpJHmTuLoblxnnnz6zz5xnsMzE9jb6hSGB3k5Xc+5f7HjAkDKsjMSZX6tjIzO82A&#10;iMsvMJBbbr2DqdldvPjmhxy9cB57bTWNbXYaWpPxijBM0pAczyYNsDvUscNVrauoG7aSJdIvrNiI&#10;XSRS32Chwm4lMDKS2pYeLt3/BMt7jrN+UwD/+/98mZqGDiaW9pGaa+L2jfqdKjvZpjgcbWkMrtmY&#10;O9VO3+5ubF1VFLlyqFRwtRq33fXrvYoEW2cS6FxOo397LmML5YwPu2mp1iCpb2f/0XOs6n0WFGST&#10;nhlBi6xgcNRFb38+fb2ZDPTmMNiVz2BrAXMKq+1jDnaMV7JnqobFfiuL3XZWe+s4MzLAhYlBdvVW&#10;M9Zror0rVa8VR8tAnPpeBN6hMFrUH+u0P6xS0fyiKEpbyqkYrsQy7qBqvo66GVHgQDWW+myR3lYV&#10;FI2fkgxZlJPyqiYKnNXqY3kkCCDizdJds3GZSyFpeRFEJ+rnM1SETWrmMIKS1ous/gG/6FsITlxP&#10;TOodFBaFUO9MxVYUQ15mODHGmdf4ABIL8kgprSAwOYHIrBSFbxaRRYkkSONjtE82BN7M5qBb2CoK&#10;TSqTzckwyvqzKe3NoqAhmYjcQIIygtkSs5Vt0XewJeJW0dz//0LpO6K+jKXbMI9M30XJpupEHadY&#10;hfcmbt14Gxu2bOCWTTfz5du+jF/wHfq7xsQZHVSMdFC92EvN9l7cq32iQSP4RvR8hLo9o7Sq/3aN&#10;eOjzljM26GBixcvM/l5WT02qjet4N6pANuKZqscxUEV5l4NUaxZRek+RuaEqzmlUDWfRt1rM9lN1&#10;DCyXUdubpqyJIN0qU/VkkFuTTVx+lPbhRlH3JmKMGXky15Fq8qd5wMLkjnbBh4umASvj21v5ktVl&#10;qK4qkflvt/BkKATTSwOE7apKlZEKtASFWKrQPNW380weYXV9HBXVUhntlKqmPNpGnBrEBaKdeIoa&#10;okUtxgewek13oLBWhOg2Zi75GwmVNwapYoZgUbO3iwQ7VXW7oqjtj9FAi8UzJvWZq6BvwS6qK6Km&#10;PVFkF4G5Lt33wXptdwMltfnkWTMwFtRZPHqIOFM2B+68zPz+3cJe/f7EOMfvup8Ch5XdJ+/k/ufe&#10;FRXu0/vK59jd9/rWAcl3WylrsmATJTaO95ErfSpwVvHBD37PRz/+vVTcmHH5Qd78xo/5xk9/yysf&#10;fIsL9z7B8NQaL7z1TX735//mvW/9mPr2YWn4JF/87q989zf/SpdUIMcZoioehLlJ4dcq4jNW1muL&#10;wtEhzRvJo64nk1Lj7paWFN+8fJbGdCyeTNKlzRbp4b1PPsdL732DvSdP0DzSR+fMCGsXTzKxb1EB&#10;WEyOQbMu7Y+RVtomujDWVTVmz8i3ZjO7Y5UDx8+I6EtISo/VwG7mwOGDnLnzkkhxBG9HP1evP8nP&#10;f/8XfvTrP7G0Zx/VLWZapThebV9Zk4pf/QayazcooNKY3jtO53izCqI/mcb92tYEqVkiMbEB/J+/&#10;/3syCys4fvF+9p+6rIFtIjA0UuG3k3sff4n+iQX9XxlDEzMUFaaQmxdFz4yFYw8OM3iwDddoLcWe&#10;LMwNxvWi2aL/QpF/uvZJIu1TCrO5IsZnHIz2ixKq6jVoZnjomZfpm59R0ayldcpN+0wlXTM2+udE&#10;ilPFDA4VMyTiGVEQTgzmMT9ewsKsnZlpBeVgESPD5UxNuJgYrmKyX4OwW+TYkkFnWxLtnYm0dolA&#10;B+JpG0qguTueqloZQsZmwmI3klunQjVaTc20R5TaQXOPB6+7hnJHFuV1kTrexqUsImhrCpkVOSRX&#10;xJIsiEgSsWWq2EalBumYxFPf7JJpJfmmu0/N8Sc2MQC/kDvwi7idbRHG1PLriIzZTE5qIGVZsoh0&#10;mUpSkPb5ZvxC1+MXvpWNetwYeTuhWRHEl+bJaGwK0jwC4zdJsW9ia8RtCoENxBZtVuFNoqJTY1jj&#10;0/gcMjxlGyFZIQTn6DWL/Ekw+RGcvMF318c6Beem6K9qfMQTnLKBL6//P3x1883cunUDt/ndyu1q&#10;xl0it236Mv9w0/9R0fsqYVkytA4VgpEWHFOGDrdSs9Ql8hugTtRXJwX27tYx39XH4mQDc01FzLYX&#10;cfJID9cf3sUDTxzh6o3DHDg9x/KBUaak0cMrUmrZkWPUQ0mrnbTKHEFKum8xp97tJew4XcfgsmF5&#10;SZRXRqnAhqgwqJjY46T+WVgasnAJKhzNGbLEJAYm3Vy97yCPPnlJj0fZdWSUhbUOvmTTQCzXgC20&#10;BJJtLK6sAMwoD9YgCyPPLerzJFPUlI2pRZ7dmifczKSiMRWLKoNVWlCl6t3Qa6WytUidWQEpFC2s&#10;j6JAIVjg1usqCAtqpMoKQ1OdVLAhhDJVVcv/W4/YIe2oajc+tI2mZjBOxKFOvL2e7nkn7RNltI6Y&#10;pCXpwtpUVYwBGvsaqetwkF+STFNbF5cfflKv4dXAmuHA2VPklGXR0N3F9efeZPHgIapa+nnpw5/y&#10;4ItvUVrXwOkHn+LVb/2KE9cfJTo/h12n7+Slj75P4+gkLWOzXH30LT764R/47Ke/Z3zhCPaaXn6s&#10;YPsPkeDQzAoxSSaef/tT/ltfv/zO18kpMTOytMs3V90Tr76jQHfqYG1TtfITMQRgaQ/B1hkq/Q9V&#10;6Ou99hgXgadoW/S1Mf1UXTx5Tu0vUXZ8dhCV9TW8/Y3v8as/wqvvfUb/7Bw1bXV0Tw3SMz2AzWsi&#10;zZhhx6ZCZQuUGoSKiI2momWLljJOcOXhh1nat5tqj5vRyXHue+ARXnrzfc7cdZ2Znfs5e9dDfPuL&#10;P/L4K29R1WGnsDpc1TGRmZUCHYdwMio3ku3c5Ju9JMciunekEZWwUcQXxPyORd/F0+WlGuTZ2XQO&#10;TPuWzjQmKVhYO4KlupHtB87w+GsfS7N34B+uwKxrxl6eS0pEAEmp/swd8NK52oh7ukPbnSXt8RNF&#10;RdHULXWda6O2TVosQu4YKGR0rIahjiaaKr0cPXyeT7/4JbVjPZgVXo0rDbTuqKdzewMdk066Bp2s&#10;LA8wO17L6GC+Qi6P6bFiFmasahZmpyxSZjuzEw4mB0sZ6SlksCOHPvWv3tYUuloTFYQJ9Igq2ntS&#10;fJdmGZ99x6RvJVrbnVYWTWW/je4dfdR2VhMXHklBYgaZpjDiC7cSW7iFeGPmI4VKYnEAEdlbyLXF&#10;YK9P0T7IICxiK1/58pexiZ5zivIokNrF5G7x3bWQlhWGf/xGNoTexGZRYGKeHxVlUdgLI3yfJ5uL&#10;tS2mCCnoVg30QCJz9PoFCUSVZ5HoLJBi5xCWuZlijbvEYoVg3FeI0fbkVBnXdMb6lvE0aR/nVoaR&#10;YgokqSSIDIeoSrpdrDGbqe2MFTmFpUdpm2JIKk3i9oDb2Ri0kc3hm3xTam0IXs9t/usIid+Koy6f&#10;9X43kSjytPTbqZpppFahVzkjA5rw4pxsxjnRgnO6Da+OSf9SP9sVjKenG9jfWcxyVxEP3L/AC+8c&#10;4upDM+w90s38Qj0DXRWsTHq4cGo7cwcn8az00KDXdU81UW2suTxeJosQ2FxoYHKvheYJE+XV8cqD&#10;cMoqk0gpM66/DMQzUMrqkX72HBtkbq1NtjPLA4+c4OHHLvLoo5e4/8ETXLy6UwFoTHZYJXW1hZBT&#10;HiRKUghaVLEq5c+iwyxVglxPOrneTIqaC1RN8rQzlaoNaUrZNKwNBr2kU6bnJVK/Yq8C0xunahPl&#10;I8ECd5iqiRSiVkRYKz2uj5QeRokEo30LfVsbY6hqjqO6NZrqnjiaJooY3NHMwHaPlLacvtkakUEZ&#10;JVLt+g4LPeNdGliDON1mCotzmd2+k5V9hymyWzAWVc8tNSnI8zkvLbv+zOsUmd089sKnfPiDf+Lo&#10;tcf1t3tFdP/Mm5/9VErczuHLN3jugx/xyjd/zOTOQxTavHz35//C75V4trpuDYIhfvCzP/LLP/0H&#10;Ry/fz9zuk9z76Cu889nPfHR49+PPcuD8FXYePcHq0WM4Ou1kVPuT07CJwqatKhghlLariisMixWK&#10;xcZiLKrIpoZQ8hxbyTL7iRiiaOhyiSbrGV/ewTPS2s9+/DuuPf6iqpedpLxoHWRpw8oC4zvmtc+K&#10;yXKEk+kM1DEyXlP7s82YFTiT8d07ePbdj7jr0UfxdjfR0uFhz9oeLt11L/PbV8nMzSVX1Hby4r14&#10;hty+KdizLP4KnwQOHa+kpT2etJKNxOaJAstjmF4ZZ2ltBxVOKyXaxzPavsZ2lygwFaeouXNojLe0&#10;Hz74/OfM7ThASkYRjpp2FrWfisvsvunsMwuKcbtKyUsOJTwihOaxKlq211DRW0lFsxOzMxezBnld&#10;ZSbbl6RK2g9WSw51rgLGu+vpr6ulttjB+OgKL7z9sQJoCsdENQ3GWcQ9TXTtEE022RTKRexdXWV+&#10;rosRBd/YSCFTw/nMjplEHmaWJ+1qTpalsEvDZmb7SpnqKmSkI4+BVqlVU6ovCPu6Mulsz6TOuDmg&#10;VP23UEFhjhAcBOJoyZOxlBKfsY1w/1BC/YMJiNooGrsFf2nstqjb2RJ2GxvDbmZj+E1Ep2zFaZG6&#10;2bN9E5P+3//7v7j99ptJSYghtyCDdTFfZWvwLcSnKQiNldwy/TRmonAPp/imNauqiMeqYMpJCyUy&#10;zk+Et8U33X2aK5MYWxEp6heFUsq0UgWk6LNrRyY9u43F1BOIL1cgeiNx9CTgNOYY7EzA7IlVsQ31&#10;zdxcrEAsbZHN6b2avAXSxxIVJAuZxowu5XnSzngpdjjhUvWwFD/p+WY2hW5hfdDtoll/gqTPUaLT&#10;3Op86hba8OzsxbUoalMRc840U95fSWGHcYLDwVRPLbvbHOzvMDPXUsjqkodL1xfVT2c4eLJOpG+i&#10;uTkNT2UCh6XAT15Z1f/PqJ/0ULvQQcNyG+0itt6DrUwca2TljJepfaL6PS66l2pkigUUi/5yy2M1&#10;puLIMNZIcaRSVJFMsSWGgfFKjp+b5e4HD3HXfYc4cWGRtWNDxozQMb77fou1U/KsGlBSHeN2lnJP&#10;joLORLozSSGYiKvfhLUjVxSXKgWV80uLy+tSqKhP9YVhmTSuuEk+3pKmoNRgVPU0dLiozgjCCD2G&#10;63cjFIDR2tnxqjoJlHoTpT+JOLxJuFri1bESpcI5NAxbaZus8Z0oaBm0SX0dCukEynTQZ1fnGJ6Z&#10;wNNeJ32Iw1xZTktfB0kFKWrplOrgpRRlsHTgNC+++x3m144pGHfyvV//N9ee+xqmqg5eePf7fOsX&#10;f+HJNz6mwObh1N2P+05sTK4exlrfzesf/ZBv/uyfRZFf4+TlR1nceY5Xv/Z9fv3P/8GDT79MpaeF&#10;g6fv4jd/hm///A94ezow2cycufde4XkPmbUB5NRvIt+7mYJGfwVhgIqCPwV1m9XBNpFbpf1s9yOp&#10;/HZSSwNErLWis6usHDqiyjVIk1T14v2PceLiVWqba8kvzcDd1sCdDz3K41/7kNWThyiuySbPJe2t&#10;icCug+/sKVG1TxZh1nPi2oPsPnNBhF6KrSpXgeJmbGqCTu2niMhgKVcC3arOFil4pm+lrm3U1sSz&#10;Z85BX10aKalbMNlNLB08zvf1Jj/90a8VhLup7+zQvhzSPtMxd4Zjc8SRmhuJp7uVpb1HcdW2+ALP&#10;PzSK7rEF/W0Pt6y/g+beAaZmh8jNiKS8QoVqbJDlk8N4h+w0NDbTUikazMzEmhhBk6WM6uJymkot&#10;THu87OnpZspdjze/FGtRObNzKwzMjqqP1EmB6+maFwXONuIdqKO62spQfxsjIsDh0TJGBhSgvXlM&#10;iQbnZRLL4xVsn7CxfdTG0pCZxb4K5qXAU10Kyw7RoAynTzrc05JOl/pxW0MCjTWxOJ3GraIq4K5Q&#10;CvTcmAswo3gbBRkppMYGsC38y2wO+YoU9ja2Rq5jc8StbIz4KlvibyNAoRgWv06FJ5T07Ej8gzex&#10;UQoZEraJDQH/l1v9v8rGwNtFl9Jdl3HCMQpzdSpmeyyW8mjMedpnGaLyxFAi4gLZKjXeGLGZTEsJ&#10;1s4m8motvjn9ShqyaZuroH9vMX37TfTssWDuNJa8TMbel46zPw1ndyL25hhK3REKwRBM1RqPdTEa&#10;jxrHbWX6+RpZXi0FzXVk11eSoUBMFf0nywKSy8OIlrL7K4A3hosEA/+BDdu+zM03fYkt/uvJduRT&#10;3uvEPlaLa8KDfaia9JpMogpCSDaWwiiNxmNPxlmqrCkOpnvcydhOD9O7qwUxFrr7sqh2RdGmfDk0&#10;W8/Z/b3Mr7bTPN9GvVS4fr6FltUmevZ5GDtay/xJNwunq1k418jYPi+uthwy8v1ITVd/Tg0lKc6f&#10;mMhNREZuID11G6ZiWU5HMQdPTHLo5Cw7dw+yY7VTAVinqlATLcIKIU9KlVYWpJ1k5eDFw1wRKi6d&#10;mqVmuJzuRQdje2qo7cmnyBmHyWXcn5tEaU2ydC5NYaYqos5T1JpBYWs6hRpchY2J0uIE0U6sDlKM&#10;nsepIhmXE6TqewpLgxylBub6DGzSBIt0sLbbRMdsC3XSmbruUpxNJQzM92PzmKlpUqee7MfToo4/&#10;3KLOkqGOGENmRYKQPYKEkiicHZU4NeA9ff088don3PnwsyKtBl756MeiwN9z+M6HcXdM8q2f/5HP&#10;RHbpxS4On3mAH/zy331Ed/qeh32f/z3wwvv8s0Jxz8nLQv0kbjz5pr6C+596QbRs59jZO/n1H/7C&#10;R59/weD4qG/tkrseeoSdZ/apIieTU7eN/EYjAP30XgOlGv6i4M0KKX1dk0CBCCqnUvuutoyDZ85I&#10;n99k7+nThEWFszUggN0K8Jfe+YYo8FkG5+YZX1rk0Rde5a1Pv8uRS3eSa84UrQeqE8fjEhlXtpQS&#10;l7ON2OwwRrcvMbO2H3udFUtlDh1ddezau8bp8+fo7R9gbHZG+8BOekUE5tpY6nXcyiuiaPbm0OrN&#10;pba6gMZmD/2TSzz8/Ftcf+IFqr2thMVJ4RucNHRaMVlCcRufC5cGE5a4Xp1cpiDy3hroT57ZwvFr&#10;D2kbjkjZShhf3M/REycpzEqkPEva7Gpg53g/Y95qei1O2vKs1MSqwAVuxpEQzXhNLYe6Bzg9OMLx&#10;3l72aFumqi10uArxVEiPTQXUF+TSUFBIi8i0u9tDj5SrbUi6PFzPyqyC2pPPgDeL2U4Ts/2FzA8V&#10;sqQQ3D5azvKImaVBtV6FYLeFOWnXdJe2UzQ43J5NT3OKwi+e5rpYX+vvyqBF1F5iXAWRF0JJViGV&#10;eaWYcpLJqggjp1o6KXiIzt6EX8yt+Ecp+CJvVVgpEONuZ1vcbQrJWwmN3kZyVjIxCZEEhWwiMPR2&#10;6a/67daNmJLCaBrPJ90cQFKaP+VF8VTk6fhkCkbSFYBJIrF40Wa8n09H43OiyTRnEJIeQkxBLOmi&#10;Z1tvOe3LNbQsOvHMVOKeqMTaX465uxBrj3HdazKWRgVQTYjU3JiwQbBjC/Jd7JxTpXHbaKOspxnL&#10;YDcVgx2UiNoKWkzk1ieRXRNJirbNIgssri8g2ZZIgiNZLYPIgni2hW1mXeBtKugp7DyxojFdqm3d&#10;hl+cWuImQpLWCVA2kVy6hajcO0izRSoXkqnuTKd9RH10MEvFMEH9L4WpXhND3VaBTbUU10v9WI3e&#10;WzFl7Wm4x3IYP2Rj7a5mjt7oZcfZFjpHbGQXRJKXEkZddrr6UiKVAdE4QgR3kXq/KTKwgjCc5Yn0&#10;19uYaPXSW+Ogx13Ol1zNWRoExq1uIRRKq0rdmQwu93P/0/fywtee5v7n72Pm8ByN48ZZukwqauPJ&#10;khbk6sCbrAo0IWtJdbIqUDpFTZkKPrU26bKC0GQQYbO0WGFoEhUWt6TqUSHZnI1JKl3SUkCJJ08h&#10;KGR351LuTMPhUcjtnGdg5wyto03aOW30LY7j6mygfayDQZGErcFC3/wALRNdIqAcSnRQcuoTfbpu&#10;6bQwsDKiUKjilMLsode+zujufQxuP8Bnv/g3rj3zNnF5Zp56/WO++6v/4L5n3lI1WhVZXuCP/wOP&#10;vPgGIQlpHLpwjX/+K1y+8ZyIr48773uaj3/wGwXp9zlzz32cu3yFhx95hjff+ZBX3xApXjjJ3M5l&#10;lg7vomW6QSEYTZ5nqwJwG7kNfuTWbiLLuYmimlRm17Zz7v576TLuaGlrZXxhhSMX71LYXpBC5pKZ&#10;b+LiPY/4ZoL57i//yNyeg5hdLnqHJ7jnoSfYqzDJLc0lMnEL+eZUGnq9Khx1ZJZoH5RksP/MaR54&#10;/iWmdyziaihjaLyDBx97lDfe+4iVfXvonuwWWbcxv3easYU6Su0xxKrzuBur6Rz20NBuokYGUFSe&#10;zMjcFAtrh7B7bESni1KchfRMtapYiShqk6lUAUzP30p01gbCszerbyTjaWzl6p0PcGh5Nx0Vlcw0&#10;dbF/ao4eu53uQhNTFS4W7LVMlFUwJG0dNJfQlJuCNSqAloIs1kQ2R0Vy+zoaWfW6ma91MGQvpLko&#10;FXdaCjVJSXhSU2nJyqWtqJjuKjsDXbV09riYGGnmzN6d6uR1DDcUMKOqP9tXwtxgIQvDRVLfUpaH&#10;LQpBK8v9Dha7HCx02ZjrMTPTVy7lLqK3TTTlVejVp9PZkMGEgvTIcDXL9U7cEdm44xqxpzjJT1Xh&#10;rjGWWk3CNhhPaVO0wm09UcEbCAteT4BUMTDiDvwj1uMXtp47/KTGm9ezYf2tpIl2zdka0AXZNJXk&#10;krNRfSQvnDsib2ODfi4zPQKXwqRK4VKqAExLCScqOZTgxEBp9jqi0jbLdAJJLgkjr0pjoN2Cta9K&#10;xNThO3ngHvNQNdqoMGugrNtBhQi33BiHDQoKl0CnfAtxBRt8a5UklfmTbVffcRb4LmmxDnaJ5Pqw&#10;jrRQrgJR3JxOvnQ5pyqIpik7rUvNOGVo9rk6Kre3UDnjIcmWQkxmKN1DHpb3jJBbFk+o+mdAwlY2&#10;ilo3R20WPcp4KgJ9JwmTyv30eqGUNxuz1sRqLGfQOpRBY2sivT05eETjFXXpNCjA6/sKcXbp2Pcn&#10;M3vQyv5LtZx4oIMTD/UzumrHYk0mKmwrqdv86IzJYzTSwnCo+l1iI7O5TXTml1NZkEZNUTru1BT1&#10;o3LqcnIYcJXxpUYpgLUukTJ3tFQ2k7aJVlZObuf0/cd8BHjx0fuUsidp144trosjOW8Lqdk6WCYp&#10;gajBZDNoMBGTO4kiT5p0TwHYagRgpu+EiUGFxVKKElFhqYKxpC1LWJ5HuSqzubtC6F1OeWMZltoS&#10;DXKFoauY1vERDly9l73nzjGpMPSOtlHdV69gm2XXGSntwgjeiR523XmSmpEmnMMuIbc0oDMHq6p6&#10;13IPHfPtDCzPKwDf49yTT1BY7+HhV7/Ocx98j6VjZ2kbnOfhZz/kTwq9qtYBcsrdfOeXf+aNj3/A&#10;6NJO5nYd4dpjb/LZF3/0LeTdMbzAxNIRfvDb/+aT7/yEfXuWObC2yPvvfsDPfvFbrt57ni51tv2n&#10;93LwTgVGZ55Cz4+8BmORIeNzkgDfTCBN/c28/62f8OPf/ZmJ7SsERkYQEhXN9rXDPP7yu1x84AkW&#10;9p3g5NVH+fh7v+K9b/6Axq5BvnzrOmKSU0SZT/HK+99k77HT0v9KhVUTaycOM7I047u42dFQrd+9&#10;h2ff+UBKvZOqJhPVjfl4VRBaBlpFyFZs7cX0LnSw8+g4DR1mwjWobtu2DpengdUDa3SMNWNXAHhF&#10;DW3DdhYPzDK22kdVRxEtI9WcvX5OQT+D2Z2A2/jc1xxGcoGfNMm4ljQCS24WIxYXy+UmDlhy2S+d&#10;3q/w2FnrYlEhOGdzMlFuZqyigJHKfIbdRXRZs2gvy2RKQTvjsfqu2ZttrmRM4dZfUaaOm4grPom6&#10;1GwasrNpKcqjRxo44rIz01jPXEczE2qTPW3snBhVoDX7rgGc6ixhpqeU2YESBWAJi0NlCkErK2NO&#10;VkaqFIJVbBdpGI/Too6R9hL6m4vobBRdNkslu8rpbS5kRIV50u2mMEQ2kymKSw1mg7+IpygES08M&#10;tqFIavpSSEnaStjmdQRvuY3gbbfjv+021q//Cl+56X9z863/lzvuuIXN679KRmwQlekaJ4GR1Jdr&#10;jKREEB60VdRohEYgCaKnsrRgqgvjcJkSyM+KJNVQ4dxoEtICfLeF2mQSFSpCtrYSjQE3NdPNuEW/&#10;7qk2hV8zlcPtWNTfyrqrNO4KNT6TyK0KI82yxbfAU15NKBVNCQqZEtlELDH5CWRUimxbG6jobaVM&#10;5mBqKRNg5KrJVlpiKW9PpUKBZBmRMg9qzPaZsA6UUiR6Nik/ZnZ2s3pwnNySeLYE30RQ3Ea2RBvr&#10;kmzzfXYYXxBAQW0QqWVbiMnZTGl9NNX9ou2pDNqnZAcivKkVs+8ER9dyGf1LToaXnczscXL6cjv3&#10;PzLElQe7lE+drF1qpnEk2wdhCSkh5ESG441KZz5TapzZxHx+G8vmdibtXrpUiNvLFHyZmVjiEqhO&#10;SWVvVztf6h6qwumRf7fn4u6Vi4usdl84xMqpFZHTKAvH93D8+v3MHNolqiolNc+PtMxtZBtzkxUE&#10;SYEiFILG/cLxvrstChsMvU2nQEFoEGGxBlKJN12PaZQ3GZMUZlLemoO5w4Stz4qj34mlvRKLVxWs&#10;rpjyqhJsjW6p5AWOXb2b7ul+DTwXNQO19GwfY/LAKtOH9+Cd7GXp7H6mjq5QLUT2zFdROV6BU6Ta&#10;uOBl9PAk9ZNtHLr3bs4/8xQ9O5foX9nNgy+/zwsff0ZWmZWZlcP8+o9/5cpDL9I7s4P5/Wd48q2P&#10;efe7X9A2Ok6hzc33f/VnfikULLTUKpy9fP7TP/DdH/ySM8d2cu7EHK+99BQfvv8u99130TfVzslL&#10;hzh37yU6Z9ooVThY27NonGjQgVLVbKlSWJ3i0x/9jte/8T3G5hb5+6/ezJaAIE6JAH/zL3/lh7/6&#10;J3bsP43JXM/47BoPP/Mmu46do8Raw+j0Ll5+71u8+vEnPP3GW7RLu631ZTQN1uDts2FpyKaoMo0e&#10;kfGOg7sVXqKA1gIcTRlS7UzsbaWUdeSTL+q3dRfTNORg58FVnFLR9OIEmhXgh84fYeexXdT2lFGr&#10;Ae0dTqNryuiIVTSOFejrYhb2z3DgwhHq9DOuhjjRYgoZxUGkSclzTCEUpYXTkpNKT1oI/Zn+jBaG&#10;M2dJoa8gjqaMKFpViUfdlUxLR6Y8JYzKAobrChhwmxhpKqezqoCO6iJancW02800mdQnEhKpThUR&#10;5OXRaa5gpFoU2SRC7OxitauL5c4O5rvbmeluZb6nlZnOWiZbFaKdFcxJDRf6K1gaUJP6Lg9ZWR2t&#10;Vqtlh5R513Azu4dbmO2qZsRrZrC6hC6nwq/JjqdBf9uVRl5xOKkKntikbSRkbGJjyJe51e8rJBb7&#10;K1zCqBwy7nZJI8Dvq2y6/cv43fFVAjfdRKj/Om696e+46cv/h/W3f4V1675CZOgWUqL9yYoMI31b&#10;EOkBIvmCaAKT/YiR9ibmRStIt1GU7kdFTphIMQK76L7cFEtpgcixNJwGdyKtIjOPxlKtQKJmpI5q&#10;9TnnXDeV0z04x7pwDLdh6/dQ0WWXeeWRV2d8HBWDqS6SEmPePeOieksYUelbfNcDhqaGE2/KILOy&#10;nLzaSo1lh7RTGt3rELDI1toEOsbZ5GaN9aY4UWEkWZUBpJRtI1JhFphyKwXOBHYemaHMlkNAyHoy&#10;i5KIy4omODmErbGiThWM4uZocmzBvrVEwhLWUSYl94ju6oxVKHtTGVgQrZ90sPtSA0cutXH0RCuH&#10;9jRx6kgHF892ce58G4cvNLN4xC16zCCrKo64/Agysoxp7pNlEeUMltXRb6mnt7KaNruFVlMpE5Uu&#10;9rQ2suSUTWUU0p9q5ktDU43UtRXRNmKhfaKGNoXG1N45KWMXZd4coWkbJ6/dK2o6hKvFTGZhIBnZ&#10;W8nPD6aoKJwiUxhFZQpBcwzFjnhMVYkY86HlSx8KpQ/FeiwRyha7UzUIjRMmGVTodc0thdi6KnwB&#10;aFWFsrRVYlPnszfYqJT2NPb3aQD3UN/lFgJXUa/O6plqpmW+h8F9M3TvGlfQ9TFzaheNS63UL7mp&#10;W6zGvVBFw4qH/iMjtO7qpXP3FEt3nmHt3ou4BtrZfuIEz37tIxb2HqB3bIEjJ+/jsx/9kYdefJsM&#10;c7Fv6cnv//7fWTi4j4yyElHZR3zx+//WDr9flWgP9z7+BC9/7T2eeu5Rrt9/kEevH+SJRy/w7LP3&#10;c99D56WfO1g7c4AjVy6ydGQHjtYadp8+w4sffM6hi1fxdPezvO8k155+ldN3P4jL20Ztcxcn77yP&#10;n/7uv/j4u7/CWd3E//pf/0BWXhn/v5r+OjyyLD/TRWs8do+7u7iyklPMTKFgkhQMCg4FkxQhhZgp&#10;xVJKSmbOqsyszMqCrMpiZoaGarbbNLan7Rn72jPn+MCcc+5zvvvtKN8/1hNMe6/1/t5v7x1rv/nx&#10;d/jF3/wzzt98FvObR6n8o4hNOuDt00HNFa90FLEjF0DReQBqRhuNvZiFhNEqqoU/1YZQrxFB2o5n&#10;zAVD1ghVtwoSRjx92opTT13Fxz/5GRa2V+BOGbnunZg41IteLk/vgAqewVoWmloExmrRNV6Proka&#10;eIca+JiWMBS2B7fDFqijodLcnbW5Kd7rhZN2K8sRtGlglzFVKA6gU1cMH43F3noA1sY98HXUIeo2&#10;YjDsRL9Xg5EIo2e8E6lOHZL2NjgVTbC3NMDe2ICgUoUQm1ciRkqnw6iP0OpNY3NkCJtDQ1hP92GZ&#10;EFzqSWEhk8RcOoXFvgzmM1GMRqwYixtogR00Qppfn5EQNGOx34ZDBMYR9u2jExmcnB/BcaaKhXQA&#10;U11uzLm9GKSppjwWOO0KtOmrc5Mb1Ip387IAhZWP4rF9D+GxvAcYJYUdXIWwpYVtoPk0vwdRtOsR&#10;FOz8EYr3PoQ8QnCnYH6P/hAPP/yf8IM/uQ87Hv5TFO9/DNWFj6L6McbQH+9GSQGTFZeLVi6GW6FG&#10;R0sd2sWVsMk4qMVl0KkrEfYJ2yflyFAqBikSA0xZPUk5Ipl2uPs74RwPwj6dgHuuhzYYh2c8AO+Y&#10;B53sK+akDKZUA/xjEphjTSgRPZ47v8fuMhoaY3pezW7k1R9AYUsFSiXVkNjaEJzqg3cqBRcZYcma&#10;oAzU0BDzckd1KJhoZPb9EBv3ok65EyWNj6Kgntbb8CiKGnYSqvtR2rwXNbJCVIoLUNZaiBp5GaoV&#10;xTRQ4S+YJSiv24micgLQXI54Twts3lL2WeEPAhLYErUsuhpsHLfiGoF3+UQKR7bj2N4OYWPbj/kt&#10;D0Y3vXANaiBx1KFCUYoSFoo6FnK1XgqLSQuHTQenox0OkwIelRjHexN4c2MO785P4Xa4DyNlBODg&#10;ZIwA7GD1NyIyaIcraeFlAC6qfyu/qMGvxPT6NGYIRb1LjBb+WGHG2jCrayhmgsnSAKWmGMr2cmgN&#10;lbld0epOmqCzGVo3AeiiAToJQGGDv60Rhk5C0E0N5fuaQ+2wCpEsRQgSgPaIhUCgqvYmEWNn9hAe&#10;XWkXAkM0nHE/uqaCCM0nkFzvR/fWMLxzcUSW0witEICLfHzFh8CaH8GNCCJb3YgdSSO4zji8NYnR&#10;C+uIrfYjMd+PxaNH8Nyrr+MQgWIxOvDSa8JhLb9GajZGy0zg6st38fRb72Hj3AVE+ydx9to9/Od/&#10;+b/xxL3XERlI4caLT+Pb33yLe6+eIwSncffuCl5/+wpefPsJLJ8axdKpJXzxZ7/D9ZfvQWay4u0v&#10;f53boTK7tolHdu6BVGXGO5/9Gj/7i/9GnX8V4VQ/bO4oTl9+Bi9/+BOMza3ktgPGsiN4/5vf4O/+&#10;+/+Fk09dRmBUl5uqXhctZycsg8pRDam5jBBsQs9UDzwpJ5SmRriDGgTjWnTF5Fx+wuAwwjJihHHM&#10;DN2IGW1DXObDfmxcPoc7r7+GURYTZ0YBH+OEb0QBN60vNzHDUCXcI5WEJy1PmK15tBSO4RJY+8py&#10;Z37rog1ao3XwCtP/c4DJbazCRuFwqgo4PEaYbB2olxZBpC2mQRXD0k4Iykvg6WiEs51RVieDj7Er&#10;6dAjGwkjajTDJxXDUlEOS3ER7GWlCLW0IEnrGzDqMRsK4MjIIM7MTeMs26nJMRweGsBGbwZrBOAK&#10;4TefimM5m8ZiNkX4dWIo1oFhxr8xxvfJHkZgpo4FFt3N4SBOTvbi5NQAThCAW9NprA/HsN3biyOJ&#10;XkZrGxJMJF72+XZdFZplBQRgHqpoS7vyH8BDO3/Mwb0f1hTB59kLXagctY2Po2DHj1G1fwfhtgNF&#10;BOAuQk9oux+/H3v2PoydNMOHH/iP2Pnon6KpfAck+btR/aNdEBdX0fDEkNVXQl1VDVVzFTrk1bAQ&#10;gBYN7dcuQiKqxGhajfmsFnPdSowzUWVpgNGEEp00XVPaDuuwB11zAQSmnQhP2hCbNSI5147ohAKx&#10;KRa1rBz5tK7H8h/GjvxHsKOQ37k+H0VN+TjQlIcyrg+pl/AY4fpYG6JMdNMs/VDzs5ptB2CKVTPN&#10;SDgmRdAHy9GgexzV6sdzf/MrFT2GkuYduYOqD9Q9jH11D2Jfzf3YX/0A20MoaOBnNe7EgdrHUMjv&#10;kFf5IGpaDjBFVsDlq4XRWQZfQgpvt5R9uxRySwnU9lIkx5SYO0ZrP+PGyikPprccGFhzI3sojOSC&#10;F13DDqbMdrQ4ZGjy0HS7tDAEGNGDHbAEOmC2q9Cl1+Ly6CCe7kvh1WQ33okOY77IgPtGZ7vhi+kQ&#10;YEwI9nFghDTojLBiBFSo1xSggZnd5GklmY1oM9dCpS9APGPFwHAPfOzkbYpyyFnZFfJCqNtogqYq&#10;aMyksLmB0bgJWlsLLwlDI2/ragjPOnTwtrGTlchDCwxyUEdNbIzDNMDOLhO6oh709KeQ6GfGH+AP&#10;pG0EJwPomo0geDCB4FIKvkWCeykM/1KQ4ONja1zpGyGEtsIIb8UR3u5B5Gg3WxqRwxkEt/oROzyA&#10;+FISqdEenD57AVdOn2MVjWKBg+nqnSdw9rlTGD0aRWy+E5fu3cbXf/lXXA5BNIgN+Js//B/4+jd/&#10;BVfKg9NPHsdPf/MlXnjtDJ56fhR3XpzAU/dW8OTLmzh0eRzbVzdzr7312puYWDuKb373D7k9zqsn&#10;LqCxVYOBkeVclP3Z7/+AK0+9gOp6Ef7oP94Pjz+Jz3/+e/z0z/4Wm6cvYXTuEA4dP5/bFhufM9OU&#10;GT1cdZjcnMTd997CM3z/UIa/a3ASb3z5S1x57mXoqfexbsa52UGEuUwjvVYEh+2w0fD1wknBJ51w&#10;zIfgngojPp2iUY5wcNCch5rhn2wg8GpZVSsIwHJ0Cm2wLNfsgwTfgDDFfSFMvSWwZGrgyrbA3lMP&#10;e6wZkT4NTKFmSK3FaGS/8aZC6B6dQn5FEQfZI8ivfpxVuRlBowx2UQMczbXorOb78XGnVI6E3YeQ&#10;gX1AzPslFXCra+Fh7AuZpehx6zGR9GN9NItjc+M4uzKD80tTODc/hlNTgzg8KAAwgdXuJObjYcwm&#10;Qpji88cSVgwnNBhMEKBswwSFcMjLfJbRfziAw2PdOMy+sDbKCDwZxeZEGqfGpnEkO4Yevw2haAcc&#10;tC69tQEyFvgmVSGKax7H3vxHsWP/f4IuUE7DqoMmsB8Kdz7qmnaheNePUFdAENAE83YJ2/sewM6H&#10;f4hHHvwBdhB+JcWPo7KCxldMAyx+BHKaV9VjD0K6txymmkaOJ8a5lhLIGIN1ykqYCMFOXQN8XhkS&#10;CTWySf6GHhUmolKMMU31BVl8mLJ0XhFUPgWsaaYl2m1qsgsTFIGJTRfGty2YOmrHwkkfhhbsaJQL&#10;/+qpYLGsRKuhDAVNe1FGe6rWNcPS70d8YwiR9UE4JsPQ9zBpBBpZdKuQWezA4tkQRrbt6F1oR3K8&#10;DaawcERDKZra9qJKSug30QJpg8UEYXHLYzjQ8ACBK/y9j62R/aCeVlzzECP3I7mTMxXxuc1aphhT&#10;ETpcZd8X05QkNzu2ggXV4KMwhdgPCO/hTSN/hw1j250YoP31bcWQ2cxg8OgkgrNZ2AYSLABxmLI+&#10;WJkazb0OmNOdsNLkQyYbZqxurDEeP+tI4Jo2iO5HmnHfCAdBV9SAQKIdAUYFR0Sb2xYXzDggN1Sj&#10;TrIXraoCtBkYb1nZLY56pPsZRwNWVqxG6FmdrEbGWl0LVFyoWp3QKqFpr4aWSq/R1zAis7VVQcWc&#10;LjRtWw30hmaYbXJYPFpS2gBrgJbi08HKz3b4dfCGrfAnbPCkLRycdg5OfuZsCEGCz7+UgH85SvBF&#10;aXyE4qEoQpv/3rhQIocF+8sgfowx+ngfYsd7ETnSi5Bw1qi1KJIzYUyMZdnhp3Bidhrzo0nMMPYd&#10;uz6H+csJRJclXMk9+PAXv8C5W09DZfHgwlOv4ad/8Q84dfMati4s4/nXruGZVzfx5AtDuPpCPy7e&#10;7SdAx3H6uWWa1SKu3XsJX/72b7Fx+jJmls7gq1/+F/zsr/4Rl55+FRsnr2Fm9RjhdgXjS1ssBn6U&#10;VbYgNTCF3/+Xf8H/538HniLMFFodWpUimrEGkVEngoNRRAcm8MZHv8T/+L+Bv/hv/w8Wty/BG8ri&#10;xvPv481PfwW7Nwwr49vszBR6s0nYHG1os0hze8Xjsxl4RrvQETFCZFAwagQwd3QavYtdjDut6BLO&#10;KDZeA8dAFWzZcrZSWPuL2ApgzRYRfAXQpVgQM7SASR18gypYY7QTRqpojxzBlJoRXDhjWQlskQBG&#10;5jdyEzDsqtrPAVAAU5sUfrUMnTXVMJXuh6lwJ4zle2FprYRTKYPX2E4TUNOydUhNdyLO2OVnMRYO&#10;h8iOEGqjca6rOLb4O04vDePUPO1tKoPtgSRWU2EsxPh7Il5MR50Yj3ZiNCYAsB1Zgq8vJuV1NaYY&#10;/ZdGunCIsDs81s8Y3Y2VoTBWxqJYHu7GxsgY5nqziEZstFoTnFE9jB45lCz+rW1FKG7ajaL6Rzkw&#10;KzC43o7UamuuQAiTXYi1+1BX/DCqdjMG73wQex79MdsD2PPQD/H4A39C8/sBfvzD/4C9u36I2so9&#10;kEtKoJEUQlZHs9y9A6K8AkjENahlAVCrOK7ktTTmOjg7mtDlkSISlCImTCoRIQydjfAbKhDmZbhL&#10;wuRVjUZtFWqUjahXNqO8oYj9ycX+uYrTT2Vx8iaX2VMZnL3Zi7M3hnHhmRFcfXUMR272o76jGCKb&#10;Asa0H6GFfoQP9qMt2YEmAklFs41MK7B+KYUrd2fZ1+ex/WQGk4fdhKkVfdM6ZKfN6Of66h6zQM5o&#10;++i+P8LewodQ2byHgGxhVC5AjfphlEoJPNGjKGx6jNa5g+2x3IzV1UoC2SjMLl8JX1r4qyi5QOgu&#10;cRxPr3blzmgYGlUgNdOOkTUzpo64MHzYj4GjCWS2BxBeH4V7cQIuFkQ3QeiaYWyfTsA5Hmbh98EV&#10;Zyq0dyEit6FPZsGs2oNAgQSmR6pw3/BEN+xuFSOLFK6AlFbWCqWuniYhpu2xQigLIVWXQqVl9LJU&#10;weJkxWes1XTwur0VI+xIy5sHMb08ikiKKmpogkJdAZWKFYZ2qFSVQqnk6xl95K0FkLXkQSUrQbu6&#10;mtBshsnKH+skBF3tMDtpEU4loahCp08Le4AqnuiAs88A76gd3mkfuhZi/MG9uZbcHkRsU5iGpwfx&#10;7Qyi6wlWrxTSh1gVNvsxuj2CsWMTGD4+id4jQ4hud8O/FkR41ouhoRAWe5LYzvbi0FgMC1MOzG3a&#10;MHJCh74jGlqgASPrQ3jxg/fxzBsfwRbqxubZq/jl3/4BR65u4eDRFA1vFVdeGMWpZyM4cSeE7Zs9&#10;OPXcAsaP9ODM7ev41R/+FQZ/AHpnHH/zD/8GMgsf/eQ3cHTF8PjOA+gwevieT+De2x/j4PoxTC4f&#10;xktvfoEvv/trnLz8FPYU5ONHD/0IXckkfvOf/xFvfPwzgvMEjpy+ha9+8fd4/ye/R3JwBj96YCdc&#10;XWnceOEdSAnN/IJ9iCci6BvqhcnSjvyi/bD7vLj10otwJX3wd4fhCNGUDi3jwrOXMcIqGmIn90/V&#10;504I3jlQTfix2PURgH1C5BVOcl4OXbIA2siu3Kw25ngdI4YwASpjsZcVOtSC/n49fDSSZlUVxhZX&#10;aaifIJIeQnObAnargfFWAntlMUyV+6Cv34u22j1oF+2FWVcKDQ2ktYURiMaaPRxHZj2cm73DYBd2&#10;0JmRzLowxMo+0evDwawfh0ajODKRxOGRGFbTQcwL4AsQfF12jAVtmEp4MdndhT7Cvo8xeDDegbmM&#10;E2tDCUKuB9sj/Tg8MID1bAxLg34cZCSeHoxgJBNFbzqMVJ8fMaYPP2OljamonaCR6otzx7Bp3KUY&#10;WurA+EYHbaQD2VUlwuMtNJgS1FUyEu5nJNzzMEoeJwhpgPk77kcRoVi6n2a49wEa4oOQcxmo6g9A&#10;XbMXzUWPoJZGWF91AI3Saoja6qHVEoBK2rjqewDamKh0HeUwGhmLLfUwGpim2oT/KR+AVFEId4DW&#10;xPtLa/fRuHfi/r00rLI9GF1IMBkcxI1X5/DEvUlcfZZp5/lpnHuuH2dezGLpQhzaLhZIxv/ocj88&#10;Y12Q8700CWGG7lYMHbdg9XoC55+fZxJZZ1vF+eemcPg6X3syhqF5G7pHuHyZmg4eiSM76UBe6f3Y&#10;feB+2vKjiI1pMLlNCz3kzF1XOUtQpdiFEtEjLCaPoLR1F6GdD4mxDPpAE8Ic511DZkZ6JaY24hiY&#10;dSA8qEBgVIrAsAz9i0wDNMDh7QAGDqeQPTaExJFpBLYW4FufhW95mLFdmIFmAL65XvimUozsSSRS&#10;FKKuJCKuIDxaG/QlrTAXiHDf2FQfrA4lOmh4RhsjlrECYqp+qyKPl/xi6kIouKCF1i7M5dZZiXZL&#10;GdpMjEU+GUZnh3DkwglsnF3H2MFBOLuMUGiqc3u1lIoyKGTFkIkLIGXWlzbuhYxNKcqHhvfrtDUw&#10;GUSwmqnuNtoEs7qZ38VMIFu9KgKQLa6Go6cNrgEjie7iSokjtTGC7NF5jJ5Zw+SFDUTXBtF/fBpD&#10;VOGegxmMLw9ieXUCWxsHceTIGjZPrGHu2DTStLrAqh+RWVaQET/WMnEcTSawnQlifciB6Tk1+tda&#10;kF5ToX+LMI82YHhpBv/lv4OgGUa9WM7Y+vd4+q17uWmdLtxdwKUXD2L9SRdWn7Bj/oKPl/2EbwxX&#10;XnwWH3z3F0hOzGDt1DX8+d//d/zD//iftMb3sb+oEvfd98cw0fw+/env8Pf/+n/i4s3noLe5acp2&#10;HD77FM7cuIfx+TVYnQEMzx7Ct7/+R3xDi2wzuVFY3oyNY1fx1IvvYWp5Gw8/vhcitR7X7r6JxMAo&#10;appq0Tvch7Uj2xiaGIc/GMb65kkcO3cJs6urePHNdzE0N8v4O4XVi+voXuiCd1wM91gNo27lvwOw&#10;EpZ0KSw93zdh5l5djPbelQ+dvwKdMRXSk3GojXKo2prhZkRLJbnc+k38DU2YPLhGAH4GVzCDuqo6&#10;BHU6WGrKYK4ljNtLYWNfU7M4qhX5HMzlaJfXQNZQjWiCFtIXRIaFORh08HntjDB6xj8Xxnq6MJvx&#10;Y6nXi7WsFxv9Pq5DN63PjkmfFWNeMwZcBJ7bhMWBNDamJ5EOdRJ+DiwMxHEwE+HrWPT6B3CK8fzo&#10;0ChW+2OYG/RgatiPUVpmH6NxDy+FCSCiIwH4BgjAlBYdNBKZoxhNht38/aUIpBvQMyrD4IyeFu/A&#10;MG1ocMaCQEgJeTOtriIPrXm70XRgF0QNxRwPtdATbHZ9NbwdFbCLCbOmCuhrilG76wGU7X8Q9TV5&#10;qGsug1TXBJ2+BQ5tA7xMWLa2OsgpEfUt+1Enzkc1x06dqhx1iorczoXdlTvQ0sbiEdVQZMSoYHF5&#10;NO8hPLj/4VxrVDUg3OfGoXM0vztTOH1rGMee6sHy5TCjewUjfDuTVT/sIx6aIJNbrBS9xxQYPdeG&#10;mfNurFzpwbGbkzj/zEFcJEzPPDOBE7dGcfTaOJZPZNE340JirAOjKz4sHE6iw16LgqqHUFj3AAKZ&#10;Dpy4uojRxRRmNvqweCwLb688d77kavlOVEh3oVK6H020ULW3Dp5BM5yDRvjGjIhNWhAfNyA+oYd3&#10;UAb/sBg98xoMHjJjaKsL/dtJ9B0bQIpjP3pkkelvAcGNaYQ3JhFan0R0YwrdW3NIr8+hh0mvZ3wC&#10;sewAvJ4YPBoXzDVa3NfHWGVzKBhfBcsrhpzAE+Anku2DSLGP8TcfMg1VuKMSHTRAAYCGzgqYXDXw&#10;CWfYGo5ianEMs2tj6GdFtno0UDD+ymmBcq4kubwUUmq+uHkfxI17IG0mBIVthuz4ar6vhnHYoBfB&#10;Iphgp4ImSAj6NDD71bntkJaokh1Qjc6+dmZ8I9yjfmRWxzF77hjmzp/EyhMXMH/lNBKLk9i6epaG&#10;NIe5qVGcmF/A5ZUNXN46gvMnDmP75EHaYAbJjS6kD3oxMR7B4UwG55JZnKBhrXe7MDGg5UJqQWCk&#10;EZllF4KjDmidJprXz9m+hiPAmHzpBt755lssnZvDwrlBnHj6IA5eCGP8tAFDx0yYu9CLuXMTOHjy&#10;OD4hsF799FsC7TqX0VHceeVTnHzieXR1D0Cq0SPeO4w3P/gGn3/3lzh68QYe3rEHP/jR/Zg4uI63&#10;PvsJDm4fQbAvyQ4TRng4jamtVXZ6MXYXFef+evbtn/1dbu6/7qERWLtCuP7y2zjxxE2YCILe6V4c&#10;uXgKq8c3kejvRh8jf2fQiZt3n6ddXoXa3ob2gAZd451wjyhpAIxbQyWw9NP4smWw9ZUTfDS/VCkb&#10;L5Nlue1AKi+TgI8xbDLDz7oGfyoNub6D0Ejy99iQ7BFOT6ChwdvRN3UQLWIVinfuhkUhRcjDDh0R&#10;dpzRbljogj4bPDY5HNZGuDu4/ptkMEvb4bH4kU0PYzzDgbq6hSECKx0KEX409d4QltNuLPXYMJ8w&#10;YjLQhmGHCgMWDfo7O5CxqJEwqjEWj2CVHT7ltyHl02ORy28g3ImBrg4spaM4PUMAsp/MDQQwNtCJ&#10;oUEXBgZ86O3zIdMfYMFjbBpwwt1rhC2hQIe/LhflRMZ9aHMXwxGtQSAlRjilQCJjwMCIC/OLcayv&#10;0DgcNF3GV2MzrVlSA4uNsT/UBk+4nWbegTRjudfaCnVLFVppxC21ZSgp2oWy/MfRWJoHmawWZkMr&#10;3ExIHsLPpqvD8FiY406GorrdqNNUopyJqo6ioQvooCXAVP42GCJcdoyukbQJKhri/ooduH/P/agU&#10;l9BWudzOhXGccfjwkywCN5KIzXRA6W1FYDIM14QL+pQsdzY771AzRk7qMXbSyj5Oy74ygTNPcTw9&#10;u0abXMelZ1d4fQNPPn8Cl29t49DpSYyvxjC5nsL0ehzJYROatftzB1p3eOoISA+cCSXEhhK4UioY&#10;wvVo1OWhvl04VQBBri5Biz4fUnsRDLEWWNNSuAe1LD4ahAZUiAyrOBaViE7JkVqQI3uoHUOHHRg8&#10;EmZay6Dn6Chih2eYBOfYZhHaFNocE99BpCk/A+ePEpRb6F1fRHJyDMFwGi6KhU6uw31OXzt0jK1K&#10;VTGhRFOTFxJ+eWgmAJvlbIIJEo5KAlBLOzR0VhN+tbB4WZ2SGuqvBz3DXegeYIdJmWB0NOcOhpXw&#10;NRJCUEILFLNiCareyrgjbiUI+f6yNsZhUl9jrINK10CzaYHRSQD6CT92alOQK5TRwxglEAlAS5r3&#10;ZbRcOGZ0zw1g7tRRPPX2O1g6fxGX33gdA+trrDCHcOXiNWwMTePy6Apuz23j5uoRXDu+jZNnD2L2&#10;VC8GtoMYXQ7h4HQGJ/vH8ER6DqcT/ViPBzCTtSPWJ4a9uwD+gXasnNpClgPFHe/Fm5/8Gu9/8ys4&#10;wwmcuHaLdvdLZBa50o9mGHs3GZ352mUZlq5OYOH8AtLz4/i7/xX47Ls/g0Slx8OP5WFifhsvvvM5&#10;nn/zAyT6hvibHXC6kzh6/mmcfuIZVu8Al4UZ88ubWDt6GLLOVqiCIsZOMeSMm2IvB4yTAyLmwOGL&#10;F/HUy2/hybuvYuX4CajsOgxzBc+fOARDUANXr3DsXgJ98zHeFkPrrYGrR4flYzTm/jTKpYVosZXB&#10;wmps62+BOVsOc18xjJkSmHqLvo++aQGAjKyJYhiipdCGafUBxi5rCRq1JdC5aX82KSolhGXIigCt&#10;zBFtRbJfDneYnTYdocl70dxQj3RvL+68+ipWN1dh7ZAh7HBiOjOKoZ4EIoyoERY9p1IKq0IFh94K&#10;t8GFkF6Yw2+csXcIgyw+wnF+y31hws+B2SjjJyNyv7UJaX0TunWt6KaNpnQEraYVKacNswNZJH1G&#10;eNi/h1I+xFlU3aYSxJ1iZEMd6CUwMt0a9Pa3oaeHUTZswZDPjaEuLzJJO6LdNBFhp6CbfdPC/q8r&#10;hMqSl5vEwhgogTfVxP4gnM+6Hl1c5gNpP7aYgqbTHkTNMnSxuewKmpkBgV4Lwr2d6CFkh8ZpuP1u&#10;Jh01FDoRRNomNImrICMMRbv3QN5QwWUkgs8ogru9Dp3GRsyvZGHvas+dwrKZaayS46lBWQKlcFoD&#10;txRSpwQSj5T9RcN11U5Db4Pd34oaUQH2Vz5E00/h/L0sNp8MYf2qD7On3eiIcL2nDbmTFCWXjJg5&#10;0YXOqASDS25sXB3AIfblkzfWcPXOUdx8/ixuvXgRd166gjv3ruD5V27g0o3jWN4exhHKwMrxKY6/&#10;ERY9JqwBHTq81WgxcbwLk7S6WDQCeVB58gi5/NwsNI3mMtTQhIW/8VVIitCqL4LawYRBI9UHqtmE&#10;eQgr4E5y3U5pOZ7aCT8VMmsKDB7VYpiyMXjEhd6tBLo3+2h7owiujSNEAwxuzbDNIXJ4kXa4hszp&#10;DWRPraP3xBy610fg7gmjzaWHSN6E++SMqnIlbU1J9VYUQSxnlVMcQJNsL+qle1FHPW1WF1PL2fkJ&#10;wA4CUM/BpPfUQOdgVAqI4E9qCcN2mL3NUOhLvwcgyS5Ws8nL0CLlgJHko0Wyn2bIWK08wLhXCX+3&#10;DPaoDL6MHdZAB4w+NTuWBiauQFPKCEO3AR3d7dD38Ha6AwZGYSuVOjwawMShZTz77sfYvnYD86cu&#10;4Ol3PkR3L41sZQvnhpZxO7OGFyaO4OnFLVw/vE4AcgWdiWP4SBerVRBL0z04NTSBWyMbuDJwEMvR&#10;BEbidiSyBkRHddB4qjGyMIHPfvlbaOwepHqncyciEg5NsYdi+It/+V/QtzwO35AXL3z8ChYuDMM5&#10;JiUAZzF1fAXTR7fwm3/4X/D6Jz9BIy2oqpFxaXIJXzEWv/vFL9A9OIYf/PB+/MmfPoS5tWP47Oe/&#10;xQc0y9H5VZoU4Rg0QRluRnuiEZpuRqKeBuiSdWiL1qIj1AqvsMwiFvRMZJAYSaFaOIdskNZAS9Yn&#10;GmBmZHUPieGn3VnT5TAkyhAbd2H95AZWT2zDxthojrQhMumBZ6SN71+Ojp586LsLuZyLWHDYuotg&#10;jBdxoBRDGyqEIsT12lWBVkcpmvX7ITbtg9yRD7Etn9GYFjeghzPD6t1dzYgoQopW1T3cjdYOJWLD&#10;g3ji7otYWF9GJOBCNh7DRCaLkfQAepJWpKNquBil/TYHIqEI7Ko2OFrU6HFG0RftRV8giqFQELMJ&#10;D6ZjRox2qTHqbMUgbTJtYLOr0OtsR49JjphOgr4uJw4tzWOiPwq/WYQhxuqBrB9djGeBzhrEAlJC&#10;V4JIuAXJpBwJPy3S2IZ5jR2LBicmPDYM0Fj7jB1IyaUINtfA2VKKkLMeqX4Vhmf1WFhxYm6pC9PT&#10;TBQjDkz0dWK2P4gpRvUeVwcSLh2iXI/xTCfiYwTwdBDxuQgSMxF0s4XYd9xhKzrceiidOrQ00owl&#10;ChzbXkac1uphZA5TCqIRPST6OjRbGlGnr+Gyr0N5Sx52HPhTPF7wYxTU70E101STsQESJ2HokXF9&#10;qeFN6OD3K2EwV+ZOLn74qrAjpI9jphvjFAFjXA2pqwGp2U6cv7OIS7c2oKdlrp2cxY17l3HzxSeZ&#10;Wm7j7pvP4qU3n8crb76IN996Be++/zqu3L6E+EhX7hwx7nQLI7AJy0eHkRzqzE1wovaUEnQHILEz&#10;7Tn3Q+MVJkgugNpVCJmLoO8UJoktQQXZUiQ6gIKmHWjWMRU6mRotwkxJNZBbq2EMcnlPqTGw2ob0&#10;CsG3pcfcaSsmj5kxwCjcu0FbX0kispxhG0ZkdZrxdxZhGmD86AK6Ty6i9/QK+k8tYvjENAa3hhiz&#10;vdCw/8iVBGBzKyOvtBgymppMUYxWGQlN62ukAdZJuGDZ6pXs5LoKaCzCRKj1BJXQ6qB3CWeLK4fC&#10;VAZRRyHq5Xsh7SiBylzFyzI0q4rQwirVzNZEuDbJD8DADmiwUd2tFfDEWnMzAZ+9cxqHLh9Gei4D&#10;c8IMMyuvpd8Oy5ADpkELjP2EYR9bhjCkQhs5cDNTQzhz42lcfeE1eBiXTtx4lpC7itEQzS44jmfD&#10;S3ipfxPPz2zg+sZBHD81gMlTXvQftmFkxY3FySSODYzibHIWZ3tmcLR/hINAA3tAiYVjS4iNdrHT&#10;KfDFb/4C5566y+8bxs//7J9w941PEegexltf/gpXX3wNyalBnL59BUefOoHofAiTJxdw8unrudNv&#10;nn/uNXzEePvUvbcwvnwEw3PrOH7hKayfuY5I3xj2FZez2HRgZesM/uoP/wN//vf/nNvuV1hVhTau&#10;IGdWiwBNNEIg2wlBc6qKICuCPlYCtb8EclcJ2sONMCRbIfEXQBUWTo7D6NVbActgCezDhOBoE9zj&#10;LFT9VehbCuPyczdx46UXkJ0bhq/HhdR0DJEZN0FbjbaEsJeXrTuPy/kAB8gB6CLCNF75UHYVQN5V&#10;Aqm/HFJ3GZQeXjpoQ779NNRCdBCwdppkZ7YFpngpOrvLGXdoGGEx6tpLIe0kcEZoe9kg0v1dyPbF&#10;0B2Lob83g6hggF3NMGsrsLi4gBdeexerC+twtltoVWO4/vRLOHfuErIJFqlECCujGcxlujDia8OA&#10;Xcroq8Rkwo/J7iD6CMG4SYpswIHN5UUssJ+EnBpMTPTgKNdrJmVGwCPCWNaBUeG/sywmEX8jUoYW&#10;zIsUON3kwHl1CMc6ozjpSuGCoQdnWiNYKjdioEyM7YgX955YwnuvHMK7dzfx6p1juHN5A+c2hjCf&#10;caLXoUFPp5YGqkXC3YFY2MSI7EBi3I/EQhSxVS6DtSTCK3H4eds/HoKd5qwOG9CqbcTC/ABuPnMS&#10;SRqqQ1OHLgLJ4ZYRHBIoAloaXjtkHiXjYy1t8FHsLRUOKXmY468eDRrhnL37IbO1wkaBsCcJVgJT&#10;0VYGPceucFjPzGIPVg4PYuv8LKKDbpqQHFefO4PXP3gOt59/AkabDjeefQJvEHJvffAu3v34A7z3&#10;6Yd477MP8cGnH+Gzrz/HhesXYY85IWFCkTpr0GDcz+ulsCXk6BAmTrAUQEJTFlt4P5twwLTSeQAa&#10;V37ufOJaXykUHjKjswx1hGBVWwnKyYpSBYWro4AgL0crC5ussx4afx38QzJkltrQt05LX9NQLoxM&#10;Xkb0rbUjvdZJew0gcjCG8MFehJdogauTjMIzSBydI/zmMXh2HmNn5zBzegpDaxl4mfSMHF/GdgkB&#10;KKbxCbviFcKxRyUEIL8AI2o9za+OBlgt3Y061T5IDOWEXTXaO6ugI/gMvlqaYC20jkrqawFz/G7U&#10;KvegScsfbiikHRRDbGT8NVSghQNAAKhEJ0yiwJjlqEFXXI42Wyn8jGWnb53Fk6/fxdaN84gvDMLC&#10;mGAZ8sE+3gXhrFvWcSdBaIO+V48O4cTJXjHV2JM7IfrTr7zJlXkVtnASW0fOYnPoIDYMSTztnMK9&#10;xCKeGzyIa4tjOHI4jtEjRvSssZosmDA7FsDWUD+O9Ixj0hHCQk8/erMedrQKVmY/1s9usoP0Y2Rx&#10;Az/9/R+wdeYWMmNr+OVf/DPO3XgBfZMb+P1//T+wfu4CTBE3nnj1LhYvHMPMKUbuV55HIxfu/PYJ&#10;/MO//T/45/8T2DxzBRqDDcUVDUgMTGP7zFWsHj+L7qEppHn76o177HhvIju1iJLqCsRjJmzMR7E+&#10;34WlVQ/ig0roo1wHoTxoQvtzkyyoIgcgD7NFD0CVYEvSxHqKoROi7GAhzMNFsI2WwTHONlaFwFQH&#10;7XQK6xcPoavfBZm5Fu1+BRx9NO04O1v0+8NcOtja4/sJ1700u71Q+vbRKljNvSyO7nyInAUwppr5&#10;mjrI/HlQCt8pzs5NgHYkS9AWL6Sp7oM+XoC2EPtX557c3JKOtBGBfidi/WbYvLSo8WzuJO5aQyMC&#10;XRKY9RU4duoY/vqf/yfuvfwuuiPdmJvfwBe//it89u0vMTs7g2x3DOdo1xeOb2JO2FlCQGRcGkz1&#10;RTDKaJO0KxFpqyEEZRjpjmCkl6CxypCKmLB1aApjIwF0OZt5vwMLMyl0JzWIu2sx2N6EEy0deK4p&#10;hhfaR/G8fwFvxA/js+g5fGE5hRcaxnEq3407gSx+9cIF/NW3N/CbT27ihSsbGA93ImGQoMcgRq9J&#10;goyZ161SdDvULKo6xBNW/mbCdtzHQRrmAI3TUhLoIgh9HLiOMT/N28ioF8rNU7ex1UtTbYJLW4NO&#10;XT2lgQmAUbwtSTnIumFId6KDFlynqcK+8ofZHsTgTBg37p7HxNIYalprUdLI1KWoR3VLGSyMzmNz&#10;KVhsIrR1VDLSyzG/RGAvTzJaz+LLn3+Jj7/4GB99+jH6+vvw2luv4/Ovv8ann3+Dz778Fp999S0+&#10;ZvvqZz/DM6/cpaUZUKauRQ2Ns9HajCZbHS/L0WgjPxhjmyyFaDYIHGDaM7NZaYGdAgALGGvZN9yM&#10;uyzeciYJEV/TYColCMtRayhDNcWp3lQLiUvEfidiqmmBLSNBaIqFZbkd/ettGN1spwlqkV1XEYoG&#10;9Cx2IjbrQmA6hPDCAMLLowivjqLn6AQGz4wTfsOYOj2IqaNpZOf98DJRClP5aXVVuK9VRksT50Mq&#10;L2IrZkzNR734QG5ixjpaYK2CBqjdR5gV5g5WFM4dbBQmTvBV53J+u6cqd9R2Y/se1Kp2QGYVpr6v&#10;gjHaCCUB2coFI6POahwNub/JqZ2Ep78eblYLS1cTo7Oe2hzHxWdu4JVvv8TFN17F0Mkt+GcH4JhM&#10;oJMr1jETgG2MK77PgraUmlVQzEqjgTPiQjzbwzgyCV8qBrvLhYlEFgumOC5Z+nErOIYnuwdxdqQH&#10;a4seZFcYxebF6Jlqx9BAJybSUZxjZD6YHUOAr82MJ6jHegK2knofxK3XXmfk9+DSzXv4xV//C0pq&#10;lXju1U/x8U/+jBG/E3/3r/8vTj75NKqUYrz4ycc4fPM6Nq9fw9nnnoIp6MSpa7fw3/8v4D//079h&#10;cevE95H3Bz/GwMQivvzFX+DDb36FULIPhSWVqKkXY3nzJE5fv421rS1sjGewENIj62rE+LCO5tRG&#10;0+IyDVfnTE8VyYdKAB9BJcBPk2TEIADbewpZKAppzYUwDTHGjhTCNlKCztFydApGOKxA15iRVldP&#10;M9uNZlM5LKl2QrUO2mgJTY7wi/G9CFi1fw8U3r2QuPdC5N4DkWtXrrU490AsbM/xFeQAKBem+grx&#10;O/D7aKK0xch+yEO7aCyMPsEDaAsTzIFydA3Z0EPjDKZp8cLG8QlG3S5CeXES0agZJsb4aMSJp59/&#10;DadPXIRBroVS0Y5jl27i2lPPIxryw6ITY7g/hOX5UYwzaoYNtfDRfjJhJ3rCXoQZgf1MMwFtPXpD&#10;Dgz3xtBlk8JrasLEaByDQ2G4rfUI+eQYGvahO61BxluHeX0rbsqc+EQygi9sR/FNkoDru4u/zL6E&#10;Pw/cxKeKNTxf3INXnEP4zTMX8PP3ruHkYj+6DDRsRTXiuhakjSL0WVrRR9AIrYdwjjrV6PJp4I8x&#10;jvba4Bt1wzvdxf5NEM8F4ZkJwjHqgWfYCe9gJ/SeVhYDOZJ+xvPOZrgtDdAYqxjZ5FyvFmhSBmgS&#10;Btj7HJBaW7Cn9EHsLP4x9pT9GAc3J3HhxkXIdSrKSz3kWhnCER9Onj+CT3/6Ie69fgcbm7PoClmg&#10;0tahQ9+EHhaRm3eu44uffItf/e7PMToxjqefvYNvCbsvvv4JvvjqG3z+1df48tuf4L0P38/tUGsw&#10;ytHMotPCeC71qdjk7AcStPqaeV89moV5IgWLo93JGGeFCXcVjMMah3DStEIyoBCqziJG3EJIbEyd&#10;FCFhu3KLhfA0V6CRCVLiboI6KEFbRAxTD2P2kAKxOQ36VjowwCjcT/hlVmW8rUZ20YD4lAFd4w54&#10;J8Lomu4mCDPo3c5i5HQaE6fiGD8SxPCyCz3s+y4mzw6KjspcivskjKcCACUyflEZq4YoD3Uiwk8i&#10;bGRlUwtTfO+j5THukOwdzjJYg8L5NhupwSKYQg1QUn9FBqpuJzu6n4PTS8V1M8u7qqBw1UHhrCP1&#10;G2lKEjh6VejsVaKNBmmgLg8fTGB8YQRj81O4eOcO7n35FU6+9BLWbz+F4VNbjApDcBOCwikIo0sp&#10;2IasuRmq1cKxS0kLOmxqSNqaoHe0wWBhbGjXYaDDiSPWJC76e3E2lsThTAhzY1akpkQc/A2M3Squ&#10;6CBGBtIY7R/HpQvXsb69DblFipHNccRnvPwttbj03C0MzS4ilhnH3/+P/y+CqVHMrp7Hb//235Ac&#10;XMRrH/0aL3/4M/TOLeKpN97FxRdfxtaTN/Hyl99g+8knsX76CqvyW3j6tY+xcfYalDor1Dob33MD&#10;b37+K9y8+yY8wTju+6M/wa59BTh09Ax+9Zd/jZ989ztsTU1gNc3fQfj39RIOQQ00MRWUcWGuxe8P&#10;VWhLcn1007rY2lM0sG4Wn3QBB0o+jNkCmAZKGIUJwaESLjdGFALR2l8BY3cVO1cJxKzEYtp4nIPQ&#10;3tsOHS1QFxdiNY1OmMXGvRtiwk4Ansi9C62enbTAnRB7eb93D+Pwbsi69jAa74MyuDd3Njk5b8sC&#10;uyHndU2kgiBlLCdYLfGa3DbI0bVhxPt18MYbuc5q4Q0asLB+CGpNK0yaPKhEe+G06ZGOJ1FVWIwH&#10;HngI/VNzOHXhKhIczOaOWvR1W7C5Po0lxtso42+XRY6Dk8OMvEsYSUUQJQRT7BcL4/04eeIwgRlB&#10;wKnC8vIEto6tI0G7DvppQYu9GJl0ItvViFWDFC/Ju/Br2Tz+s+c6/pB+Df/U/Rb+ELuL33rP4WPF&#10;DF4p7cYb+iw+2TpE89SirYExn6CNmpuQMhOABFKfXcTHmml/LYg5xfB2imG1C6eQkMPEqG/JmHJT&#10;yFv6LXAMd8I+4oSN4BPu10RZ3J0SOF0yDGXMXAaM0VEtZIywjQauM95WJbS0fiVUXSoUt+RhV9GD&#10;2F/xKHYWPoT8ynxUNldhd8njubPTCdNTpdJBvP3u6/juF9/hp4TaT777GT6l7V2+dhbxlB+1DcUo&#10;rcpjIQ7iys1LGJvux9L6HL779Xc58H3+9Re52PvVN9/g40/fQ2pAOHRGw2JsYdEz8ru0s9hpuP41&#10;7AtKiDxSNPO3N1vrCEGKEeVJpNvHtMFibSMAO4WJZQlAXldYWUAJQTkhKLUxNdqKILGXQcpUKfeS&#10;K/5maIQJVJISdPYp4B8R/s6nRmpWgZ4FGXpXpBhYVaNvQcu+pYZvSAfngB2eET/CsxH0bkQxcjRA&#10;+Lkxsm5F74wO4T45OoNNMLvroHM24L4WCSNvywG0Coeq0AbrW/fnmrDzo1bBxljbkIvA/OJ2DjpX&#10;OaNvFcyBejhIUmOAFcpZQRuspfnVQEZA1rUXoFKRhxpFAeFJOOoqaYotcGTUJLkWruEOhCctGFr2&#10;Y+pQD45e2WQk3MbUwjSOXDqJiWMb2Lj5FI4/9xzGCcHYUgauMVduHjL3UCfhJ+FC4mD1S2kSBGB7&#10;LeOlCGarDm6TAQGVGov+KE6kBnGsJ4H1rA/TI0akRloQHGpCdFiDAeryNmPU5tHj6B0axzuffYPu&#10;iSw8aQ9O3LoAW08n0rNDuP7Cq0gMzuDWS+/ik5/9FdLjq3j29c/wyoffITN5CH/+j/8Tl599DWNr&#10;h3GJz106fRl//7//v7j5Cu3RakZ1owRHzt/E8+99irvvfpY7T4bB4Yc/MYDJ5WNYPXYOrnAcvmgP&#10;5laP4Iuf/hpvvfMlLm1u4PbWMLZoCx6/ChofO39YRwOUEID1jJnljJuF0BF4HcI/NNKEIa+3ZQhD&#10;XtdnihmXSmAdKCUES2EVDnEZLIG5vxj6Hj4vXsT3KoMiQvOLywjFNsKPESlCC6Rdamh1MkKu1SXY&#10;3l7Cbhc7uAC8f2+EnCxI0P37bXkXH/ftIiB3Qe5nPA/zfXoaYci0whCvpP00IZRtZwd0IB5pRzza&#10;Cp2pBP4uJ5fDNsQKFRStRdAzedh0MvT3pBH0dcHe6cTW8ZN4+t7LWD20gkjUguHhCO48cwvPvXAP&#10;kywUmTSN/+plvPDSyzi8toKMx4x+jx4bs2O4xvuXD04h6Org5QSuXL2E8YkUwoE2HD6yjM3DY+gP&#10;ynCwQ4LnWt34tWIB/xp4Hv9b5g3819iLtL9LeN81i7vyBO4WufGGNI6rzhCM1QWwMQYGCb14p4jA&#10;FSFta861pK0RQUs9Os3VaGOsU+hKIDVwbNjq2W8bIHWJoQ6r0J5kFOsWdu61w5Bqy81r2eai7QTa&#10;MT4Sw2BfCAcZ6bKTcYJRhnpzI61aCR1fow21QWFWYm/R4yis2pmbd7CwYh8qm0qwp+QxPHLgB3i8&#10;4H48dOAhiowEARaU5++9gp//5tf4+qc/wS9//Sv8/Bc/p+3dQrovjlZZNRrFBfCG1PAwMj/73A38&#10;4pe/pAF+ic+++ARffvklPvjodcyvZeFN2VCjrEarXULzU6FWX0srFE6DoYCyi+PRK2fhFGYbpwWa&#10;GIc79qNVx1RgyoOa0FPZmV7YlDbhshBKexEjcjEjMa3QWQwl7UwrnI2OoBKm0hPmI+xgsyekcGXE&#10;8A2wuFBmehdlGFhWIjMnR3hQAl+3HO5UB59jJQwtSC9aMbJhY9E1YHCpHb2zWgT6lLCFpDD7WXAp&#10;Ufc1ifPQ1HoAIlqgWFaIhn8HYL2MTU4QKvahUc3BYGD8pem1E3AdtDuTrwYmRllhG6DaXpmbIVrF&#10;it5sqEAx7TG/cQ8KG/ahmK1eQStkp9Axupq7lbALJ6Q5FMWRayM49sQ4Ni9NYvvSCrZObWBicRyu&#10;hB+dScaVlUWEJtIITIU5mA0wMarpQkoonc20tTp+bhPaWS21djk8YQcHiwmRLj8yoRD6u4JYGxzC&#10;8YM0g9koZmesSE/IEBoWIzlhRIbWM8THrj5zG3ObmxhbXsVz77yHyc1ljLNdfvEubLEA7rz6Ds5f&#10;f4GmGcJ/+RdgcvE4IpkJ/M0//U9Y/T343d//D5y4docDfBhHn7yFo4y9f/Uv/yvO3XoSzUoRbVqM&#10;zROX8Ou//a+5//j2j83jT370AB56bDdWjp3HRz/9Ld754hukh8cZdRiRYn04efwintxcwBOLCQyG&#10;VDDQMFQuORQeGRQ+RoNwDQ2Q6yElgC4fuj42Qq+NFqhJEm6JQhi6SxmTKlkRq3PNRvOz9JfClGU8&#10;JiQN3cUcdJW0xxYOKDUcg3auG3VuIlcd4aqNskMGGHMZY+WMsTm7Cwi2xxag7TEiK8LCYzRF3i/x&#10;0QxpiTIvo3OI30U4w1yW8BtUE9Si3N7C5KgBfeyYk1EdhsKMpU4Rjp05i1c++Tmml7fgdjngNGlw&#10;aH2ZEfgMgbWE6alpnLtwEa+//T4uXXsSfQMJjIz34slbt/HC6+9gbHIy97qFpRVcvPwElmamkLTS&#10;Eoy0+bgPS3OTGOMAF/5N0R22YYn9a3DAD0cnba3Xh4X5bhqgCiPKZlyq68DnLf34Q+dF/HP4Nv4y&#10;fg2fdq/gaiyCY+0mXCnR4XaVGTMNLKRtjeiL6NHDwR61E4K2FiSszbkWtzbBbxYO8i+DvI2Cod6P&#10;GimXkb4APiagZkM5WkyNkLhaCJAWqEKtBEcLpB72a9qiK6hDj3AulL4Yltbm2P/O4coz17BwfJmv&#10;91IkOmFN2HDr3m1MUxr2Fe2G3WNEUUU+xmZHYexsh1jdgH2E4uOl+7C3ugIP5RWhUanBtaefws9+&#10;+yt8/bOf4utvv8F3v/wO3/3q53jltRdoxGPQm6Woqduf+2PCxYvH8e23X+Kbr7+kPX6NF1+6g2DU&#10;huqmcvzokR/ix4/9CRpbq3OvM3q0KJXuI8Bl6KAdS4wEPcVITLNr0u8nBPehRXcAwizUMkZiuZmJ&#10;kjBU8nHhHCUaZwk0rmKo2VSdJWRJGbSeahjCTejsluUudd56WIINTJ416BpoRHJKTKgJm7RECGQa&#10;4Iw0w+oTozOgQZS86Jtu4xjXoF84fGZWhvioDL60DJ0RBSGogDWipQHK89Aiy/v+2DxlEVqkjL2t&#10;e9HEyyYZmzI/N/OsTFcIjYUGaGdEcnx/PuA2El5lLiMcyyDu+H6Hh4itWlWIClk+Spr3YV/lYyio&#10;fhxVkjxITBVQumtZvUTwD+gxsubFyukkQefjj/Hj4OE5TK/NEgbD8EQTMPrckFlUhJ6W1UCMtkAr&#10;1D4RK0UT3L02TGwOkvxeAlkNb6wTXr8NnVYTxgcHsblyEIeWp7GxOohDGynMLjvRxwoQGVUgOqZH&#10;ZjGMvqV+DK/OMOrewcKxI1xIs3iDyu/PduPVT75E/9w8lo6ex1e/+nvUiQ1477Pf4ZmXPoMvPo7f&#10;/d2/YfnYNbz+6S/x1KsfY+3cNVy8ew+LJ07j5quv49LdOxhdnUffDH/TxjG8+M5n7Hyvo3tgBg8/&#10;vo/RQ4zTF57Cr//yv+KTb34Nlz+C//jHP8SDj+7C2sYm3n3xOhYHfVC2EGqaKqgsjWhsE6a+Kmcs&#10;qEB7ooTwI+j6vo+8AvyEbYICrFTCKTlzJ5lqRFdWROtlrOprgKmnEsZ0KQzpYl4vg7WnBuaeVoJS&#10;h9BkAO5BGzpiLTSSJoKxDqp4BRSJMiiTpVDHSqCM0Boj7LDRIj7G20ITQBkuJCgJS38+QVlMAFdB&#10;z8/VM7KYJ40wDRv5OW3o6mtD35gRqzMOnDkURpzF7M5zz+Pz3/49Nk5cpelGkQgFceLoYVy9dBFH&#10;NpYxNtSDzY0lPH3naZw6eYzx1YlggCBbW8XWyTNo72jH/l2PwqTvwNjoKLLxEIKaJoSVNUh1tmGk&#10;J4yBRAAuAjDAQjkxksLQQBcc9jr4COCRPjv6gm2IS2uxXiHCi9Vu/FQ5jj93beHL3nVcH0ljloNp&#10;wCLGYmUrVgtFWDEbcHJ5ADNcP3FHK0LmBkQIvRjhFyMII7YmeFigTcZKqDqK0cJoL9Lmw8so1zNt&#10;RL02D9XqUrTw8WZrOSSeutx5d1o76xgF62ClRVkcNLGAlUllAOsntnH19g289ParuHX3Nvpnsohk&#10;I3jrw3fwHY3O6XWxsGRYIC6gK+TDBx+/j5/8/CvcuH0ZFrcRO/IfxYMHfoSiBiazljqEemL45MvP&#10;8A1N8KtvvsZXX3+Fn/z0W1rhd3j/w7cxf3AEUnk1VOp6TE3147333sSL914gHyTYsftHuP+xP8KD&#10;O34ACZfzkROHcOv2JXSGdOyfJVjensJHn7yHhY0pgp4R2MAkqNmV+wthtXIX6tR70NzGVKE/AKkx&#10;n+1ADoIaJwXLyUtaoJJglPB+KY1Ry8TpzcjhyyigtVTCRMlyBGrhSzVw7LcgOSa0Jt6uzp3aQ22s&#10;yB0E7o5QdEaklB0x4hOtHPMtCGRbCD9CkgnSGaUpJsy4T6Rk/FUcgETOKq9mBlfmUYX30QrZGEca&#10;CMJ6QrJVUwC5jqQ2l6DNQjoThgIQlcKeXm0JGuVFaNaWobm9BHXaQv7oQlQKEBTtRVnzXlTzPcWM&#10;xsKGT7mTJknFtXGwdaZY/VzCOUNaYO1mhO3zY+PcZRw6dYXqPw1/KkzQSghaxgn+eHVnPatDCwHY&#10;idhEDKmpFLoZZ91xvtZvQCIaQLY3QTPow5FTK9g4MoaDh3hbAKAwLdCYCl1DGsQmXciuZDG+NYvh&#10;xRm88N67cGYSuMjYvXLqOLbOX8Tt1z6kKW7gmz/7J2ycegJzG2fxxa//gOmtCzh3+zVC7m3MHLmI&#10;j3791zh951mcevYmv38E6+eO4Zm3XsPtN1/C2MYaPKkUTO4ARuYOY/3kVYwcXCaw00imx3DmyrM4&#10;dPoGo/ESSioZR/U2dvjz+OzjtxEyMWJU7UYkoM3Nvt2oomF15hGARd/bnwC/rBB/C3J7YQX4Sbxc&#10;j+5CmMP1uQEXYCwIZ5RwE3S6WB2tj8s92wjXYCs6e0SwxVsRGLChf7kXgTEXI5mY0bUZbWwaglAr&#10;nCy9rxntGcYRAlXTTevvaWDUboSWTZNu4PO4TpK1UKX4/fkcXT/jxagS5ukO2GbMbHbYxzvh6DfR&#10;YHQYGzdha9GLsFfGCDuFY5efhj+eRUMTLS3UidXJAZxjPD21NYnFiQhW5rM4feowtg8dRDrlgN9r&#10;xNziAo5dvMy4GEBpcT6cTgeOHDvK584iaTcg0iFGNuzG1uoiNhmLE11mRL06FsRZHNleQCZuQZS2&#10;Mpn1YW44njtXxIRGi7NiM55TevFGoBdXhlKYGjDBE2mEQ1eDUHkF0rUibAjT9S8NoI9xPGBuZqtH&#10;2NqIGE0wyjgccTCmdbKwMKEYLLXooA0abQ3opL13BkUQ68rQwDEijBVhJ5TIWYMmWzUaTFWQ8X38&#10;CQssnRp0xT0YWxpn39vCxSev4Pazz+LVt17H3Veex3MvPoPPv/kS3/78Z3jvo/fRImnGqbMncJrt&#10;o48+xK9+9Qv89rffMcZ+gxNnNlHVUoDyxjxsn9rG7NIM3nz3DcLvC3zOePvFl59+3z7/jMZHEP7m&#10;Ozz3wm1Eom5o25uQ7HbwUoIfPvTHeGT/D/Ho/v+U2+ZYq6pDY4cIB6p25U5CLtaXoklVjmDSBUdQ&#10;j+LmnRz/bC07UNq6A2XiHaiUPo5a+U5CkHzRCkeNEIbC/gNLHqOwEInJCHM+Whibhee08lJtL4Oh&#10;i31NS26QNR4WiwDXib9bmLCXRWekmfG3lpwogURgmLokd87yQG8LTVGELvb1LsZmT3cjjN4aGJyN&#10;sHiZeiIWGqDwv191IWR8kUJTCplw7J6U1tdKEIoOMMKxMSKL+RxpO5/XQYDpqakGKquxFAquzFZ1&#10;GU2xFA2EYK2CrxVmlzARjFyhrRy4rXyOpL0YCr5GzS8ptxUQZLQKam6jrgC1+nyIaDaNtlJUd5Rj&#10;bG0Nl++8iS1awcjEOIzUcqWmCO162ghbm5vaO5uEJ+PJ7Q2OC3vWEm2sDlJGmw6k00HEM14MzqYw&#10;tz2I8bUI+ubNtEwVfIMS2NOS3FnUXH0ujG3OYeDgNOaPHMGJW9cxyCj14vsfYXRxHe9/+3tMrJ3A&#10;1rmb+PN/+DdqcwrX7r2J7SduE6CzOHT9BuKzC3j2oy8xemQLU2dW4RnxYeroDM49fQNXXngKwpT+&#10;TUoxduQVYHhmDR9++zu88vEXsHeF8NguFhiJFqsnr+Duu5/iNCN0emyO7SDOnT6NPpcBxqYSBDxK&#10;qNpo4ayIMjcBGM0npLg8eoXtffm0wfzcXlipT9hpsQ9SRgorY1VXnGbMqJnstcCfbIchyHjVp0Js&#10;iiAa1NIO1bnZNwL9HQiPE1LZdugIyrZMK6HGlqF198vQPqBgU/K6ik0JHa/rhpXoGKGdC21IDv2g&#10;HO3D8tx9xgkNLDPtsM4ZYWOzz5phnbKgc9QFD5d5KKrCVL8eA4zCkbAwKcMpxLMj0HZoMZoN4ejC&#10;AC4fn8btK4u4emYSF08dxNM3zuMWo+D68jiGB3tw8Ykn8NZn3+DYhSsIx5KYmV/Ca2+9hzvPPo+R&#10;dDciFj2Ge5I4y4h9+vQZZBJdCDEazo/0YnNxCoNRF+J6Cfrdekx1R3h/H2YyUWwHu3DYasEhtxkD&#10;XRqYrZVoUXGZthZBV1UKW0szlif7mS5GMZzuQszbgZhLjqTn+5Zgi3tVCPvU8HsU8PlV8Hcp4SXs&#10;3ey3DncrDIShmqlJxSissNTkjnezsYAbfBpYWcTTA2H4Anb0DqWxcnQZZ6+fwa3nb+P5l+7ilTdf&#10;J/A+wGdffIZPaXFffPUFfk0LvE1DbBE1YGVtEdeeuIKf/fxb/OQnX+Dbn37Fx3+Jdz54C4OjfQTn&#10;bfz2z77Dl19/zPcQ3ud9fPblB/j8y4/wxRcfs33K25/hZ9/9lJcfop1FuKZxD8yWJspRGfLKH8Ge&#10;okewr+QAU50IRc1VeIwwbFAWok6yH/srHsSe8gewr+oh5Fc/ggM1j+ZaQYMwC8wjhOLDuWmzamW7&#10;US56FNUEYr1mJ5PjXkjNTDAW9nPGYwkNsbWNaVS2B7USglJdADG5pJUVwG2thstTA5u/Cs5ELaJD&#10;QgRmsREOyVOwsEgO5P6y600wLkeq0cnC70qxMPsrIDFwrBiq0G6WwejS475WAkfUVka4Me60VxKC&#10;5RATZs1SZndJQe6yQdhGqODg05LObQWQssk7qKokvlxXzi9aijp5IarEB1DLyNzIx5p0rG56vndH&#10;BQ2S99Eim/kjRO1F/IHF1N5SiI1FqBcOoDYWo8lSjgYqcw2fo7EasLB9ASfO3UDA74VGWQWNMCWX&#10;8FpCuM3TgowwMepkhOrclDt5d7u9Hm2mGugMjeh0sgN229A95kV6NoDuGSdi4+3wc0HZaSjmhAim&#10;qAKmiA6Obj/mjqwhK0yw+dQtTG5u4vLzL+LgkdO48PQrOHvjLvTuMH73h/8NmblFpBcWsc7B5x8f&#10;wtDxDQTmRjF4fA2+2T5EFjOILySQWUlj7uQKFk5u8n1WoLWZCH8Lpha38Smhel04U127Affd90eo&#10;qhfhmVfexZ/9w7/im9/9DQLJXuzLL0FVRTWmx0exNDcBi74JegPjgUvYLsdIHGPkTQrb/BgR4vuh&#10;EU685GPzsDFGSGnmBj8BmNDD7pMi1uPF1NIYPHETvCkDxpd6MbE0CF+PAZZwC2zdLTASeB1pOQ2O&#10;ts3r8mQL5CkRr4uh6ZWhjbBsH9KhfcQAAw3OOGWEcYZtmpCe0sE0qeN1XtL4TLzfNE0A8tI2Y4KD&#10;zcLXmPudGFyeRCwbQF/WhCXG7sGBHjz5/Eu49fIbmOGyPbq9gguHp/Hk6Um8dGcDz99axzNPbuLe&#10;U2fw4lMXGJ0XMDPcg3PnT+MdFpJzl56A1x9k0evDjZt3cIFA7GGM7lRKEem0YmZoGBMD/QjZ9PCq&#10;mtBjVSPj1COpkyEhr0NcaIx2WZMRQ04bhuxW9Gvb0NvUCl8lx0TpfkiaS1Bbw2IjY2IxtjOWp3Hu&#10;zCFsrkxgYTyD2cEoxnu9SHW1s7UhGWhHiADsTdnR3+tCT48F8RjvC7AA+yRwuVtgttXCwD6rczSh&#10;q8eMZ16+ipdfY8w/ewRDoykkGd1nFyZx9onjuPvGcwTYO3j3/bfw3ofv4YNPP8bHBNXnX36Or7/5&#10;Ct+y/f7Pf4NDm6uoqGQfUYtx9+U7+Pl3XzLefoqvviLQfv4Nb3+L9wnCzz4n8L54j69/lwB8j+1D&#10;3ie0j3g/wfjZx3zsE4xODmJ/6U7szH8QFbV7oTe3oM3YiKLqPbmTMxU056GktYDm1ormjirsLXsU&#10;+0uEiU4fw/5Kwo8AzKt7BAWNjxGUwvyAbIRehWQniuofQX7NwyjmY3UassVGUSIPhO2EEkZjJYu9&#10;gmLUpNiPqqZdKKt/nGK2n/Crg8deA5Ow45WR19xViQDHdEQ49ae/DrlTF8j3weyvhTPGse6thMFd&#10;BSOBKdMzmUr3oJJSJ1Y30hjbcZ9YX0kqUr0N1YyzNTS6KogJRBGNsFXzfWsWqMqYLBW2BRKCUmFa&#10;fGGmGG1R7p8foraiXAWo5fPqaJAVigIUE5oFjftQWLcvdyb5qpY8krwANYRhQxsjs640Nw9ZPa2w&#10;Tkdz5HvVEnLC4wq9ljGgD9GePlK/ATJZMdT8PHVbHj+P1YELqsMngt4vYdUozR2ILWWT64v4/anJ&#10;jB0mLxdIQglHD1W3VwPPoAquLAHY0whrshXGsAyGUDvsSR+rQwgzWyvIHpzC8tmjGFg5iNkTJ9C3&#10;sI6n3/iI8XEIG1eewsaTN+AYGUB0ZQaOyW4O7ATNJsqoF+ZAjyC1OYTsRhbxSR96piJYOr6JC7dv&#10;4ezNm8iMTyOQyGJgcgUjBGF2chF6h48RNYtDJy/jvS9+hevPvcVIl8Cf/OCHKCwsztnNe599gS6P&#10;DjpTKbTePKgj+wjAfd9fRgjCaClUwqEmYT7uLsvNWiI2cznYy3Mbe40sFsLEsz0jGWq/ES3yKrj8&#10;LgyMjsIfc9DEq9ERqsntqFClpJASemJ2HFG4Dq3BWkhD9VBEm6BJ0gYzGhqgnpZngX7cAsO0BcZZ&#10;K0HIy2lCkZemaSeN0AJFQgHLgBXucTdco3Z4JrwIjCexfuoU1k5sI5ztxOCEGwOMuEcvn8StV+5h&#10;ZXMZRzZncZX2d+vcFF66vYKXnl7BvZsreO7yIm6cmseR2R6MJqyYHE7hxPHjGB+fQBVBVV1Vib6+&#10;fvQPDMHW0Q5ZZSlMUhF6vF4M+AMEHk1N2YyeNhFSba1IqBhZuSyiymrEWtjKqxEpqEMwrw6pglb0&#10;PM5o9UA1HI8w0knaoWoUoaasnDbnh8HcgXMXj+LqpeM4f3QNp7YPYozmGvUTgGETYgEdJkfCOEGQ&#10;H5zrxtCgh4BmAknoGCf1SKR18LMAO4MyNgWGp8J47vmLePvN52lvZzE0kuLvSGHzyBKeuHMWb37w&#10;yvdR9QsBUAL4BPP7jBb3OQH3ffuWcfZXv/oZwlEPduc9hOtPn8d3v/wKX371KRufy8uvvhYuP8vB&#10;7tPPaH4C/AjDzz77MAfJr7/5HJ98+iF+9rNv8cbbr0Bn1WJX4WMobihBUVM18sr2oVZUjDKO42Jh&#10;rAqbv5zNUHgVqGmvQ0FLEe1vN3YdeBAHyh8l9HajqOWxnPkVNgu3BRDyNm1wT9n9fO6DKG3agwZt&#10;BRMj+xptuJFjvKXjAFQWgtVExjD51EuF87DsgZG8iLqa4HXWsnBUQEsI6r3lcNMCQ5lm2P01MLvq&#10;OK5oh6FmGnU91FayzVyN9LAH45NR6C1ilDcL20LLITeqGYH1wo4LQtBUTZMiJdmkjK5iQc95KeXj&#10;rW3ChlwqKL+MRMt8LvxVTkKjI/QktD2xTpgFuAh1jMmVvK9IlIcD9fuRV7MfByr3Iq9iNwqrdqNa&#10;XIA6JaspI7Pw38Wq9jJU0uoqWQFqVMWo5mtLhePAwkGMLmygMxgh/StpooUQE8Bi9X5+j31cSPv4&#10;fYU/glfxu9Mq9ft5uS/XxAYBkFx4jNhtXayy0WaYUhI4GNvcQ1I4+0Q0HtpORA6lTwt9zANj1A9P&#10;b5iRsAvhsRAfd8LVHyNUAhhbP4zRzSPQp2LIHtmAcybL+BdgzPOzOWGZ8sDEDuw52Iv5K4cxsj1O&#10;8HbAHtbj6IVz+Oznv6TZ/TmmVw9hT14JHtqZRwBu4Y3PvsPlZ16GL5lhxdIgSDjObZ7GphDpetKI&#10;pnowt7aFdz//EnNLU9T7Jqg8tL3IAciE020G82GMcEVHxVA6qmANVnOlK2Gn5dWxmFQr97FAtLCD&#10;NEFtr6b5WQnCNtQIO1WMCqT6exDtDUDPQtIeIABjfP9YC1pD1Wj2laORttnYyYrcWYxWZwmk3ioo&#10;go2QR8RQJBW0Qg2NsAPtNDvdhIVQNEI/3IkQzdIzloa4swPB4TSG16YQGQmiZzHFwjKK0dkZDE2P&#10;IDUeQHTAiPS4CyMrfZg/OovMWBjTLCQXTw7i5qVR2t88Xrg1h+efmMTN01lc2krjyLQf090dmOzz&#10;YHt9CbNzM2hpbkRdXQNGJ2axfuQEUt1paCQ0rQ4+j/F4tLMLvVo90io5MloJetpbEdPUI6iqRKit&#10;hoCrgL+0COH9FUg9RpA+WM/WguwPm5H6URPmZSHM29Joy2tC1pWASdGOHvaHO3eu4dqVkzhzfB3J&#10;qAMBLwEYs+HgTBpXLmzg4tlVHFofwfxsEhMTAZqdG0OTHhY/JzKTnUgMmpAesmF5pQfnzy7hNi33&#10;+MllDA7HMDHdh6N8/dU7J/EWASjY2SefvEdwfZiD4edfCpbGyEpT++KrT/AVwShE3nf5XBHB3s2+&#10;/LPvPifw+FzB6nJ2R3h+/mkOcp98+j6b8H4f5PbwvvnOK4zcSdg9BiytzrJApik7TQTZbpQ1VzC6&#10;1tKe6hhneVtJ+JmrUN/ZgAZbPRrsDewnTWh1SNFiFKOgaj8e3vtDvmZvbr4/YTtgUbMwHT5tkPDb&#10;V/EQHi/5MXaVPUQT3I9qWTnHbBOjagdhVZE7dlBhKoSccVVBsZFo8yCneLn4WNBWg05GYJ3wjzQ3&#10;L70V6IzWIcDUYutqYFGXI9Sj5XhgwXY1QstxI7PU5Wbj2To2B0/IApGG37ethfJEADYywjYxqrYQ&#10;giIjwWeshoTUFDOSSk0VkJsJR0bdVn0JxGytbYW5OFvVso8U3YMWArFVMDgCqoJgFP7TVyYr5Y8u&#10;RkljAe3vAErr8lDZlId6BSMvQVejKEYFQVhOy6ymDdYSoHX8DvW6CpTJaXceD2PoO3ji3luMppO5&#10;s2QJO1Hq+Rm1ir00xT2MynsJ0f2obdvL1+1Bo2E3Gk170WImCIX/INoLoPCUoy1cn/uvbGe/LHdS&#10;Zc+wBJ3C4RlxDmSPcGhJB8Gig8qthC4go0ERCKzMpriZ121o93kQmxpHW8IF42AEupEAOoad0I/Y&#10;YBy1MNpZYB23wjcTx+TJQ1g6vZ2bnKBvahCbp07jo2++xcvvvI+xuQU88tjj2J9XnJvu/qe//0e8&#10;8M4XaJSq8B/++I9R2dCIC089g89+8ZvcSdITg0OscmbEB3swtbGCJD9XGyiBNlJMk22Dt8fI6KeA&#10;gcvPwmLg9DVicHIY02uH4Ih7uJzrCT0PkkMhGL2tCPU6kR7ppvYrGA/0mFmfx8qJTXRlXGhzN8EQ&#10;kcBEY5Z4KtFg4bI27UG9cTfq9bto6bwUlq21kB29DC18jmCGSsEae5VQC9sOs4y7gz5Mnz6M6SNH&#10;0dyuY+TuxtrxE+jm8hhcSWP28ASmD47lLMXkkMPsFMMX5+/IOBAccCMx7MX8SgJnzw7g2uVBPHVz&#10;HLeujxKG/bh6IomL23GcXPRhddSMeVb0Jy+fwfMvvogsrc8TiOD01Vt47cOvcPr8dQQIvYjRiX69&#10;BwmRCkmpFBmNFD0dYiT1IsTaGhDR1iFmbEZE14RACyFYVgLP/iIEHilBmvY38OMGZH/cjOE9bViu&#10;82P4gB5zTT4smJNwStU4feQQnrpxCUvzY7Ca5OhLe7CxNsh4vIzLFzZx9tQKttZHsbKYwcJcnDYY&#10;xfxCBNOLQRZEocj7MDbjxspyAuvrWawdGsHUfBLZYX4GX3f0EgH43HG89eErjL5v401a2Tvvvo4P&#10;P3oXH3/8Lj5iE0AmGN0Xn3+cs7qPP30bC6vjKKnai+fu3qTVfYb3GJ0/+PAdvuZDfPzRR7nLjz5+&#10;L/f6L2iG5y6dgrKjFfsrHmEjnPIfwqP7foRH9/4n7Nj/AB58/Ee5y3IxZUVbhkZLNVoY30W0P7Gr&#10;FVK3FGKHhABsRWunGCKzBI8VPIydhffT9nblTr6UV/co8gk/IRLvLrkfO0t/hD38vL1lj+OxvIdR&#10;J66GxdcOcUc1+UDZIROkOqY6Co1Sz8bkp2c/NxrLoTEIh9VVwNRVD2u4gQCkFSYoOQFJzqhzM9vH&#10;1HAktBQEJYwhwpCF3pu2Qe/RoJHWLzNJmZK0uK++vRgNjLFNHWUEIW2LEMz9HYUf1Ez7k5hphJYq&#10;SCwVhKNwUDPjLvW3okXYu7sHtbID399u3c9WiAZ1NW2wlqZXjUppGSoIwipJCRvztySfH87IqyxF&#10;OWNtmaIUlW3CfwDL0UBNbbIKB1SyacWY2z6Hd7/9Sxxn7Gxhhy2XCtsXGaPl+xmT99BwCMAcBPdS&#10;v3fxdbvQZNkLkX0/Wu00wU5GdlqM0lcFLReSKd0KJw3QPSKGa+j77V4afytkDgWBz4XBlafrYgsx&#10;MsbVcPe60XdwFB1+B+1lEuZsEOoeC9SMgJoBms8gB/2QFqYRLcwjSpj7dbmTud9+/Q3cfectLB3e&#10;wsj0BCbmprF+9BhWjxxDz8AI3KE4ehmHzzz5LA4euwB3sht1khY4aJsnrj6B97/8OW689DJMISf2&#10;Ve8gSOqwQMOYOTqMtmAlwkN2PP/2q7AHOjE82oNu2qZwEm9/yIGnXnwNn/7yL2mWz7EzuRDN9mL1&#10;6CYi3S4ke/1YZMR0hB1os6swsTyDrfOnWTlDXIcFLIBVMEfNkDtFqFTtyC3TRnMB4cf4oedt/U7U&#10;EYR1RkYWArKpsxCyUAONUARFXApdxgBLnxOhiRSSo33YXZCHitp6RLu7CUI3emfjmN4aweTSEJyO&#10;NogkNExhG7OsjIW2GdZuA5LTIUxvpnDkXBZnr2Rx8WofLl3K0KRSuHK6G0+e7sfZ9QhWxiw4OOLH&#10;rScv45VX38LI6CSMFivhsYrbL7yFw1tn4ZZZ0FWrRbRSgVijBHG5BIl2CVKGVnQbGIP1LeixStDf&#10;pcVAqB1phwxhAtHZXAJHYT7Cj5ei95E69D3WjPQu2uBuCcZ3KjCxU4WD1VakatQYC0VoeseR7Y1i&#10;IMsof3QRx07M49SZBTzxxAl+9yM4vD2DlZVezPG3zUwGMD3NVCHMHjPvxzjbGI1w81AvVla70Tti&#10;RzCtoRW6sHZ4EseurODJF2iAH76M1956FS+9+gJef/tlvPfBG2yv5y4/+OCtnBkKUfadd18l9G7g&#10;7fdfgsNnhIvto0/ewRtvvoy3aHjv8jXvvPc6PvjonVwTTPLq9cuobCwirH6M/bU7ciLSahdSAdeR&#10;oQn37/ohHt/7YxRU7KDg5KOKMlSpK0OztR4yD4HnaEYD42u9vgY1lKlaQw0lpBX5lB7hOESDuz23&#10;GWxftWB/j2F/zYPYW/5j7C6/nza5E7uKduJPH/4hfvwogSucUa9mL6rEHOf8LFEH7U+3H0rDfqgM&#10;B6AxCUehlEJhLGaqKYfJ3whHhOOa/c/N4u2KaeGM6jimhKJqRmDIga5BO9xZEzozepg5VmwJPbTC&#10;xBJ2Kdq9AgDV7OQEWIO6CI0dwnE73/8fr9lEGHJQtDKXtxKAYitN0Coc2V2KJsbWOmU+QXQA1QRT&#10;FcFWxQ5dR/Vu0TbwizehmVW1sYPRhDCsZtSoVDDySmiKBF+TlguKMbhUWYRSGkwVQVtP0DYQgAIE&#10;6zoaYA0FsXr8PMIDGTTq6mh5/G7CDhPNAUZtAX67UKVla9vFBf84DeVxNNn2sBLth5RN4mQVcTG2&#10;M77JvJVoizbA1ifOGaBnRITOvsbcfGhyjzCXmgwqL+0vrGAkVsDLBefq92JobQ6JqRF4aGF9m7NQ&#10;J3VQdsugSIuhzYihG5AQfjLYxqWwDMgIwH68wor8+a9+hqUjy+iwySHVNGFycQ5333wLb3zyBZKD&#10;o6gR0z4NJvQfXMLx6zcwu70FXyYJW8zH+8bQMz2YO/+H1NbAytWCia1RzB6dQWo6DEvAgqNXLsEc&#10;djNKL+KDrz9FH+OKNxzD1afv4ctf/x0/6xO0WTshUSswOTuF7GAcoYgDB5cPwuqy0Q7y0el3oW9i&#10;DGavPfe3qUquGx9hGBuIM4JUsyhWwpWxQxeUsxiyyBgeR62RA8S0g518Jzv9Xqj9dVx+DVB0NUIn&#10;zNIzoMudLLuzV8fOJYLEUE1Q62HyqRDM2tDNGBjuc8Hsk8AYEOYobES7h+uk356bJCC5GEPfSghT&#10;2xGsnwjj0IkAto/7cfyoH+dPRHD1ZA+OLwWxOGLFaNqM9aURrG8uwObQo6KuGKZOMw6ubGIoNQJH&#10;uQLhAkKvVIJYE5tSioSeADS1Im1tRZ9LjtGYDjN9NkxlLBhKtiMZkCJgbSA8K+GprEKkrAHR6kZE&#10;mpsRZ+uua0a2VIShYgn6SvjeTSqsZPtxaGkGx7YPYnt7Dhvbo1jfHsQ2I/3S6hijLKP/qBfpfiN6&#10;sjpGUz1imXYkeNk7YUNmyITF1ThWt1g4BtphCtQj1s8Yup3F4ctzuHL3JF548xncfvGZ3DGAL772&#10;It55/028S5C98+5rvHyNt2mG77yMu89fxxPXThGUd/DUs9fQJK7AiVMbNMN38Na7L+HN9+8RoHd5&#10;/ZUcAL/++gv09vfkQKVwiNEe6YCd66KT/d854mZSskNOMaiWFqO0kSmO6a6G47/KWIZySlNZRzGa&#10;HQ0Qu1vQyCjcYm1h+pKhQSdGmaQSFeISNGspNOoKlDTvxoHaRwhC4UxxD2Nf7eM0wgO8vgf7qgjC&#10;0kfx2IEHUNFAURJTkFo5zlV5jKoUGUJQZcqH1lIIrbUIGmspOpw1NMCW3PyFbvY9X7odXb0WBPo6&#10;ERhwIcQ0EZ1gCpjsYlH2omuUYzprhm+wE65eK6xJPWwpA+4TrKxGIK4sjx+YnzuGr54grGsTYFgF&#10;ka2WUBFaNcT2CrTyw0WGErQIB3gKxzHR4JrbaiBqa+R9LbS1VohMErSwNVskhKmYg6WF9tDI2FuO&#10;oqZ9qJYXEGoVuWlwytgq28s5wFhBqNb1NhqkpRkal56aq0OpqByVhHSdUdhbzNcZaZH6fahlNKs1&#10;0kqMhJ95B61kB1fCbhog7c/B5iIE3YznrqLcNiyFvxLGVBNcAwIEBQsUwZCSQEllVnRpoAm3oT2p&#10;5UDWwtpnzv2f0N4XxvzZo1B1WTG4NQN9tx7iQA3k0WqoU9UwZGkM483wz4oQmJUhNmvF4WuHcOGZ&#10;q1g+ucyoqckdIT+zsoD3vvoa997/kKrejQf2PI6q1kYa2Dk889bbOHz1ImO4ChVafmcua2E75Ojm&#10;OHqXoqxcClYxG7avnMidZ7hCXozoSAyTm2vom1vGN7//W6ycPg2RRgZ9pwvbZ25g6/STkLWZsGfv&#10;bsRjYUxODsHhMmBofADBZAR5lQegJTSGOHBD491cFj5YM074hpIY3piHNeqj6atoY6uEVpp2KExe&#10;+Rjt4BGug0e5LllsCECFo4Z9ohly4cxdGRksI/y9WUbbHhEsqUYYYzV8LxF0/lpYws25nTLWgAKm&#10;mIS/S43gOI1nyInouAfpOR/iIxYEeX/3YBtGZvSYWDRiatGAhSUTYWfByrwei1MWtk6MDRpoXnqk&#10;uE7srOgdpkY43Vqk4zEMe5JINumRqFYh0kgQSmWIaqWIm8RI0G56XGIMRtWY7bdgYcSBmQErRvhe&#10;6ZSaNi1DFwHpVrfAo2qFVy+Fv1OBoFOBkE2CaLsY3eJW9NaJEatqxZDZjY3ZcSzP9jMK92GGpjs0&#10;7kam34EkwRqjGbujUv7uOpjZdwzeKsYwxr1AI3y9csSGaZ+jptyxmt5EK/tLLWw068yUFROCDV9d&#10;xaWbZ3H0/HEcO38M1249gedeeB4vvXIPr7x+Dy+99gzuvnIdr758E3fvXMCNGydw+9kreOmt5zEy&#10;mYFaK8KHH7+O9z96Fa++8xxeeftZvPHWXcbfd/CTn36N3qEMjUgD/1QItiE3OljkVRElVIyO8i6O&#10;X1sdajjGqySlKGVSqGH8bHbWcqyWodLA9ChMXOBooTU2QUSjbrWpUKsTxns9GsiPCmFmKVUxCut3&#10;0PhogATfgbqdtME8FBKqTe2VULsbKVeUJOk+JssDKGnYjxJyopJy1agRTDAPUhqgXJhUgeNfbSlF&#10;u4vLM0z761bBz/QVYlGMjLoQGfMjNhVEci6C7oUYUgtRpBZDSBwkDKc9hKEnd7yrb9gBL9t9VfVU&#10;zvo9qBI+sGU/qqT8kaoS1GjK+YOaCJMWgqSRQBEgSAu0lTEWf789UNQuzANI+BmaaYYEn0XKBSFH&#10;KzuMiK2FrdkhR5Nwvk67GNXtNSho3o/CFhqHkuZIwpcSwKVyAYJVqDZVfQ9Bq4iE9sEUdKOJBlXB&#10;mF3dwQhszGMsO5AbfE3m3YTeTsLvcZrjY4Qfm3Unmu17+LkEoUP4E/8+tDhogo4CmgoXGsFl66U2&#10;D3Aw0t70PXLGOAXEXUooYxpo02q0C3s6k8JZ8LU0RzWis91ojwkncHdAzwHS6imGrKsQ6lgRzANl&#10;8E7XIbrMSLUuRXJFjt41DxZOLeLMrSvYZgSaWJ7KTfSwceoIFmh60f5BtHYwNgd9jPnbOHnjJjIH&#10;JxjXRajW74bcW43YpA/D671I03ZswrF4gVq40lZkF/t4XYrOHjuOEpquVBBbl04jPp7B7orHsKNw&#10;L8aXDuGJ51/H8pHTUGjbkerp/v44uF5hyvoAYiNhmBI6uIY9/L5ppLcGkD02jJ6tPoRXe+CepYn2&#10;B1GuaEJsUJi4oA81wqYMKQuMjsuc8Gs07UKLJR+6AIEx0Qdr2g5TVgXnsAaWbppxsAZt3jJoPEW0&#10;PFZsnzAHXBFtrwztbgKAxmiOSCGnbdXKSmH1KTA67cbUrAOhYAMCvjokkoyn43oMztLOJg2YnjFh&#10;YrIDExNmjI9b0Jc1YJBRMd1rh82tgomRxuPUIGQyMeraaXxG+BVtcGq18OmUCBkZcQm2GCN+yidG&#10;PyPT7IAZyxwMi6NOTPdbMUwjSDMSh22EkV4BJ1/ntKjhcrXD7WuHnwXN79UgaGOsbpMiomBra8NA&#10;LMD3cyGbciLb7UR30oBgRAVvSAp7VzNtpQqqzlJIaS8imkwz+7HIzD7posmwOGg6KyA3FKCdcqGl&#10;Ycn1+VxOBGFCi8xsFIPzGUSYCIQ2Mj+GhfVVbJ48hhMXTuPUpaME5FHcvXced++exu2nj+KJmyfx&#10;5O3LePGVO5DKmjA80osvvn6fUHwa9968hdcJx3uvP4/z1y8iPtpDEHTB3G9De48BqrAS6rgqNzFD&#10;q60Jxa152FNJaNHUhJ2bTeY6jq961FuYENnqNbTDlr2oECZP0VVC3ClCg7EeJXKOa9m+3Pa/XSX3&#10;I6/6cb4XE5+sAqWtJShpKUI+2VMmLkC5ku9rFP5AcQA1yr1MjRzvCoKQnBD2LQizRSvJHRkjsILQ&#10;be+shpHL1U7z87AQhmjSsRkP4rMBJObDSC3FkFlNILuRYkui91AM6fUIelb42KIwKa0/99z4TAD3&#10;VVTvRnnVLpTX7kMVv1Q1O3utsB1PR6OziGhPrZB4WiB115P0VYxl5ZDxy0ppia3CWak6atFipPlZ&#10;xbQvCWFDALoIFRpNq1eJZjdByCZySlGvr0OxOB8For0oFu1EcdPjKOBnF9YdQJlcOAi6ipCrIQia&#10;4R3ow8KxU0gO93Lh5qFKTesz5NEmD+R2dDRbdtMUd3FFcFDaGMlstEC2RtsuNPN2U+f/vwkHB+dB&#10;IcxGGyiCPlkBU5r2lm6ANkm4h0UQBVohj8ug7pFC0y2FNsGIGiDUnQ2Q+1sITgkk3nre3wIxB7LE&#10;tz93HJ5jtBzBg7VIHRKh94gYvUdbkVhpw6En1vD6Fx/hA1bYtVNbcMWs0LA4ZMYGcPTSVSwePwF7&#10;LAaN0wZPJkULyiIx2Q9j2AhdRAZnpo3R2wkPI6U+wero3IsORqPxrRFkV4YYVXQYPzILlU8KR48T&#10;sdFuiIxNaNHJcPTydfz8r/4bPv7uL2gW0/BH4zh28izmaXvRjBsednLvsD43DbpzwkTzE2bglhOK&#10;HKyD7Qiwg3gX/JCyKNg5sAemp2mXrazghJ6+GFJ7IZdlKZSu+lxkvvrsPcweXoPS3cT3qEdHSDhc&#10;pxAq2rfSlc/LPCiFf6d49+UuNbxf6yMIOfCFTSkNihL4CYzUoAWzi1256akcrO4+bwujuwW94w5E&#10;+3TIDJoYJR0YGKNdDQrnPnbg+KnDuP3CcxhfXWDMtiHgdyPq8cBvt8Fts8Jmph0a2+Cy0hLYL0Nu&#10;MaJ83xjXaXdIgsleI1bGPLk22+9kJLajx6lH2NQOn7EDLhNf6+Clxwin1wCHl0Cl0XvcavgcCvht&#10;hK5BwkvCsZP3EZw+qxIemwx2Pma2tUJPiGjtDRzAtbScCvbbUtSbitjP89mf81GvY8zTFTDilaLN&#10;WAp1h3CsK6OlthQNwszqfK2E37vFKYHIJYPcyaTit8Ec8tImbYj0hbBxYhZXbq4Requ4fH0Bp84v&#10;4cr1M3jjnVdw9twJVFQU49bT1/DGey/ghdev46U3n6ZterieTPCNJ7ne3bmCrwrKoaala1Maph4Z&#10;x2ce/vhH92HHnoewp+wx7GVUbeqoJ8SbOdabKBzVFCUKkwAwfRkLWg2j697c3193lzyMPYUPYkfe&#10;A3hs/wMors9HtboRdSYKkVnK5EC22BqZLOpRranne1TlxKhcsRsyRwXaOf7qtEynfG+RMMu8uSK3&#10;DI1eEVxRBfsxC5sAv0n2jzkXkuw7qSVa3yrht5FA31YSA9vdGDycQv9hwnCbbVOAYhx967xc6WbC&#10;SuK+8oodKKvYg8raItSJq9CgrCHV69DQ0cy4yR9qrWXlqoSUtJewQskswgHQRZCqGS0FANLcmvWE&#10;oKWRP0jEH0YLdCpz8BPRVkR+GcS8LmaHqW9nZSDMSiS7cwdGCrvDdxU8mNsGUVBP/ZVXoFZYIPoG&#10;ePt7cezKLYwuLbBy5KNcymrQfgD1VOF6416aoADAnVwJu3LmJ9igcL2JAGy08zqbAL9mx25a4D5C&#10;mfHSQxB2FUEtzKcXJcjDjPRdVWj11UIZbqLV1UMZrYeCEUTGCtzIyN/oKIfCx9/vLeZryqAMCa8v&#10;gDFTDPd4OSKLNchsNaD/pAjZEwouaAtWL07hzS8+zP29bv74KvW9DhJ1DUZmx/Dyex/j1ouv83Yb&#10;HnjsQTSrCK0rV3HnjTexcuww1V4JiaUchogY7qxwUnMPLDE5OoIizBxdwPrlk5BxMAQY0TWBDtqX&#10;B4dvXERmYYJGGMPy4RP45Ce/wyvvf4NgKguxTIqebhrKYBChpB4ODnwtjUNho8WzmFSrGG1VtGj1&#10;Tq7nCnhHnAgQgG5edvV3YeLQDAeKHnW6ashcDblZOfRxCYtQLSuxDvPrawj1htGozqfJ5DMW74HC&#10;tYv2twcqP8En/D84N6HCPt7OQ5ufVhgqgDaYT5sthsZbATeh50ppER0wEYRWuAMyOAgpT1TMgSqD&#10;h7bm6xZm8tAjxGgZzPrhiQvT7acxujwPP6O7NeXjcyLwJaNwJIKM3h5C0QKrUwCXDh6/GgEOnrCn&#10;AWFHPeIE02BQjem0BdO9Vox3m3nbgrTThJjDjKDXDG+XCf6QDd6ABS4vIeg2EIh6uJztcAn/P/fw&#10;u1EQHASej2AKuvg5FlojB7nZrITRIoeOINQw0SiYpiT2OoKDcmEtJwSLGROLcwBs1e2DRl+Atjb2&#10;rdy/sgrQIhxtwXFWz7RVay1DnbWKyaiOBb+JTcz7FCz4amj5HVNjUcxvZrF2vA+HTvZhZXsAS2vj&#10;eOrWZXz97UcIR9ywWdvx7ruv4OXXnmTROAWdR8fi54VHOOyrrxNtMaagYCvNTw6Rh8mvsxG1ygr8&#10;xx/fh/sf/UFu5uk9VQ/j8dKHsbdsH4oby9Cgr4eBpmhk/2xh36lTFmB/Ocd00QMc1w8RfA/ioV33&#10;46GdP+RrdqFK08wkqOEyYPLislMSsiKHiHJThZJmAlJRjFpCr0mfx75WkZsNurGjBOWiAlTSHpvV&#10;ZWjrbCH85UxBGsZYI8JMDdElLxJrXUhuhJDajCC9HUf2SBL9R1LfnzrzcDLX+gnEgc0eDBxKI7ve&#10;jcxKAvdVCgZYzRjcUIJGWQ0aBQAqy/njy1CtLCEMC2h5+WilsjcZCRIOGinjaLNcaKxUKi4IPrep&#10;rRrNpkY0M2a0sNqKGGvEQRlaAwrGRiVXuhiV2hqqcSEBSOsTPYa8hkdQItrDHy2Ar5bVoI5RuAZV&#10;ujq0h+yIDvVDz2pXIqMmS2io1OPatv0E6T7qNiGY2yu5I7cDpMFM6Jm/h2GjjTFNAKCdNihA0E4I&#10;MhqLCEKJW5jmqYBA4+9ys6O5CiF202i6KtkBKiANlNP2ygnsUr6+iI+VQNNVDl20Ajrao6G7DJZM&#10;GSN0BXwT1YjON7DqNKL3sAgDxzUYPmZFP2Pw3LFJLJ3cwMyxFXSPpdGV8CIz3ofTT17HOo3M4HBg&#10;b1EhOjpduPD0c3jt069w9OJlyHUSlDQKM4c0YGJ1EufYiQ8eW2RUaoezO4Sls0cZL9vg6+vC2NY8&#10;uoYSeOHj97B+5hhfq0WrUo2lrWPYPnsF0XQ3ZCraVJcKwWg7PAEVjMJEEuE2yGj47Q41pg4tID7U&#10;y/XOgRwJ4srdF3HkxpNQOmywR/2IjibZGeWMRjJaL+101EDwW2jSaqhdtJwuI6OtFs3CsaLCITkx&#10;fjeCzBxjQWGxaI+Xs1jUwNRbhzYWHGkno16oEqZkLSw9jMLdrTRHGawJFTrZgn0Gwo1ROtAIW6ge&#10;nXwfYd5JGy3cHFMQdAbY007YGDfNMca2mBmahBGGPifs/QE4+mOwDsRh7gvyO7phjHTCHuB7upUI&#10;WFsQaq9FiLYRZuthgc865RjwqTAQbENvVwcyNL1uvxnxkBmhiAleWrmbr3fx/k4Czm5vg42DuJMA&#10;dPqUjMaMyh4NugImRMI2hLg83C4N7E5+Vy43s1sGEwe73svCQwCrfS1Q+5sZf+tykwU0tedBzD6t&#10;bMuDSjjYX85oTJC0aAsIx0LUGIpQRfOuJAgqaIRVTEnVhnpUEaq1BElTp5JJgGaaNHO8ONA7TRgM&#10;OKHQcT0T3MdOreHK1eMQiUoxM5fFC29cwdaZMUJEh86sE4YeLr+olkVfAlmwBc38Xo2UnkYmMVfK&#10;inpKyQ8f+w80wIcpLXuwt2YHHqG07CnaBZlGlDsTpITjurKpAHllO7Az7/5ce3TvD/Hgrh/g4b0/&#10;zllguaiYY1bC91bnNo+JmQhlPqZFXlZqq5HXeAD7GYlLREx6tL7cJpZYHfuFkiZagPwaRuKmA2hs&#10;q4TM3ggti6Q1Q1OfsiJGACY3goRfGOnDcbYEx2OSFiiYIG1PaLS/gU3aIGNxH+NxeimM7vku/P8A&#10;T/dIpIhtz0gAAAAASUVORK5CYII="/>
  <p:tag name="ISPRING_PRESENTERDATA_0" val="Tmd1eeG7hW4gVGjhu4sgVGhhbmggSHV54buBbg==|R2nDoW8gdmnDqm4=|||ezE5RERFODAwLTgyQkMtNEQ5Ri05OTlBLURGRDEzODU1Mjk3RX0=|R2nDoW8gdmnDqm4gbOG7m3AgTmjDoCB0cuG6uyBEMSAtIFRyxrDhu51uZyBt4bqnbSBub24gSOG7&#10;k25nIFRp4bq/bg==|SVNQUklOR19QUkVTRU5URVJfUEhPVE9fMA==|MA==|||MDk4NDk3NjEwMQ=="/>
  <p:tag name="ISPRING_PLAYERS_CUSTOMIZATION_2" val="UEsDBBQAAgAIAA5JEE3Wo37aRwMAAOEJAAAUAAAAdW5pdmVyc2FsL3BsYXllci54bWytVltP2zAUfi4S/yHyO3ELY1yUghhStYcxIXVse6vc5DTxmtiZ7RDKr9+Jcw9pN6RVapUcn+/zuXw+rnf7ksTOMyjNpZiTmTslDghfBlyEc/L0bXFySW5vjo+8NGY7UA4P5iQTvACwmDgBaF/x1CD4kZloTjoGF5mJkyouFTc75D5H7man0ytyfDRBF6HnJDImvaY0z3OXa0SIUMs4K0i068uEpgo0CAOKlmEQp8Zem7+j8ZtIQc0uBd1Bpub9G1ckDceL5j2S/MyVKqSn0+mM/nz4svQjSNgJF9ow4QNxsJITW8o187cPMshi0IVt4pVBLsGYIghrm3jmms8uhaOVPyelwyoBrVkI2o1FSGjjV3PWBCWmtq6YCFaCPfOQFbmtdOVlW9SS6Egq42emQm9ht5ZMBavG3vH36EjE3iZmOqr4dC8Xy7/lVTLWb1W8j8ZiM8rWMdcRLnUhrXU8Cdrf1Utsja1sn2rZLgom4ij4nXEFgX393pyA6YyUGzYyt3G6OvdxAZ8WzDdS7e4RhtKtZOM2SnFLpbgW1HC4ze7LloLU2W6AmUxBXaqJ98wDkF+ZUrZfN0Zl4NGBscLSPtijZcpVk9qGeJFJ4vN/6E3hN2jNL32oMxbwPxrzGYmamnARwMuCo4+BBGtqAItd2FyTxm6xZxuTztZJ5zD1TO1JwKZgIo5hKgQ8+wEzjLZ2ug8Kiml08TM1wHYW9oIjHkYxfs0ow3B1L03C1HaUobOwFxxLfzsCbcx7gWslc8xQZ2mKA+Bt8d6uNx2hw5YMdNmI0aMj49DzM21kwl+t0ntz0lxbSR84vcdHzr5PDbpLeQO5mB5CDCZBL656LmwOEeBceOaQL3s8J5XVTXGIj8z64mkw4AvTYzFj6ulcGFZpaRnOcTBZWnrV5zhLBz4BbFgWm/tuQv3Lw0IHCY/fG2NcP/CsynzJX8HJeVD8NZidYamdCAq9z8nHy7MOA2oRJ2Nve2vat+NGiroOrkvtW/lr21HfUJVWSpntk5RX9aLElPPgE8oxVDITwUAAtmEVvY5xHt8pYE4MG8xodorHQ6Zz8gEfqpyvzq/alC9mVzXWxvVYblzG8o7rqAq4lR+tDlKTiFfNNXz8A1BLAwQUAAIACAAiEHNUkRXtGSUFAAB8EwAAHQAAAHVuaXZlcnNhbC9jb21tb25fbWVzc2FnZXMubG5nrVjLjts2FN0XyD8QAgK0QDpJCiQoihkHssSxhciUI9EzSYtCYCSOTYQSXT08ma76K120iwLddZUsusiXTL+kl5Ts2HlA0kwAG7Ao33Of516Sx09eZxJteFEKlZ9YD48eWIjniUpFvjyxFvT02+8tVFYsT5lUOT+xcmWhJ6M7Xx1Lli9rtuTw+85XCB1nvCzhsRzpp/fPSKQn1nwcO8FsbpMXsR9MgnjsTayRo7I1y6+Qr5bq6+8eP3798NHjb47vt3J9YKKZ7fuHQMggPXrQA4jQMPBjQMN+TPBzao2ouH7z7xpVK66GiQcL6nsEW6P2xzDpeYjPrNGzml0hef3md9EpvQhDTGgc+Z6LYy+KSUBNYHxMsWuNXqgardiGo0qhjeCX2iFIaiUKjkopUvMiUbCQ17xLmRvMbI/EIY5o6DnUC4g1ilRRXN0zsKyuVqoAdSVKRcleSp4anVA+5v264CWoZhWUF4JPtRLwT5UxkR91qz4nfmC7sT2fxzMcRfYEQkx3TgHSAfylqFbwLuXqHqi4zKViKbooOAAGEWLrtRRJ808RrQtt4Vyyq04rQvvcI5OYBoEfxZi42xVrhPMUuQXTzg5ECe0IhwBQsJIXN5CNTeEbcWRLOQxh6k2mPnypNmEqlisJ32qoHXMMlTDneZcUVCoOodKj6DwIXR00UIUYWrOyvFRFelCl+/nsAvaIEwARHLoHTjXGFhjqQ0ArKwqeVN1gYKVt6rvlFbgKBRhT0xk0pbK6rIA22VryihtrhXaFJaakXvILBfySnG2a2gfthmydZe7bC+JM4zEl8HOMIa8+q/Nk1VMOyPlJfuyzoYYy2a/5TptatHgcPIfuYo1IMEQieAqd8OkQiRc4giDjqEuG2GfexDZZgr63bUrbppcw3WPkFWJJAnK6mjZC1SWs6JBAazIZKY+GqYnwswVUsWf7n+mtDSqUg3laig0HO4qUF52KoPU72NWkerbwfoxPbc/H7idKD0ZDrirE0g3LEw7FljCd0yt4l4rUvNNlb/T/UotfEavaVn+3nRLExc/vDrXnYLB8hhGsqni2rrpU64C15t/ECk3xz5rQx/Wb6Y8cTOzQC75MZkqR1bKZQLfOz86yoTnqNOKWkeqfrS9tSdSMGgwbFj0cYY8h+0tNtdqxF+iJmPL+ch45BZl5M7dgsHn5heovTYIWgCh0U4xoCjE2ltPVu3/07DGN6N1fWX+MM/D+wI0zPTj6y5/jceRRmD7n/GUpqs74GV73nrOG1jcfsHt714OhQz3qg8kEAJftvrBEUmRgf9oDczHD2wg0o+LAk3NVy9S0ASlemXEBsa0z/vGu+KJQmVmVrNzSoBlXT25jReNc2CidD9hX7ZjcOz97RL55liJsh7CdcWzi6D2Qo1kvewoBjXQofBptt1DAp4xVyQrG8oWq87QnUHMgc/GpDWCtz9H1279ZT/kPrGhWUbv6wyAQvbGDXop3YD8RVfHy58Eg2osdRtSc//jrqhOI2uNDAyYrgZLVuzd9BNuD8FbUZfkKZddv/0g6hT0o6C9y2mTNvMtUBktH3XqBL23+bUptZzoDSkWGQaouYD85BGFmh0+hLZqTkjWaseIV9FSqlByEYqKva7kapv39dURdSZHzIbK3m2zaYerNY9t1zRUN8BgO3a+aQZ7CqS9p72qkWvYGc6Y2gZb9AR5PRTUUMMR4d/eibxbMKd5XTN92/ffbn13yZkpuGyL0nOb5fcfZfDw0d0+luSc7vr93bfY/UEsDBBQAAgAIACIQc1Q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IhBzVLqb9wBQBQAAUB0AACcAAAB1bml2ZXJzYWwvZmxhc2hfcHVibGlzaGluZ19zZXR0aW5ncy54bWzlWc1y2zYQvvspMOzkGMuO7SbxSPIoElVror+KdBNPp+OBSEhEDQIsAMpRTn2VHtpDZ3rryTn04Cdxn6QLwaYl/0JJlEmTg0cmuN+H5S72w4Is771JGZoQqajgFW9zfcNDhEcipnxc8Q7C5uNnHlIa8xgzwUnF48JDe9W1cpYPGVVJQLQGU4WAhqvdTFe8ROtst1Q6OTlZpyqT5q5guQZ+tR6JtJRJogjXRJYyhqfwo6cZUd4FgwMB/KWCX8Cqa2sIlS1TR8Q5I4jG4Dmn5qEwazKsEq9kzYY4Oh5LkfO4LpiQSI6HFe+but/YbGxd2liqBk0JNzFRVRg0w3oXxzE1XmAW0LcEJYSOE3B3c2PbQyc01knF29p4YnjAvnSTZ8ZuHx4bnrqAKHB9MUFKNI6xxvbSzijJiEhIB1FVLXMCpAtjc5aavNHFgB2KpxynNArhDjKxqniN8GjgN/2B3637RweDtnXVGRG2wrbvhAnarYZ/1O2FfnC0H3baS4NC/3W4BGhZz5zp+wM/8LuhPzh60eotiXB36grjd2qt9pKYV/6LoBUuO1O31lkW0t/vdd0w+4d9f9BudV8ehb1eO2z1r1CzNTy3WsulxYVfhgIRuZxf3jrJ0yHHlIHYXFvjimiQK4blmISiSaEaR5gp4qGfMzL+PseM6qmpUFC1Y0KymspIpAem+iqeqSjvis4SgmNQkkVt7zwvSvvps4VHL9nZrx7rVi/Lhdj1E6HFJ/Z+c2OncP/59v3u3+FoGWuNowRETF9q0PzIpRU1SBxpOgGFJNcec5QzFuRZJqS+krH5wcKJO2jKI8EXMm+u0VCwuIgYSYck7uKUzEl/cEx5Eyw3PTSCNcoglr2McBRgDtsN1RDfqCBQ+VBpqmfbTPPCuiYpZgj4YD8kqBPciHeUYKkWFmWRWiPxUfXHrtBE/WTDbYfuNA0YhVlMaTjZ+zxGDYlPYHt0Me8T7mK2DyuHmdVDpJMTEqslLFGNMSfjFOrIxfAVGSqqiZOpyFmMpiJHjB5DnAWCFZ+n8F9C0Py2jEZSpLNRaB00UrO0TCg5IfGey0SHMEWaAxL6lIwRbWf4Jadv0ZCMhARegieQNhinyvKvL0WcYaWuSPGlj4/s5tbqNvzXj8wD4niCoVFYjhzKm6SZXgk/niIu9CUOwhHhHFaFSUpM49k9l2dbf/80FAoDef5I2VjgVzTNGf6Y9EVA5qhXmPLVzLJM4h/0wHnaBE9mhW6Kd0YNJU4hJZYTbkSwO1CeE1fCCHMkOJsiHEGDooxsTKjIFYxYgbDU6v09tHhYprOrMexkMKOMiXSi3Nh8srW98+3TZ89310v//vrH43tBF61bn2Ezne3d6vc2/M7Ia4eLB3B3NPFuqGut/AOgOxt6Z9yybt7T3Dsjb2nxnbHXG31n4I12/wHkPU3/DWxTyNSoTnwjn7ef/xzgLeN0rR62fmiFh7cQzErhZsNWLplm8vbectZjf66tZeDXBvV9BOk6aIfBros8dAUosY4SEJiReQnigmlgnqD0/N3vkYv1dwlFUXJ26mILB5wpYuenv1EX65Cen/6TGVUUTuLqB04R6blY9V66WA1sO9mfayWdXID2YGy3O2gQGE2hn40/mdh/iPQ6lepHVu2Vqdn/Q5E++LRrJW1FinT+7i+8spX7dWwZq8zPFxz2z/st0Jf8qiZMzv42p9vZieXsz9TN85g47qj2VbCLcQfLYyJRKARTn1SEFpdz4HdaL3rtxleg959pBO1V8Xlh4XtC8Z578QOcuZNSTlMIqzmAF1/tqjvbG+XS7bfW1oBt8Stode0/UEsDBBQAAgAIACIQc1RnYm6zVAMAAD8MAAAhAAAAdW5pdmVyc2FsL2ZsYXNoX3NraW5fc2V0dGluZ3MueG1slVfbTuMwEH3nK6ruO1lKdwtSiNQbEtouoKXLu9NMW6uOHdlO2f79ju2kcdqEFCIkPHOOPZfjsQjVjvLeHqSigj/0B/3oqtcLV7mUwPUS0owRDb2YKHhKHvqPfxeLfuAgggn5BlpTvlHGUtp6FIFxrrXg1yvBNe5zzYVMCetH3x7tTxhYZBdLYFiXctZkBdUxPwZ3k9lFlOKM4WQ0m963EVYizQg/LMRGXMdktdtIkfPEhHZrvjba9pCBZJTvOiNiVOknDWktpvnNfDAfXEbJJCgFJqT72Xgw/tnJYiQGdsx+NLwbji/kVEd93pgT2p4qqi1tNBjdjoZttIxsoF7k6Xx2M7ttx3Pcvd6VT+NyBA3/dGfmKP4DyC9tLrI8+4pGMik2pqAnnJH5OjlMkASvHxJm9+brJJiEzEGdglSMJtgGIRMnxe/mawO31bL40x8SobnbUrBX04ST6WEUEjOItMwhDMqV86mt+HjJNV4miNaEKQT4pgr0ihm+klyV29RtFe4PfFCeeKDCUCHeBctTmLp4PWDdXuGn04mdK358R5sXoIR9YfQirIwV8hnLeob0jBXyzXTrhbPDGfzU4zilHiakaObn1UcvcILLsl7lqvSakxbmlivv6MJQYlKRQGRltaQpmK6FgbW5kIKzmEJO9nRDNL5Lvw0uPthkVBicOAqlNesq1FQzaJKbjREnut8vu+5Wo3tAqtzcuqdx3j/0UyJ3IJdCMNXvFTy8I7iNeznPGWai4nsH8omvhcexgbWRuNCgLgULd08uhROtyWqbYkxtKYSBV4MwaC5yWBzbVH2epzHIOTaNQqmaus3htnSzZfir3yl8QFIntDgdU29xO07oUZSeoVAAELnalpJ1C+dJc6Ypgz2UF98z2ITbMgsVSrRNbWO9gLX29VZYLhJkMScqpdTnh2dvwL9jWLWNTzzdmtckVjax2q0vB3AVSm0kl5PMaNUfYnZdCKm2MfqbCoitqlWT5Fq8aSJ1sWm1LnInexhzmtohgQ7v+AaP4zAhsqIq1llW68xehWAeluNmqiQ0eNooZhRGgyaK9ZzOwSXezmgtAfwZaI1X3pT+BYdYEJk8HyG1sd3gdmzMER82O1JxGKeZDgPP5JpzbAP+jf84RP8BUEsDBBQAAgAIACIQc1RwoRkuTQUAANocAAAmAAAAdW5pdmVyc2FsL2h0bWxfcHVibGlzaGluZ19zZXR0aW5ncy54bWzdWc1y2zYQvvspMOzkGMvOT+N4JHsUia410V9Fuomn09FAJCSiBgEWAOUop75KD+2hM731lBx68JO4T9KFYFOSLdtQajmTHDwywf0+LLG7HxZkef9dytCYSEUFr3jbm1seIjwSMeWjincUHjze8ZDSmMeYCU4qHhce2t/bKGf5gFGVBERrMFUIaLjazXTFS7TOdkul09PTTaoyae4KlmvgV5uRSEuZJIpwTWQpY3gCP3qSEeVdMDgQwF8q+AVsb2MDobJlaok4ZwTRGDzn1DwUZoc6ZV7JWg1wdDKSIudxTTAhkRwNKt43Nb++XX96aWOZ6jQl3CyJ2oNBM6x3cRxT4wRmAX1PUELoKAFvt7eeeeiUxjqpeE+3nhgesC9d55my22fHhqcmYBG4vpggJRrHWGN7aWeUZEgkRIOoPS1zAqQLY3OWmrzTxYAdiiccpzQK4Q4yS1Xx6mG/5x/4Pb9d8/tHvaZ11RkRNsKm74QJmo263293Qj/oH4at5sqg0H8brgBa1TNn+m7PD/x26Pf6rxqdFRHuTs0wfqvaaK6IeeO/ChrhqjO1q61VId3DTtsNc3jc9XvNRvt1P+x0mmGjO0NNc3guW8ulxcQvQ4GIXM6nt07ydMAxZaA1V3JcEQ1qxbAckVAcUKjGIWaKeOjnjIy+zzGjemIqFETthJCsqjIS6Z6pvopnKsqb0VlCcAxKsqjt5y+L0n6xs/DoJTv77LGWelkutK6bCC0e2PvtreeF+y+f3e7+DY6WsdY4SkDE9KUGzY9cWlGDxJGmY1BIcuUxhzljQZ5lQuqZjM0PFk7cQFMeCr4QeXONBoLFxYqRdEDiNk4h/7oH3ENDSEoGi9fJCEcB5rC9UA0LGhUIlQ+Upnq6rRxcWFclxQzB1gH7H0Gt4NoCRwmWaiELi1gaTY/2fmwLTdRPdn3t0I2mAaMwi6kFJ3ufx6gu8Slshy7mXcJdzA4hVZhJFyKdnJBYrWCJqow5GadQOC6Gb8hAUU2cTEXOYjQROWL0BNZZIEjxPIX/EoLm92E0lCKdjjKsNFLTsIwpOSXxvstExzBFmgMS+pKMEW1n+CWn79GADIUEXoLHEDYYp8ryb65EnGGlZqT40sdHdjdrtOv+20fmAXE8xtAZrEYO9UzSTK+FH08QF/oSB8sR4RyywgQlpvH0nsuzbX56GApJgTjfUzQW+BVNc4bvk75YkDnqNYZ8PbOsEvg7PXCeNsHjaaGb4p1SQ4lTCInlhBsRbByU58SVMMIcCc4mCEfQkSgjG2MqcgUjViAstfp0Dy0e0nR6NYJDC8woYyKdKLe2nzx99vzbFzsvdzdL//76x+NbQRe9WpdhM51t1mq3dvjOyCuniTtwN3TtbqgrvfsdoBs7eGfcqm7e0s07I5f09M7Yq529M/Baf38H8pYu/xr2QMjUqE58LZ7LD3wO8IZxuloLGz80wuMlBNNSuN6wlUume1zeTE6b6iu95ODzNZOBX+3VDhEE6KgZBrsugtAWoL06SkBShuY9hwumjnmC0vOPv0cu1t8lFEXJ2QcXWzjDTBA7//AbdbEO6fmHfzKjg8JJTv3AaUU6Llad1y5WPdtAdueaRycXoCEY2Q0OWgJGU+hg4weT9/8jtk7Fec86vTb9+jI0aOmBlt4qQla21qRB5x//wmvL1S94W/h8IfmKV3pp8qtlWzAKSEoN6IH24q/57UuYnP1tDqzTQ8jZn6mb5zFx3DLt61wX4xaWJ0SiUAimHlRzFlM58FuNV51mfa05Td2S+osQkvtdPntVfB9Y+CBQvKhe/IK2AeOL3yP3Nv4DUEsDBBQAAgAIACIQc1RNIXfXpwEAAD0GAAAfAAAAdW5pdmVyc2FsL2h0bWxfc2tpbl9zZXR0aW5ncy5qc42UQW+CMBTH734Kw66LmciG7qbCkiUelszbskOBJxJLX9NWpzN+91F0WqCo7YX++fF/fa/07TvdYjix033t7svncv1RXZcaaE2JNTxWddqi51p3JM0SmGc50IyBU0M2/5+e5cOFsBk7rDSNdp/aVhp+Duo3C0KliXOLhbBo0qJtLNqPRdvaAv9WMjtldczIKHO0VgpZL0amgKkeQ5GTknEe3sphJliDcQPiBrogMVRMn93hJGglL47exA+mI5OLMeeE7WaYYi8i8SoVuGbJKf5AT5Ne7jiI4sBXbWFpJtW7grweOOyHbui2k1yAlHCKOwrG7vjFClMSATUT8r2hN76CVoybBa3Rm0xm6p/2XX/geybNSQqNKk3DoB8MqhgrvBrVbAQ/cgq2qi0ZTskOxD1WyNf8jgPkAlNdkSbq62lFKZIkY+mRC0Z6Wjm9WW3b9m+UHaMXoUjOf8WTnibTKEblmmHtmi0ttzZvay53dAZlvdyyFnVm6wvUJtriokXj17pUZS+q3mj0+qvImogViDkiLXpn1yFKkXiZF+2k2Pz3rW3WQnUOf1BLAwQUAAIACAAjEHNUCNupXWw1AACDWwAAFwAAAHVuaXZlcnNhbC91bml2ZXJzYWwucG5n7bwJVFPn2jCKtdZ+rYX2FAVkasXWGQSUmeS0tsRqJaWIVoZQjRBQBsOYQIa2HkEhJLUOEYGkFRUFgWqQIQSiQhIkQKSIGANE2ITIGJIAScj076AFPN/51133rn+t7657XUsXz847PfPwvu/eZ74LhH3w3tr3zMzMPvhm91ffm5mtgJiZLY979x3wlySvGhT4Z1ny97AvzSo67EbAh7dRX+z7wszsNuV93eEV4PN/ndh9KNnMzLzJ9H8ZL/HGUTOzMOtvvvpiPwYx0TdBkagOSTV62T++HvzCz0a+/lMnh1vnbD69fVH4sGL83UdX1r+1rvPsl6erPz5/79lhz6+6npgdjnFBfr636crG29SQltpP0+OeHbV/S/7B54HHVJvnRnF6pao3IjWkuw7bcLWGOdrbfbMUkqYBxDeV4sJlID5mdjZNG0x/T6Ssopv+3ut0xb1lAmC8qf+a72D/d4c9TVIKYdop4vBeBj8m2fRbIbkoSyC8dLWMr3o+aJruxNpV9JXnZfc5y8GH5zvi/HEdAetHPpx/UttAUpPmO+n8uvU/KfxrMfNzvNMkXSbJPCEH4afwSrZhTlhW2Zgx27qlshBv1IqpKYMc6PuD9P+SC7I2g11XG0YrG3384SKQnfcMZ4yIzJFr1OtA9tUuZ4Pwuz6QjJX7t+MQW8HpZuEzGwUyvCwTJTbM1ggaZ8oT7UPEmo706/TKlFIO1GmzeZpaV2mc0TCIOh6xkFYDT+0X/Khm/QAOHqcLH93eJ9YNewoQmIFTDKtInPxGjmCLoRDf8dfNA+iRJmmlcY7XQdAcJKRmIAodpIIO0eNiqEomaJy+5gIXlFmqnBKSD80YotC2ESr3/VkCXe/gmP4m3PhEiCKqkrv4RV++XKfl9j6i0pOYTPiz83aqrL9B+UX6rPfeklDONQu6a63/dKVhRnOWAozICeAqlJLEMOnvtePbEvGi6ek92u24YfzpJiMgUDMjn/QkiEFe/2hsCyDHu+H2lARzLqyiM4ohyhgBWq3TSY1T9yVAS7N82noPsJtTi1iFAX63lup1AuOgBmo3qDcqTrkURkJzxoYnmie4UYPTtThaY5wHjlxjw8G3KAcn5Cz0fjsZKtx5Eh7+eYKLTFZ9KncVXUPoF+CI3T1bGiuwcxh9amSuXGvD6fGDyYQq1xwVkDaY+ZvjBjacQfmIeqZrMAMrEr1jkl5+np3oqPp8YEnOFhsIsiqneBWvS6xNNPZpftppHuV6lHNjDUdjotrpIMuxRLr9IhKhW37Y78oOA4nPbVkjlfIejg3NPPkgmj/gDg0gYdB9tVBA75DoOYkM96g4J5XwcruUyadFLfy4sBfWEGRK28/JJixnNWmNjlTx9N0fCBNcir8Wwo1FExXAUM/6gEc6a/ltJbJ5BKupFaDD0HPVoMr+SYx24nnYQK513RzcA8rRnVetdn+n0rqS2xm3tYOimLC+z1UCGa4ZkhhqiXTjRRml5lzPQ+WBu3ayI5hckT08sweuL1B2bs+p4SkH73hbcnkk7cdAYm+Cbnkca9z51OiUTWSJ2l3cob09OrY6sqs2nEYr14Y2iwqyBBKVa8BjuX5j4wF0g7yK1ad+yhc9/cyk3oK4oaefN5Wk+ISEC6dsdoU22hO5tTvN6a6FnE6cnGCJDDW/6M3liA4hov2YbnBHWOPG7E5Mpp3GhNgBvK62XJ7cwuVTHN0DetR2vD9OUL9MVZPuu03CcOPy4x9Ky+cyOKmDrFqBZr8SlCkms2uqjjWpUASFQxorAXzOIEuN4E3Z0GFRZiv+Tes+oAeRDrke4/y6RsYTYQmFng513uSjjPtbK6x2HSmEEEh+eNY4BkE+MRZKRqPZF53CVv3iiuB+Uuvn5uZc7zeY7AetdCc0iiyd5/ar1JcAfYRqpnWQKdefEaT39azrr1hFl1vMyKtqdYrjPlsaua4/dXSErQaZokV5JMV1pZrTiXMl6ddL0kH16g/nXACZconz6MKusFXhWIIuH3nYrwX5qPVsnMelvJOhpKNYwqpk71sBri2ciW2VjAoJhrorymHGusbbPAGNIARixco7AK+t60othS+IDf4DSMeRI8dCIiu3BvIFmxKQXT3rVv7FQpD75IZxrTU8go63H/TgiR7W8CoPF1brEPFgwPhJ727rXT2yDnQbfeoWIZWOn/2ghKNFZ7Dsm4aJqpbiRC/iVouhOtIq+l8FZbXTA8l+PtsDyiQtF6U8kesvnI1W1DNfOOcouTWM2n4vEmcmyTI3yKVfoEgCUp+s7jlEW+MITXSZlGJ85Wk0qzzYd2THZNa3ODKarUwSWYKeU6Ekf5qkg7Q1IkAadA20scY18jqpytVAEnUoUWKeeu2QpNgPWuFOoxHhoFUgCCKTS4YyziILnN1w3Bt1fseS7XyRyB/Mi5FZ8JFjJiSD8adap246rvzbmlPym6SYadS0Y4J/6ixUrGvGymeT1LjBMxscC9msvgh33J7EigdT2H+uaJJy3vpbaZgvpmyQUaTzh1j0JqnXL9xOeiLxhT2KOA2rEcAjzenoBp4D0XhSdIbPTVXo/veTaKaaZP5Gd74K0KHVpMPK5Y7qR7YVUFD4KWQpZ2ZwDoitn1eIUwPKn97LEuSuWMQbnuoo7ij5k0K1zxZgfJ19qydVJxNapzY11L23JEDNc6MiSW1HFKOq7CAuisezUSAv2kOsIRYbxSdzFxkR0iRVCsT+mdL6fn0WP68J5fcBhGYOpdETD7r9jb/GIdzvb0O+DvpR9NtSxcgLYEudS2S3P+LpxqxHMdi3Y+wmbAAUjX4ydmdTyfTw5sUI+4rulqk6AeibPA8eVvv9jrNwdvjbDM4NBPsU/bf+Ly00sAl1Ke8bpi6AobzrbcKha8GZjPvNZwApl//2zu/NZwAnyhec4IP51CC8zBS5QOpTSrfPj+g5tmRRUy5x9z9OgR8LE/touZ6NaIPUdWamkqgfrxfrJ6eTLwbezQETikr8xPHf1n8D/rMVcUCsqq3fpZSbwniXIMRHsjnNAWLKIp7UtQ4oH821HjQcy2BenQEFAP7604EsQTd+ZG8kjeYci1+dBQc7/n5hIDk1C37zwKmBj8HHmCh1eNGAktfXkKkaP7MBmpwGcGEdDtihzgv45ycdfdi9DAHEs8G+KGDpcIGM3seceaz5XXOxpjFe2q+pSKdTfldN9hX0V5NrXlL3qHWqjhnsAEH+idPukl0yv1y/puZjWM7af8JLlnawgwCbRi3Y0oauZcornI9+R789Mg6M1r7iYfkqepnv3QH3gIcVxX49q2HEDkgj+bXxayGJYkKGz/eIA1wBUPFSFFVuuIpJMMPAZGidYRnc4CfUymEHzgiDX9na1U95DT9rCJhh1He/yK985ECl9wWukcoUe6ZcmR0JsOyIRRb1bVpFL0C0bAzoHD2bL5/W7KtxPFl6MBPa+FK0/9zSJB01TMoMCRlzt1OUwxuuI4+uKZZcd/LzXF08vBKi/mNkAoU2jDN9ehcHxK45ORz3r7bB3YIOJ1dP/xl9R5Fv19jI9rIF0kuEzOLtyOlxQ1+B65WKTHmxdQCqp+vwgcPqt8EOoTYQeOU+WCbiSVk575KPFiP8mn6gUn9zgQc0hHx0nDHgyhx3cumxj80AJXu9p3MgZMnw1Mqqfr2lKkp+XiXk5Q0S2iuKm8qWTMDodGWWihmap4CMTtDdUK64kIJf1K2uzQh/vIdXgNxSLUxl5oo/9dGqzx5Mh5KXEHl3UpWJmO3qZaS6JKWEAGXOi+zHhvaxNGdGnlu3OxMPtUMIlqrENKz9gQVFU4IojG5e1ISSCwPBB4MWhOIH/sTMWbqUReWNxklO3qDBREbpIhkHXBM63uG9KA3g4a0jU+uWEHAcxJ7ibzCMSOq191ZCd+jVnaAhgFw6vJRL2WJl/8gL9Wx2P/qzJiSuUMgjgn7Mv4FlXrlITIa/fAh1vQmZMs/mkWN9uVsiZnlPupdOVJ8uC8zmbUXgYtIactfAzlX4PHNn3qKUlVUuIhtN8VO8SMGRBm9OUUGxqO2vMChWHF5hBCz70CLt7YMvWoVm+akU+hji0UYmXjsyMpNyaQll2wgl89oVO2KFn8OSSsoQ327KLYajeroHluhPjfVnwIXHKFBbARTL+q/xuYKcYi/PPJo9UDq7hLZnnBe1kyuy71hvr8H7zBX5pj8xQAS3w2pol/uzzOsX+t203owqHrrl9eUOQqS0vYCOCZY/1uyD/UrmpEarYNmRC+jvt4QhOrgP+Zu5XUL9I/T+BYQucIKFKKeodPTRF+PAGGZR9mtzxZq6kRVnSjmyf/TNqv41+ueimVxezSYmeyAO5Fr55hw8S8dvtY9c0KHgspw/3GgXIbZuNdveEXjlpKRpffoXdKbEY/XyGLtlzIkt1bzgZwAnd7K/wbfB3564dLzTTuC0IH6lIMr7p7kGWsnBBSoe37He7Ah6ypFLh7ZxuzbQdG3TwIh6EedWZ+XqPvfKccLaBbnAU1mnOyuwF1RLXBUtDX0eNZOOQVR5zSlNPkB7rWlJa0JNgv9O+/Weq9nG5BAGP3EzwpWQZkypXSLrrYiYGI8vO3JKrvEkMhMF5VHoOusQIIMhKlgNv0vvu2jOWKKo8e4Z3K5HSFJv2nh4iM5B4HXFPSFxFs0l0XnBS6yr2sYf2N2ea07jV+OXXaslMsbG/lxijF0TIjicx91KbiXx2ypEIaxLndetgpnj2t/5S7Q5AN0sYZYU8KxtKqcg9Qnp6EgHgiCzROWUo8WGqL6mLlkw78kHeWgE6SxjLOJAAVcwVgsfXXRFDkT54JcMtGtO8ZZ6Il1azflT0+JECZQdnP7ZghCT4T+xKDJlbW4JSRDAiXGkfe8ASJlizYgK7xC9pD1MlaLA26z2zGPQFATMIiOB+L7gXtVE7BDcT5M/oicl9Kpbpn2eiRd9DHoNuya5u6yWF8xXyTe2prJlXWUsxyUuyyvXyQe1/EjK2JPgrrHwdNcnHZOJlsUvxn2eCRZnka+GJXdwmzaSZwsjUJGhnk/765JRGfYTi2qrVPsMyU/0BU/bz2C9liC4mTwbrqr3R/UIa+xmsOolLcf6yoplY7LZ8OrJdPykqKzzOGKRtRWDNzqEP1rDfu5wZlf6z6q1JXRYFaVyd6Xnoi+glKDo+AQfywDPBNzRjCL8xOxECdjNEna3o6J4SVRxgI8RPKP98Li0InxCd2dZtqJ+D7xuUb38yjOCiuc9pkTV4LUndVbzFTplDGQAZQkbU0jwD6DXSybpoUtY51NdUoeiTRKWuDHgxVPaMA3L1C4JehZsJGFPLRhm2hYnHEg3Bd2mH1OkHUUjqeY3hdLV/oqW4i7+2Nyin8gWIylsos+qAAbfMdT1RAekBpNhHFcwDUvmsWp6fguJlShNvo1AOCtW1tEXjfebvv952D64JhGKTwPJ7ajPVE1OuzF1i+gbTPQzalgz8dIGZYQMkjl0FiZwyNTpUQKItndaof0rqpetC23rCAsh0dBFdhAUtbN70fuqStDjua6u/ZQB5YRFA7KSgiBpPX3160KyBNa+yO20opKy8gU9mIQzboPOJlNaMp8KauUo0u9y1Co8uojV+zGcMHy/k4zNuEilDLa0oHfn8YexaFt0GDAzeMe1eTiKS8GawiTsUEU9VJ62RiqReqyR5kXm6gqBNGXyof4eC9zULilYpQF5dO048iZ7MWeDbuM1goXmpy40g8NyROGaXZGQdt2AiqW6/8IKOYQZQoZ7dgjkLq1jkq4moHpwurbXy5zLyx30UDKxbx+z7Mkdk2KxDamqDfBc0RmRA6w1TnP3tArwGHz3qe4HLHtQVyuQEwhtrHYvKLSGFajLrynj31xCNf+2S05nAm4zdlU6v6SR98Lq5I+Njhyt94/c+ObOs4Dm0KpTgOwFqYZ31g2CCIeKKUlf5dWgVNgu/ZkxbuqRFHsXdw9bCKB0kB0nV2sI5gUaAi5vUCe/8QjjG2jLJoxWLlnMezaP86snGc9wWgNU+fnbulidRJKy5FKvt4Z5tpVWnFggnidR6P22JWZ6fzesGZuEN0IRKKEiDdBLUi9SD/VPllLc+60iAhezd+LlvNP8I1W5/G1wvmtiHCvczt4GljAcfB+o0mH4YxINVsSgUKn5fdJ9qg1ix0pGHLZeTugdZvKb48nUQ410CT6MVrEk8TXssP2IyomhLj+y5mS0oYK/j/MR3ZXAjW+jvdcYNyvnDpxIo3v20Wsnrw+gwakMSc3hiGjvFO5HFfIqHQ4aZnAInjm4RAeFp2vjPL7iavlione1n3/AQzsHYPYiuykZnGywSjLlbeho26eSloJKmYIcspPBWPaq+L6nZblLJ5H86nnc46sAzZdQNMEyUSoZ1Hu1ugtyXbdns9XJflBjmyivhuroEmibza8NRLjAuKnzM27M7mA5oqEHP7izNPbAXV9wrK3zYDu4nZewGTsQG3JAdb4QtL2Sjbs2HaKS+rRqB7p7K68vKOmmm/Vv4P8x+FiP/vmFg4h8c/vfLE3b2i81tSxCdbInkoj3Sdv9vaWRdONVWNisvW9BVDcxqJEErE/Gbp/2v/fWX05LMBtf/j8MljIdWYa5MVRl49yocEslK6lfxTbiV7dWRk4LjDoBCjrXSZkknhozzJ3q6aDpHojp/oahGkHmC6px+GjGkKdx9r4Ur5zNlUa+b37yZUoQIrQ4MlWYhxnd1Ni42qVhrumcrU/NyEl65oDueBPB/SVn0vosCFMnHb/l+cxUj6k1D1SEE4QqIE59Tq788FU4qp9c6cLWKVJuBBNFZLrrCxt/Tytgg5b/0nKepUIvfZDCZA2m30z4B1uQ7DE90u6v71XJiN1PPRf8ETvXyj90A3kWJ82rhMMgDXXZRKBAxU4at11w+cbyzGsqr1/QHlOxqXLtd0LowmCjtoQ4V6KN1HsqN0/Wp4NUqtgZ4x8vjmyY/muvij2XaAlz7sjyLxd09anOveRB6rdNUieKX0a/aYPD3/hrQUNLkF2dl+0sM2PStpJWM7kaAC78BXAubK7cbHwcqWvSTIjVDbJvBfTVjlsqkjutUnJEP7JfMYLqjeO+a9oMmWClN471SWVE0+ZJvaksk7iEEm75pk9+K4AOIfAz7bsiTKvMVG/KapWoa+wsu5glXcaZ9yuLIq+7fTXME88yXe9k1fZ/HfloE/fAbO4rZFc3oUi0IPNznWBojc4oyj1fgyc1oXbk3Ed7vIgPJmWVIZ6jcLevViWo25wgW5zGK5pQdgPPUs8fx33w1OUlu7pDVtE9EwmD92PBDG/o/j+xprOVLrDiyYT8iyu5g7bOK6ngxc8HcxEQpfC4wuqTp12p1bPanpaK2seaz97UGLyucyVAhrxuKzwXqqyqzZN7UGsYx6Hq+xReawTNoXHrSp41HEg7YO+ff+SSnS2sI55W4SDdlugUKNB+hBzD9HtVcVOBJDn6Ykm59pLI0pGqf+W0I2ambPx1NBWNTnM6TPrZO5QsCR5U6mqg02TPiGg7R2WVRDIISKK4T/omFVUYKDE9BgdBh+II2DDsM3VdR4JqHVzpSJ9E4EtV6geQAsRHkIbpUQsZe8aFW7wvmdXmmiwcX/1YOYftu6bGeFdwJ7Jq4/qjadWjyIQwSCpN/+MrPHhT3r54vyR3ynvth9F2AUD6v7hgbkO72MNXARnofGsbJbi6C7U9wRMm3JgllLthiclD4Z64YR5Z7p7gBGEL8U/vnpCWucCzWfE5t90lsa6fkCUjmwJ4tf1elsMxzFh1m3jZWlgcV7Y67wt3WDsrwW8CQu4nidpKnksnOPQBtyxBjPdoEv6V38JbQ3glTCiYtTvqII+EU/k1rr7bxI4rucJY4bhH0j2S9teSbbJERHTfVB2OXYZhar+mDfrbQqgXS6Qt3r7xXVP50dL2inq/bbAO/lqIfx+e+Epre1xxw8H3lDcnsXXWtkh1myr5BxZ5INluJ5XOG3fDPlO4aQhhLg1u9lPV8bjSTAesjdMw84vpS9kCuXI4w+blJAf9cdyzRehQS1hGgjukw9ndhBysA0TOw9H3WbS6rUQqjVIoSSWPpFHMDGklPt5nMD4MUoTTnNdU4YzrmlCQC36wJ7dHp2zgBRb2Taiq0dWTdaGLOotej2IVyWCaK1/Jf/kCiHW1m2wK7uMFucvSyZfRV48hXLLavfwpR9r5zTcKqA8FWxJQadC0iaYagt9XB9YSD6JIBNfNw8+tFUkjL9ci9KDCPw/g24WjeiJoa+BjcM2ozPt6xdyl+ou7Nve88l3MnIHkrQHtki0FFJf9lpLO37Q+OO77q/NcfrEsRjVeCkJ8HkpAoOtwUercaZ6g0ct+Km1TFl/4vrZ56hL1GysbCLAi76LjhnfavBILBtwRDZDITzY1x0tOiHbiuPihOZsFtzH5PenXIN52TIgETyuicqTnqLaRdYYrEdMjk0GkHNcfo+WG8SSreJ2Xq1uHM+MmyzDOInPRF8Zemc0Efwp7g9P5e+f1ZVX1uZC+iMTx4QkrmfEDKXOhiMq9wBYpSyn79Ur23GTKveByefdkncNC3XVCmwhN84bvg3YrVLlJ/ou10CwbPyC7vpx2LK/yE0G3+0IZJYo0TqjA30fbESO0ssW6rN44UNO4035q/9iItJFoTPQ52L6QQqWxVUQCyuf5zScAnKA1iFMqLi9Up7p+zfHIAjKmdMYUY4yJvgcfLowjODbOTIz8VBLqmcjGvNa0hxlTyVK0vjwenxurFBs3cCYXNnauViAyRq4xHPUvYCpj7G3bxSyB4TXHWEjt9oxW/L8IHnWARJoO112IGj4qUjdoJaBhh22+gX3vdx24bU+RC5HEW4tdZb11yYQC0wF+ByJzYuf/rhvQ8qcwZt2IVw5PPX4bulhGfzbx27wEvN4FC8z6o/M/m/8yEPyX80vlPPmj+nzV3nktef6J9ZLu2R44gjw30k97Dqo5x0gkKAu6lJ+VT5oOLYQoqFbIUDXI8BZznEgdhwFVn4ReQhAuLg7lPrdpQq3yYCg/a8/ldcANQ3Cavhmua66ia/Lp+YjE/FddtTtwhLkuOqHpQ2UZe65MCruRRz3jBAHevVs7jmFe7eYAG7PaMeEcJAoXzvlkLeUmri2vpyDqJRkPGlfRXWO4U/+AJRMkWyKxU+d7weixqQ5twITa6ev89v1F4Rtv/nnsqV12J2Zrh/O5VyT/6QLi5j5Ga2z0e+DOzbf+ArlRP0I3jCi7BlvuWu9V3kE3ildsbkgzWJ8pqXOh/O7AN2r+HLkBf3mc8+FslJp01o2bL9z+8ck2hcqCG5ys5BwajBHYxQ9OWycoXtxN3UVJ2cxBHi4Q59a3S14eC33xlDrgTj9mC0gVN6vRllLFxiqvjG2BgsPuFbYw4rAG7cu/vd+n+2Xnh0Kwc85HSqSj9qlG7WYgCKz9gdOPcFDyFIk/pHXFOMM6rBMHq7ldV4PjC5x+B9CWVOF07ctbLCsP07MEW8lqO6LjYbsG70ZMEOkKEBQr9/WnIveFo+z2XgtOoFp5Ppv+8vAruY8DUzYcs4+Xv1C86IjB7kCxoJB2f6K4xMrjN0K4eYEcY0PRkXg/6Ci/eLnk8Mt93R7P653dv8CghcTYwFq9Nm8jq0k1yc3hNE+HdhuXmPPwPIFTz5GWh8rP9Hykk8MW7xMVx/vUsa8EBzEd+z3zYpLg8RT5Z1kddu7IKZKK98cOoufh3kAHfd3opoa/blpRKLhbX2l8UwD0Toj5wTz63+g2geg+soGlB/CVR4ZIXT3+qf6V7NGNO78Zy+U98iJwRRroJ9xFtgf/NUMFpKWd7m4v+XN/alMs9VXzdtyeZ5+9Euwq+m9pLx2P3dugb4n4v+jOzBa4gCYirfG2/Xa9fZr8Kfk120u1oLuwph4IrRqnTimLH6y3P/gfevy2uC3zWerB/2E4gjul6ZMRVOMujeproFEXlwgIqptGzKyIrTz0zcpQvyzgth1lBBMncFDy/663JgeU/Q1WHZCZZllhn+6xcd1ISw4vzY+Louhvv6rUSjPVLD1P8O3Kj7/hBf17S0pVSUovB4mbfer49x4eyFjhd+tGai/7z/IWN/GvRhQsPpeVrYUYtUY52h7LkNWTGUucIbN1QMmxinx8Nm3sSfmIKoInfM0hdp8dUFa9PrOP6fCIwTP8sHhyAcsSdB1bgtIq+mjLFDa03UGLXDw0sLeBwMuWrOyGK3VqksbuzBynLDkKOKr2K49eJLl16iZ5Fb2k+w1Sb5D6f4xUyuYmaQldHSmAqB7L9gnCZh2hRlhXV32O9iMVKq0/yvP17vvtIVCl0Hhi9m4lMXnMVW6cY7OTZo04bb9tThcgaH1k7UhMmysdRA7x7MS01dEllcexRK7oB9pBfaHvv9FVCsbcZ3q2C+gmHI1GtqfIHFPGbRztpLgyOwIju73SEnzm3NsCI3sUBhJ9TOE3z7Z7a01Y2ECMXUYDXWDsjboXlir0+scOWAvGN+ChC2FEuBJ5uNBKBsPqKyFE1TgdTHV0HoAPNkw47iNHmdPBkN5g1EUapu9LgIlfpRL9w2jY5Y5JOOEWqwEDBctUXiWHbtBE+tXqhT03GK8zsDhXRxZIfqqpCKHawyk1Sr31BuSHJKe9gH5jP4XPEaHr5Gl34ivcG+2bokkXXYe5I/wB93eeWrsrq6Md01kNcaw8+cRGZ9ueMzWAB4Bs1gb1Uls/+lPk8W9CuQCmFb/JUTscbPJrPkqUdl4NIv2KLsJBc/m8KGoJTBSOwvlm8byOJLPiTkOBFx0S3kMlN1qFYvWq0yyp7QLvrI4QaUTAv2mNNq1ZqnDDvo2yW50Pd6fwm6N4/Lx4Zoc6DcLxq7Q9xQqHnMLHseIQCdiMfq5iHlFwXhFZcdNI7XxdTzsbLeiHCh2cjpJ+kaeFp6XV3Q7psRGTO5M1mV/uQiSkTb+4I9Q/FP3QaJ9HR9W2lVS7FLwu/VE7CPCiFVOqweTHYYXCET6/+ZNLxT/q8ivXOW6jr6OV1wf2EgohjfYqb+dzPRTll42OUslHl9CZjGJXFEhp3q8wWgAgtYEzKE77lSw//Z1/Uy9my5QNbA951/M4s7aL1KKiRta3LHunwx4G5w6Mb2CYQ3ndqA86A5GG880Rb7lMjXRYtpbaTlm9DYqoZkFNl8CaohFQUKrNE1yR63VyDRQhc/vvS9xsOv7GZb1B6v9vSFUkqR/LZ9UuOnjXvyVNYAUJBTO4b7P/8R9StPnkjfcfW9JlK2D4PbBQv2rAFbKEjL4m1HReImFs/IkMT/Ap3O3TNuhqT5kQIgl/325JtQFTuq7/E/U0s3RAqSIaValD7Y0yn/aFDNEOEomTf20fW5PQd5kgTr38Gosfv8YmeN6bxv/5xpTWJmlDpqqDhp+tG8Ey0up0Rb7p10tkmUssaMIHx1Wn/317UTl/6p0u6y9CpG3NuscKtKxxre8NuaiKTeu/JVcUVGhNNxcz5hoXy53uoCi17t5K6PTzFzyML1cgjGJYB4gNj3w7EsSEOdx2VurYTSUURW1odXbDgblM11TdL/MIP20GDdF0Mzue21Tb5iuemRzBBq26YtprZ1l/rZy2/paOUbhLS3i1l5GxhTQqRTG9kbw+LyjJD9ovUCpn74So/APaWd/2G9R1XA0QVIZmKxXyWS+cs0zgAWtBHFxCZUSKmnQ2sesjuqvOdMzq4yzIXSY3nX7r0o78ANbZMaSz28kb81TFdtuRONJglfU+oJqn5I41i4LALEo6IcUyBtwnpZg6lliehiDgfKFs+eknaDWpEk66ig1jUOpclvL97IA7OZz0kcs7DUIN0tWc+8h6+eFVl733D+/Op/KL1wETtXE0Guc7pl/GjgQn3sNaqOs/h7HAP22WHyX9xlByB91ccc5wRxdoo72jL697a7ZAt7a9Q/Ra1mhOd33B2e5Nviiy7Mk9uz2bY70CmFC789FJHh92cFvRW/OUXO0OBKEPy1fcEFjvVd4cASS8Gh6FLsGDOVrPJmdfD0QaffFm0ugNNxy387Lre2QYfPL7cGj2fetlPKcdvEE37NGYNU5Dipg2zFoNpllaik7W3OYqD1xoirKL9TExI0AgKXtMaZIqDJPJr6vW8AubXUhSBpgiFQ/FrcrrQnq1qQA3TcoMJlNn/we6zs4XaHkkOXs+CKez2w7cQYdh90eTzqKJijvyNPPzfMrqGn9bCOChhAxNSKXeIIikwNkUJbc4BGDpdMAst5LTGLIkHatoQpGyXdXb+E7rUGxqMrbI2pEndwl4LNeh15Pk7nCK6EwXoJMrgKBC9JAEI5LPYnZEs/wRidir0VUsvU5fBMRvS/RM2OLC9ntrh7MvweG/idbK8y95yNK4Efx6QNp54P9EYxBvynTV45XpztuEEPuM/Xrd4Kh+nt0/ZSgPgxeZLiLfF6VP9mJP0AaUSy6cjcb0gMo4brpMjGn6PR8MIy1OFJpFMRrBYoO5Z5V1QLHd3rvQpcWNDUSseFLjb+0Ctvomt+DU/jL/zMGHgkI2Udbf4LmKLjeYrHVlUwwrXtdbuRQnv27/LIFcbwehJsKAKRv2+9OzEyWOJhPCLrnIBKaMrQPuHblOXwKCjWT1Dtzka7Y6M+VNK9GXLak3RsGpKt3FkeZ0+REYtt8Lx6XLp2f94NqDS3zfhQHlbZ7Y+HzTmNwA9njflhP8FKjCfHoVNNPbOypspV/LR6fIZn2VrzNx6b1GMOQfey2XKOG+afz/ZKMpm0ll+Svb3MHMLfDva56jpVnwb0oWL1eefxzxBn4Dv4HfwG/gN/Ab+A38Bn4Dv4HfwG/gN/Ab+A3M6Wgqmf/MwF9MBE7O0e59kBbtlL0+L2R8x8sPIBTk2f2249XOXkV33NCvV28vfsfA1PHlztvxnbbe62NvLX4U4dNvXu0OPg9tDzD/Zm3ZU6waN9LtSPPXnGJDM3UPE+n+Oluxn+mFhWhZrtZG5TmZ3ks0M/uRqDPdi+9TN8gKjW2GlkTDxDQqI4IoY8lnlLKgadOlfL0MsU+XLmwXuUBqG4S8roHzYp6adsBYkOmRtPuvHziBTdL3xdr7GvZ4tPF33/ODBp4URDKc7RuJx84l18+yrW9uOfICMm2seDw6mGkrBiJe4RirJhnf99WuFP2xmr4SpFG/6sfsCEmLwIIweWokfgSTI5NXLPDHgW/xmRxr+ubDWF0iy0ePjcgO9mvAHmSIOuV3X7HA9wM6g3jJ/piZ2b0ZxQ5VU6UiRSWceKF+tsDKExJm5PryubeiJ1eahbvAcA4EuTuvIrqmGDh+kHF212+mLZ97F5jjVt/kivqHV7T1WpjVErIETYKpmyETx+bpBQVa+/1B+bpYEeunfO0ysx7BFFZtA7lb+oqs7TgPZrqsXygwPnCh+Rt1fdqSuNktbEWZtMcWP/C+kaeZ0PUK9FolQZUOTTfaMfEafiRh6i4ZypNxHA0DxIwpf/UMRc9tXSlk8uMzbfcy2FboPjhxrsaht1+tWjd/xWBQeVmYUqe2RkMBQuRFvh/TNZdy+8xr6HCIubv/YoIE7TvyzwwZW5+Ogs4EG6MlL6osl8eGoza9U24NBQrW1syYjmlKXC9McFRbGp/IU8mVmaRfPn3ngQ4R4JrTwb2XShXNelw8oG84PcaNH5rgRA0i/1Urds3hjsg1zbyiQ+l1teW1+tq+2raofH8Hl+J90T11JI/8CKnbWz/hj6r9dKvood0VF5dnr99mYs6Zjzbd8n2WsIl8SzQc0xGRcA5cd2tWY+cu42gkHXrporgATSL9vD37fio1LL3fp8yAaE7lLfNz/piap7VVZVrSDxqKSPd3GAxxzHCdDfWMoH1K2PN5fbh0HTx35csFyWg1SbAJUU5Io1UnHpSL1/1WVfFeE4oREdBqJ/Q4U6zg3s91YPzswiYyZEg7rO1g5tmTI0x+uW9iUQjR5WKPvQyl814LrbGGIR/3ptTt8C3vGpfXjpte3hnvOBgJMVL+GH1a83Dch9r5uQghvcJ+39JsNkg1ZVNDJafuzwuafOii03dAbZtnrgixViPfZQlC6ETdnt/lrIKaSD82xUovPH4AJ75ieg2nS1l5pwxza/yYnef62AOcu+b0vSJaT2dUfl6EO9oSASnPKPIqTcTuX+cfvVzstd6ZTWF0JvVJqhvyOplsq+4B9/jMOmFsUTSFt9UgmItkTz3T7zXkqgdOpAn3xbvVd1w/0EdNral56NFzk/AB1+xHx1RzZ+8fTlER+sOx4TlEKRe/dkytOoFCEx84R9ar6a2b+mkR15+lWtDheg6UNZLpsWb5MFNA1AndG6vlqhva4+evCc0yuzmAk8OGTRCZUOL8V8XfzqmgnVuRL9/ELWs+m8H/IwfC+DnR7h9UMa/MGtKjb/CaHXA3JGpNzkK/t6iIXQS9RabmOrYOsrzwfe8vN2FbOgg04w+lNoSUwArikovUf0xfgdeAamRpJBTpM4/3DIrPFbeeuKujVxZ7JaYVjZnOoVpWUylMigdrcsCdGBD2WSOiDGIsoWsNGpWHwTDUcxfYNImuP4zNeJY94L525cAjeR1lwZQZwrjx0FarhkMbyLpc8cgPeu6dQ6tI/OLYGo09vXhe8/+6DrJZLM+vbuhN/YAOWJTLT0rH3YL8VhAsoT90EHaLjmI1IRyL64DxA0cBX6UUHCq4VR9oeGQ3CLllm+G5wky70aCHalVPKvKKo3S3tte3MZOm35NDDwFiYyfGckQNRQIoihdRl5686hj6WTUQFO4J7VCI5WWBlM1NqKpJD5fve4dBHxW8jW0VZPA/Tf9DUWXno9RHQIysCSG2LIdCvejoHq9NH9q8llg96aBOX21sWPfNWClobKJoddv9Yxfs/IG0O+ipK/BVP2vu5i3bTjlN6jryr7aVBxrXZpz+2a0RdrhP8qTIkzEi+7oQan5Xk76+ecT7DldvS4TH9PZ4bbtVH84kg8LbtY5jUcrgHy3byvtrH5fvHIbC1slNBDMDDbxu9d0zjgFlxttvmWlvINV2MP6ocWOb8aG37T4l8Suyaqcxe8Irp/2dh/LGayxKEKFXHst1zTkVQudXOG5wOZdmr/BYXVNTJpxIOS+mqjO2CvYCUjoVLt9pS1nToQRGposxs0GI6K0JvuySYt2lWA1UwZNFWaoOY335/K2yYF2hNV1VQTTy2NmHZ++WVZepZf/4JvQgKORDqw4WBLRa30s6ffmMPF7I/ILEVEOara0jAXUy7hPODS/tHG8EOHuuzNnqSVFNFciF051uiS68ng9VvglQga3RnKv1TquoD88R2SfWi8bll6A6jsXZMcIPYRD7DYTduY4d3JKtUQVbXaDVgTSoNvnJ54wxEuz8V3LHf8rrArqd3gbtbhuvMCKMnADcuBsPxLfR1kFp9BLJJx4Elp0jT7ApwYXQcUZ5RX662QsK65bvrveL7zauqsAVbgxpDBhby4aILvcFwjT4M5X3FazzdKJDe8HJw4QIQFquw+5IdBmqPNx69oRGGWpZUyRm/1pTAC27ziqXzypnB5E8zafc9lqDQtmKxrGKWB2lbM+xUIJFvYE8vjn7g29CQ+Yj2pgDRd7UN66L033hRjKe/TPunDD1TqpCJ6QzQF+OOqD7Kcze38nsKcz1aZuh4W6899QpYedl0Q4yhHEf5QeF8z89xsKZo8YgJZKopHvveVdL/qw+hisFCShn9h0DelC2ro/aE0DBNQ790+uiQin44wQrjnYR9nx4Ii+SB1J7z4vgf1F6TY4cFg/4baNPuJv/CcTKCYZv/forJVFp8X7vpfYJntZXLaQ7z/eUZ/qBBmifqwROZ6nd252tQBcSuCiBONH47p6QZfcga7ML9gCy56T7KCrRMxr4bqftCtSuA+RIQKKUnpMn52itZFJJFybfrvFIbav8WJ/XD3qv2FlvxFX5GCNPDkml0o3jqNbzdKMPVi+caG80IBlsl0NrKVsRBBJLHxLdc+YJvncfB/h8perXJtnXosV049oTfwdPe3l+HrsrJo1QBYYMoQ/WMA6aTFsFY5+cOAesfCwJ+r2M/N6Kn/BVx/yeXct1uLkG1n0Nvbs1Kdye12JH436E9j4tOW0ziKJiiGlXEf0EnIOmrm0SdgBEkiWwzzspqo6u6QoiREZHskHNyKkMCSdsdXGvb8D4kiJFt+Vjt/1c8sQnJbwWEYWdKJ+9I0y9kuqYHmwPCxQsZEbSi6aPVRb5a4bOoUxv9Ii/K1wjXSYCA7oyuyYV5kmSWKDGDED0vFZcpNoaC++CxBSsJf5pzxOok7u7CkAVL19LMb2iJY+5i171rNrODkjjFgfwxDXWyw/RaND65pZLJRLBBo03R/8uIPDUoLkC3+we9VMN9pZv0s7E9B7KOW5nebFc+lv8S01pM5hf1emUWh+CBVUC8l1V9s6D1OVH17JX8rWFu2aZ9FzlJz/JtfXtM9ESMf1DolExMmO/4NuTT1rvRD7XTWVDcbNSokGKEkCNOtuM4XxUB2GEShjRub3z3dO4WUyb4+MH4yu7b2OOfReq2lEIpi/5Ow3brblKhV73Uo+61DtzHb8H9DrKNaFk2Y+OeU3tX68lQt4toy27XaqjZ39qIGlXS7yq7f6lON3KGsc0hxMCsetR4Z8TaNb023d0LOXsAwUrSsN4CHo6G4hRohRUIgl9iuOe5tnYzE8DHcUUeoMiCSlP38QR59YGGvDfjmUJ0C0U9E5ZWGORo5PLxz0UhZ7V5pGn2kmC35fFLCSrx1mK1i3S4mhSwVizJMksr+bnbjAV2GhsWndr7udtBGu+4+igINUIywAFd2A1tHCYBwbe0ekY8LE63g4KY/DfugfJuR89KyvfA2CsT3ZVwCo4QReBn/IHq+wq7kgerYXyhmI13tuIiUdYRU4ShdKB1xRyMnQNdMOpCGjgWlgNmattLAedtiU98ZJ+az5XAGVfLBZO2Zx8od7pQDEruqvLPO/onqc6nEYHZKJx2aA6HalJ335rzibjgB+ES7k9kly6YNSCnRDNQzgNegEfxtaL2PhZOYWoG+8+GHmBfKcHkam0+LH+sr9DsdwYnq3+YisBw1dsCovtMp7tP5pWlMqxyAaIfqTy+gZQhsJr6mdb251XmmljutlhWzjsMp7x7Fpk93hSQU7Q5rWU0XBzetAqMlYY4nS8kEY9pJqe8YJCn5SKQnuqHaVurdrGXOFE+EFAhdbgHWAP5UlA1IEL1L5ZBYMr+mFGtU5A19tH9GCOnvBL2EyUefxdgvT44BCoguaup8C7HRH6By66B8JIgyQyEOY0Ys28IQRccx03oozpmZbGLz6E9rZXQKtfppEmb5W0NXBeHKN2kPrcTzcSnetuHd5oiHCA9rSR50R3WUUxBfQLzBwKuNbEONJeTA1OWNCDLc1naaaXjAZjneQuqo30L93mGFAtgwHHjwZ33d/tk+V8bBZjl2u8cZr3BNMccFoFGL9NzLRsAhcOD5h3RmUBgu31fmbjxXgHSLFaFU9CdF5HFexvPbxtP2W2bbDxOiYzLZ/fsrQQSj7Fc8gcH+dYib3iOgiyh+r6f30ZLsXLMsUp238j/5EbCslyLnutHKiSNUmjrNgM14C7agawadT1y7TeDmd75VS+mK62Q0mP4+svv6qBwwc6YY4NxieU9oQNoXNCul448uN6+11WqTbwj8PWOCI/Vi03qxDftKDzHrla0Jk/LA68P7Wpvf7Gvsr9z4JwpH3/sYRLPiUM7gNU5s6JKE0mxL87gtf/dcST3OVH0SK+2MIHIIAVpDtYHWbBy48t8hinOEcvbKztxKQ8Gd9YikEXg8oJzHPXp3nLVQRXtidH1DtdOuVkQo06oJzKpXum7ay3t49cQlWdlOarNTklY8MEJ3WQCRarGa+jZ6qooyD2ys25AqSt6xGIss1dJRZtdQ6z2bvM7LklpxKZr2dVNN1U1DdXzl2Qps5wVJiDphc1U178enWjwSbodtcUdrXLA/TqeK2LVI0vktdDoEaNQAyNcm5Uo/OFshUrzMwOuP9inwaH1mg/8uIpxBdCI6I+JOpnekqQ2eu/lgtOm76LyCd8RC6L6bGaO/2pO0GMmtYpwTlmeIpNcnRj58dmZmnJpnewiQk9BpVp50AvG0wgD7C33GVGGAsyp5scDVPjEmokjezwWyBDjfpSx/jjWMmAe/iT3BPhX1th/6Bg/iimEKaLURTI3AvbnK5ol1/eNjOL28CFwwgOB9BfifdWPjHumv7VWP99WX0LMXl5eFZRtmmXw+wnPGp+j8SMTJ7fXjHz8pnf/jB7/mJ+h8Tsp2Lk/90ObiiU0XHU6tAsnD84/53ob74O/Kriyx9/+V9QSwMEFAACAAgAIxBzVJF1CYhMAAAAawAAABsAAAB1bml2ZXJzYWwvdW5pdmVyc2FsLnBuZy54bWyzsa/IzVEoSy0qzszPs1Uy1DNQsrfj5bIpKEoty0wtV6gAigEFIUBJodJWycQIwS3PTCnJAKowMDFACGakZqZnlNgqmVsgBPWBZgIAUEsBAgAAFAACAAgADkkQTdajftpHAwAA4QkAABQAAAAAAAAAAQAAAAAAAAAAAHVuaXZlcnNhbC9wbGF5ZXIueG1sUEsBAgAAFAACAAgAIhBzVJEV7RklBQAAfBMAAB0AAAAAAAAAAQAAAAAAeQMAAHVuaXZlcnNhbC9jb21tb25fbWVzc2FnZXMubG5nUEsBAgAAFAACAAgAIhBzVBUeYBujAAAAfwEAAC4AAAAAAAAAAQAAAAAA2QgAAHVuaXZlcnNhbC9wbGF5YmFja19hbmRfbmF2aWdhdGlvbl9zZXR0aW5ncy54bWxQSwECAAAUAAIACAAiEHNUupv3AFAFAABQHQAAJwAAAAAAAAABAAAAAADICQAAdW5pdmVyc2FsL2ZsYXNoX3B1Ymxpc2hpbmdfc2V0dGluZ3MueG1sUEsBAgAAFAACAAgAIhBzVGdibrNUAwAAPwwAACEAAAAAAAAAAQAAAAAAXQ8AAHVuaXZlcnNhbC9mbGFzaF9za2luX3NldHRpbmdzLnhtbFBLAQIAABQAAgAIACIQc1RwoRkuTQUAANocAAAmAAAAAAAAAAEAAAAAAPASAAB1bml2ZXJzYWwvaHRtbF9wdWJsaXNoaW5nX3NldHRpbmdzLnhtbFBLAQIAABQAAgAIACIQc1RNIXfXpwEAAD0GAAAfAAAAAAAAAAEAAAAAAIEYAAB1bml2ZXJzYWwvaHRtbF9za2luX3NldHRpbmdzLmpzUEsBAgAAFAACAAgAIxBzVAjbqV1sNQAAg1sAABcAAAAAAAAAAAAAAAAAZRoAAHVuaXZlcnNhbC91bml2ZXJzYWwucG5nUEsBAgAAFAACAAgAIxBzVJF1CYhMAAAAawAAABsAAAAAAAAAAQAAAAAABlAAAHVuaXZlcnNhbC91bml2ZXJzYWwucG5nLnhtbFBLBQYAAAAACQAJALwCAACLUAAAAAA="/>
  <p:tag name="ISPRING_CURRENT_PLAYER_ID" val="universal"/>
  <p:tag name="ISPRING_FIRST_PUBLISH" val="1"/>
  <p:tag name="ISPRING_LMS_API_VERSION" val="SCORM 1.2"/>
  <p:tag name="ISPRING_ULTRA_SCORM_COURCE_TITLE" val="Nhan biet phan biet mau vang"/>
  <p:tag name="ISPRING_ULTRA_SCORM_COURSE_ID" val="F95725D8-D561-459D-81C6-4CD222C05993"/>
  <p:tag name="ISPRING_CMI5_LAUNCH_METHOD" val="any window"/>
  <p:tag name="ISPRINGCLOUDFOLDERID" val="1"/>
  <p:tag name="ISPRINGONLINEFOLDERID" val="1"/>
  <p:tag name="ISPRING_OUTPUT_FOLDER" val="[[&quot;%\uFFFDm\&quot;{2F5DB571-8600-4389-B451-A3045FB653B1}&quot;,&quot;C:\\Users\\Admin\\Desktop\\nhan biet phan biet mau vang&quot;]]"/>
  <p:tag name="ISPRING_SCORM_RATE_SLIDES" val="0"/>
  <p:tag name="ISPRING_PRESENTATION_TITLE" val="Nhan biet phan biet mau vang"/>
  <p:tag name="ISPRING_UUID" val="{C6523AA7-C5FF-48A2-B80F-41E78371803E}"/>
  <p:tag name="ISPRING_RESOURCE_FOLDER" val="C:\Users\Admin\Desktop\nhan biet phan biet mau vang\NBPB mau vang\"/>
  <p:tag name="ISPRING_PRESENTATION_PATH" val="C:\Users\Admin\Desktop\nhan biet phan biet mau vang\NBPB mau vang.pptx"/>
  <p:tag name="ISPRING_SCREEN_RECS_UPDATED" val="C:\Users\Admin\Desktop\nhan biet phan biet mau vang\NBPB mau vang\"/>
  <p:tag name="ISPRING_SCORM_ENDPOINT" val="&lt;endpoint&gt;&lt;enable&gt;0&lt;/enable&gt;&lt;lrs&gt;http://&lt;/lrs&gt;&lt;auth&gt;0&lt;/auth&gt;&lt;login&gt;&lt;/login&gt;&lt;password&gt;&lt;/password&gt;&lt;key&gt;&lt;/key&gt;&lt;name&gt;&lt;/name&gt;&lt;email&gt;&lt;/email&gt;&lt;/endpoint&gt;&#10;"/>
  <p:tag name="ISPRING_SCORM_RATE_QUIZZES" val="1"/>
  <p:tag name="ISPRING_SCORM_PASSING_SCORE" val="80.000000"/>
</p:tagLst>
</file>

<file path=ppt/tags/tag10.xml><?xml version="1.0" encoding="utf-8"?>
<p:tagLst xmlns:a="http://schemas.openxmlformats.org/drawingml/2006/main" xmlns:r="http://schemas.openxmlformats.org/officeDocument/2006/relationships" xmlns:p="http://schemas.openxmlformats.org/presentationml/2006/main">
  <p:tag name="ISPRING_SLIDE_INDENT_LEVEL" val="0"/>
  <p:tag name="ISPRING_PRESENTER_ID" val="{19DDE800-82BC-4D9F-999A-DFD13855297E}"/>
  <p:tag name="ISPRING_CUSTOM_TIMING_USED" val="0"/>
  <p:tag name="GENSWF_ADVANCE_TIME" val="0.000"/>
</p:tagLst>
</file>

<file path=ppt/tags/tag11.xml><?xml version="1.0" encoding="utf-8"?>
<p:tagLst xmlns:a="http://schemas.openxmlformats.org/drawingml/2006/main" xmlns:r="http://schemas.openxmlformats.org/officeDocument/2006/relationships" xmlns:p="http://schemas.openxmlformats.org/presentationml/2006/main">
  <p:tag name="GENSWF_SLIDE_TITLE" val="Củng cố: Trò chơi &quot;Bé giỏi&quot;"/>
  <p:tag name="ISPRING_SLIDE_INDENT_LEVEL" val="0"/>
  <p:tag name="ISPRING_PRESENTER_ID" val="{19DDE800-82BC-4D9F-999A-DFD13855297E}"/>
  <p:tag name="ISPRING_CUSTOM_TIMING_USED" val="0"/>
  <p:tag name="GENSWF_ADVANCE_TIME" val="0.000"/>
</p:tagLst>
</file>

<file path=ppt/tags/tag12.xml><?xml version="1.0" encoding="utf-8"?>
<p:tagLst xmlns:a="http://schemas.openxmlformats.org/drawingml/2006/main" xmlns:r="http://schemas.openxmlformats.org/officeDocument/2006/relationships" xmlns:p="http://schemas.openxmlformats.org/presentationml/2006/main">
  <p:tag name="GENSWF_SLIDE_TITLE" val="Cách chơi - Luật chơi"/>
  <p:tag name="ISPRING_SLIDE_INDENT_LEVEL" val="0"/>
  <p:tag name="ISPRING_PRESENTER_ID" val="{19DDE800-82BC-4D9F-999A-DFD13855297E}"/>
  <p:tag name="ISPRING_CUSTOM_TIMING_USED" val="0"/>
  <p:tag name="GENSWF_ADVANCE_TIME" val="0.000"/>
</p:tagLst>
</file>

<file path=ppt/tags/tag13.xml><?xml version="1.0" encoding="utf-8"?>
<p:tagLst xmlns:a="http://schemas.openxmlformats.org/drawingml/2006/main" xmlns:r="http://schemas.openxmlformats.org/officeDocument/2006/relationships" xmlns:p="http://schemas.openxmlformats.org/presentationml/2006/main">
  <p:tag name="GENSWF_SLIDE_TITLE" val="3. Kết thúc"/>
  <p:tag name="ISPRING_SLIDE_INDENT_LEVEL" val="0"/>
  <p:tag name="ISPRING_PRESENTER_ID" val="{19DDE800-82BC-4D9F-999A-DFD13855297E}"/>
  <p:tag name="ISPRING_CUSTOM_TIMING_USED" val="0"/>
  <p:tag name="GENSWF_ADVANCE_TIME" val="0.000"/>
</p:tagLst>
</file>

<file path=ppt/tags/tag2.xml><?xml version="1.0" encoding="utf-8"?>
<p:tagLst xmlns:a="http://schemas.openxmlformats.org/drawingml/2006/main" xmlns:r="http://schemas.openxmlformats.org/officeDocument/2006/relationships" xmlns:p="http://schemas.openxmlformats.org/presentationml/2006/main">
  <p:tag name="TIMING" val="|25.1"/>
  <p:tag name="GENSWF_SLIDE_TITLE" val="Giới thiệu bài học"/>
  <p:tag name="ISPRING_SLIDE_INDENT_LEVEL" val="0"/>
  <p:tag name="ISPRING_PRESENTER_ID" val="{19DDE800-82BC-4D9F-999A-DFD13855297E}"/>
  <p:tag name="ISPRING_CUSTOM_TIMING_USED" val="0"/>
  <p:tag name="GENSWF_ADVANCE_TIME" val="0.000"/>
</p:tagLst>
</file>

<file path=ppt/tags/tag3.xml><?xml version="1.0" encoding="utf-8"?>
<p:tagLst xmlns:a="http://schemas.openxmlformats.org/drawingml/2006/main" xmlns:r="http://schemas.openxmlformats.org/officeDocument/2006/relationships" xmlns:p="http://schemas.openxmlformats.org/presentationml/2006/main">
  <p:tag name="GENSWF_SLIDE_TITLE" val="I. Ổn định tổ chức: Giới thiệu trò chơi Nhanh - chậm"/>
  <p:tag name="ISPRING_SLIDE_INDENT_LEVEL" val="0"/>
  <p:tag name="ISPRING_PRESENTER_ID" val="{19DDE800-82BC-4D9F-999A-DFD13855297E}"/>
  <p:tag name="ISPRING_CUSTOM_TIMING_USED" val="0"/>
  <p:tag name="GENSWF_ADVANCE_TIME" val="0.000"/>
</p:tagLst>
</file>

<file path=ppt/tags/tag4.xml><?xml version="1.0" encoding="utf-8"?>
<p:tagLst xmlns:a="http://schemas.openxmlformats.org/drawingml/2006/main" xmlns:r="http://schemas.openxmlformats.org/officeDocument/2006/relationships" xmlns:p="http://schemas.openxmlformats.org/presentationml/2006/main">
  <p:tag name="GENSWF_SLIDE_TITLE" val="Cách chơi - Luật chơi"/>
  <p:tag name="ISPRING_SLIDE_INDENT_LEVEL" val="0"/>
  <p:tag name="ISPRING_PRESENTER_ID" val="{19DDE800-82BC-4D9F-999A-DFD13855297E}"/>
  <p:tag name="ISPRING_CUSTOM_TIMING_USED" val="0"/>
  <p:tag name="GENSWF_ADVANCE_TIME" val="0.000"/>
</p:tagLst>
</file>

<file path=ppt/tags/tag5.xml><?xml version="1.0" encoding="utf-8"?>
<p:tagLst xmlns:a="http://schemas.openxmlformats.org/drawingml/2006/main" xmlns:r="http://schemas.openxmlformats.org/officeDocument/2006/relationships" xmlns:p="http://schemas.openxmlformats.org/presentationml/2006/main">
  <p:tag name="GENSWF_SLIDE_TITLE" val="II Phương pháp, hình thức tổ chức. 1, Ôn nhận biết màu xanh, màu đỏ"/>
  <p:tag name="ISPRING_SLIDE_INDENT_LEVEL" val="0"/>
  <p:tag name="ISPRING_PRESENTER_ID" val="{19DDE800-82BC-4D9F-999A-DFD13855297E}"/>
  <p:tag name="ISPRING_CUSTOM_TIMING_USED" val="0"/>
  <p:tag name="GENSWF_ADVANCE_TIME" val="0.000"/>
</p:tagLst>
</file>

<file path=ppt/tags/tag6.xml><?xml version="1.0" encoding="utf-8"?>
<p:tagLst xmlns:a="http://schemas.openxmlformats.org/drawingml/2006/main" xmlns:r="http://schemas.openxmlformats.org/officeDocument/2006/relationships" xmlns:p="http://schemas.openxmlformats.org/presentationml/2006/main">
  <p:tag name="GENSWF_SLIDE_TITLE" val="Ôn nhận biết màu xanh, màu đỏ"/>
  <p:tag name="ISPRING_SLIDE_INDENT_LEVEL" val="0"/>
  <p:tag name="ISPRING_PRESENTER_ID" val="{19DDE800-82BC-4D9F-999A-DFD13855297E}"/>
  <p:tag name="ISPRING_CUSTOM_TIMING_USED" val="0"/>
  <p:tag name="GENSWF_ADVANCE_TIME" val="0.000"/>
</p:tagLst>
</file>

<file path=ppt/tags/tag7.xml><?xml version="1.0" encoding="utf-8"?>
<p:tagLst xmlns:a="http://schemas.openxmlformats.org/drawingml/2006/main" xmlns:r="http://schemas.openxmlformats.org/officeDocument/2006/relationships" xmlns:p="http://schemas.openxmlformats.org/presentationml/2006/main">
  <p:tag name="GENSWF_SLIDE_TITLE" val="2. Nhận biết, phân biệt màu vàng."/>
  <p:tag name="ISPRING_SLIDE_INDENT_LEVEL" val="0"/>
  <p:tag name="ISPRING_PRESENTER_ID" val="{19DDE800-82BC-4D9F-999A-DFD13855297E}"/>
  <p:tag name="ISPRING_CUSTOM_TIMING_USED" val="0"/>
  <p:tag name="GENSWF_ADVANCE_TIME" val="0.000"/>
</p:tagLst>
</file>

<file path=ppt/tags/tag8.xml><?xml version="1.0" encoding="utf-8"?>
<p:tagLst xmlns:a="http://schemas.openxmlformats.org/drawingml/2006/main" xmlns:r="http://schemas.openxmlformats.org/officeDocument/2006/relationships" xmlns:p="http://schemas.openxmlformats.org/presentationml/2006/main">
  <p:tag name="ISPRING_SLIDE_QUIZ_PROPERTIES" val="&lt;QuizProperties&gt;&lt;passAction&gt;&lt;action&gt;3&lt;/action&gt;&lt;/passAction&gt;&lt;failAction&gt;&lt;action&gt;3&lt;/action&gt;&lt;/failAction&gt;&lt;viewSlidesPolicy&gt;0&lt;/viewSlidesPolicy&gt;&lt;allowInterrupt&gt;1&lt;/allowInterrupt&gt;&lt;restartFailedQuiz&gt;0&lt;/restartFailedQuiz&gt;&lt;/QuizProperties&gt;&#10;"/>
  <p:tag name="ISPRING_QUIZ_SHAPES_ADDED" val="1"/>
  <p:tag name="ISPRING_RESOURCE_QUIZ" val="quiz1.quiz"/>
  <p:tag name="ISPRING_QUIZ_FULL_PATH" val="C:\Users\Admin\Desktop\nhan biet phan biet mau vang\NBPB mau vang\quiz\quiz1.quiz"/>
  <p:tag name="ISPRING_QUIZ_RELATIVE_PATH" val="NBPB mau vang\quiz\quiz1.quiz"/>
</p:tagLst>
</file>

<file path=ppt/tags/tag9.xml><?xml version="1.0" encoding="utf-8"?>
<p:tagLst xmlns:a="http://schemas.openxmlformats.org/drawingml/2006/main" xmlns:r="http://schemas.openxmlformats.org/officeDocument/2006/relationships" xmlns:p="http://schemas.openxmlformats.org/presentationml/2006/main">
  <p:tag name="ISPRING_SLIDE_INDENT_LEVEL" val="0"/>
  <p:tag name="ISPRING_PRESENTER_ID" val="{19DDE800-82BC-4D9F-999A-DFD13855297E}"/>
  <p:tag name="ISPRING_CUSTOM_TIMING_USED" val="0"/>
  <p:tag name="GENSWF_ADVANCE_TIME" val="0.0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1935</TotalTime>
  <Words>425</Words>
  <Application>Microsoft Office PowerPoint</Application>
  <PresentationFormat>Widescreen</PresentationFormat>
  <Paragraphs>46</Paragraphs>
  <Slides>12</Slides>
  <Notes>12</Notes>
  <HiddenSlides>0</HiddenSlides>
  <MMClips>21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Nhan biet phan biet mau vang</dc:title>
  <dc:creator>ADMIN</dc:creator>
  <cp:lastModifiedBy>Admin</cp:lastModifiedBy>
  <cp:revision>96</cp:revision>
  <dcterms:created xsi:type="dcterms:W3CDTF">2021-09-08T16:22:33Z</dcterms:created>
  <dcterms:modified xsi:type="dcterms:W3CDTF">2025-04-15T18:43:11Z</dcterms:modified>
</cp:coreProperties>
</file>