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1"/>
    <p:sldMasterId id="2147483688" r:id="rId2"/>
    <p:sldMasterId id="2147483743" r:id="rId3"/>
    <p:sldMasterId id="2147483761" r:id="rId4"/>
  </p:sldMasterIdLst>
  <p:notesMasterIdLst>
    <p:notesMasterId r:id="rId31"/>
  </p:notesMasterIdLst>
  <p:sldIdLst>
    <p:sldId id="259" r:id="rId5"/>
    <p:sldId id="261" r:id="rId6"/>
    <p:sldId id="262" r:id="rId7"/>
    <p:sldId id="263" r:id="rId8"/>
    <p:sldId id="264" r:id="rId9"/>
    <p:sldId id="271" r:id="rId10"/>
    <p:sldId id="265" r:id="rId11"/>
    <p:sldId id="288" r:id="rId12"/>
    <p:sldId id="266" r:id="rId13"/>
    <p:sldId id="267" r:id="rId14"/>
    <p:sldId id="280" r:id="rId15"/>
    <p:sldId id="268" r:id="rId16"/>
    <p:sldId id="269" r:id="rId17"/>
    <p:sldId id="270" r:id="rId18"/>
    <p:sldId id="286" r:id="rId19"/>
    <p:sldId id="272" r:id="rId20"/>
    <p:sldId id="281" r:id="rId21"/>
    <p:sldId id="273" r:id="rId22"/>
    <p:sldId id="274" r:id="rId23"/>
    <p:sldId id="275" r:id="rId24"/>
    <p:sldId id="276" r:id="rId25"/>
    <p:sldId id="283" r:id="rId26"/>
    <p:sldId id="285" r:id="rId27"/>
    <p:sldId id="277" r:id="rId28"/>
    <p:sldId id="287" r:id="rId29"/>
    <p:sldId id="279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49F71-7698-4DCD-AE6A-2CAF01653730}" type="datetimeFigureOut">
              <a:rPr lang="vi-VN" smtClean="0"/>
              <a:t>15/04/2025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2DC115-00BC-4249-8482-6297F0E048D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9142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chào</a:t>
            </a:r>
            <a:r>
              <a:rPr lang="en-US" baseline="0" dirty="0"/>
              <a:t> </a:t>
            </a:r>
            <a:r>
              <a:rPr lang="en-US" baseline="0" dirty="0" err="1"/>
              <a:t>tất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con!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rất</a:t>
            </a:r>
            <a:r>
              <a:rPr lang="en-US" baseline="0" dirty="0"/>
              <a:t> </a:t>
            </a:r>
            <a:r>
              <a:rPr lang="en-US" baseline="0" dirty="0" err="1"/>
              <a:t>vui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gặp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ngày</a:t>
            </a:r>
            <a:r>
              <a:rPr lang="en-US" baseline="0" dirty="0"/>
              <a:t> </a:t>
            </a:r>
            <a:r>
              <a:rPr lang="en-US" baseline="0" dirty="0" err="1"/>
              <a:t>hôm</a:t>
            </a:r>
            <a:r>
              <a:rPr lang="en-US" baseline="0" dirty="0"/>
              <a:t> nay, </a:t>
            </a:r>
            <a:r>
              <a:rPr lang="en-US" baseline="0" dirty="0" err="1"/>
              <a:t>với</a:t>
            </a:r>
            <a:r>
              <a:rPr lang="en-US" baseline="0" dirty="0"/>
              <a:t> HĐ NBPB HÌNH VUÔNG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DA2BA-8C23-4EE0-8B45-428FA063BE89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710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gửi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bố</a:t>
            </a:r>
            <a:r>
              <a:rPr lang="en-US" baseline="0" dirty="0"/>
              <a:t> </a:t>
            </a:r>
            <a:r>
              <a:rPr lang="en-US" baseline="0" dirty="0" err="1"/>
              <a:t>mẹ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nhờ</a:t>
            </a:r>
            <a:r>
              <a:rPr lang="en-US" baseline="0" dirty="0"/>
              <a:t> </a:t>
            </a:r>
            <a:r>
              <a:rPr lang="en-US" baseline="0" dirty="0" err="1"/>
              <a:t>bố</a:t>
            </a:r>
            <a:r>
              <a:rPr lang="en-US" baseline="0" dirty="0"/>
              <a:t> </a:t>
            </a:r>
            <a:r>
              <a:rPr lang="en-US" baseline="0" dirty="0" err="1"/>
              <a:t>mẹ</a:t>
            </a:r>
            <a:r>
              <a:rPr lang="en-US" baseline="0" dirty="0"/>
              <a:t> in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C115-00BC-4249-8482-6297F0E048D8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0192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hát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nhắc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: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vuông</a:t>
            </a:r>
            <a:r>
              <a:rPr lang="en-US" baseline="0" dirty="0"/>
              <a:t>,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đấy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đấy</a:t>
            </a:r>
            <a:r>
              <a:rPr lang="en-US" baseline="0" dirty="0"/>
              <a:t>.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tặng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đấy</a:t>
            </a:r>
            <a:r>
              <a:rPr lang="en-US" baseline="0" dirty="0"/>
              <a:t> .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: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DA2BA-8C23-4EE0-8B45-428FA063BE89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837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C115-00BC-4249-8482-6297F0E048D8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5664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2DA2BA-8C23-4EE0-8B45-428FA063BE89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060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vuông</a:t>
            </a:r>
            <a:r>
              <a:rPr lang="en-US" baseline="0" dirty="0"/>
              <a:t>,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vuông</a:t>
            </a:r>
            <a:r>
              <a:rPr lang="en-US" baseline="0" dirty="0"/>
              <a:t>,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vuông</a:t>
            </a:r>
            <a:r>
              <a:rPr lang="en-US" baseline="0" dirty="0"/>
              <a:t>.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vuông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? À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vuông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đấy</a:t>
            </a:r>
            <a:r>
              <a:rPr lang="en-US" baseline="0" dirty="0"/>
              <a:t> ,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to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.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vuông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, HV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hơn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C115-00BC-4249-8482-6297F0E048D8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5054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vuông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mấy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nhỉ</a:t>
            </a:r>
            <a:r>
              <a:rPr lang="en-US" baseline="0" dirty="0"/>
              <a:t>?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đếm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vuông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1, 2, 3, 4. </a:t>
            </a:r>
            <a:r>
              <a:rPr lang="en-US" baseline="0" dirty="0" err="1"/>
              <a:t>Đố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4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vuông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=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ko</a:t>
            </a:r>
            <a:r>
              <a:rPr lang="en-US" baseline="0" dirty="0"/>
              <a:t>?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C115-00BC-4249-8482-6297F0E048D8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9363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HV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lăn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ko</a:t>
            </a:r>
            <a:r>
              <a:rPr lang="en-US" baseline="0" dirty="0"/>
              <a:t>? HV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lăn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C115-00BC-4249-8482-6297F0E048D8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7757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Vì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vuông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lăn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? </a:t>
            </a:r>
            <a:r>
              <a:rPr lang="en-US" baseline="0" dirty="0" err="1"/>
              <a:t>Vì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vuông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4 </a:t>
            </a:r>
            <a:r>
              <a:rPr lang="en-US" baseline="0" dirty="0" err="1"/>
              <a:t>cạnh</a:t>
            </a:r>
            <a:r>
              <a:rPr lang="en-US" baseline="0" dirty="0"/>
              <a:t>,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thẳng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C115-00BC-4249-8482-6297F0E048D8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1755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Chốt</a:t>
            </a:r>
            <a:r>
              <a:rPr lang="en-US" dirty="0"/>
              <a:t>:</a:t>
            </a:r>
            <a:r>
              <a:rPr lang="en-US" baseline="0" dirty="0"/>
              <a:t> HV </a:t>
            </a:r>
            <a:r>
              <a:rPr lang="en-US" baseline="0" dirty="0" err="1"/>
              <a:t>có</a:t>
            </a:r>
            <a:r>
              <a:rPr lang="en-US" baseline="0" dirty="0"/>
              <a:t> 4 </a:t>
            </a:r>
            <a:r>
              <a:rPr lang="en-US" baseline="0" dirty="0" err="1"/>
              <a:t>cạnh</a:t>
            </a:r>
            <a:r>
              <a:rPr lang="en-US" baseline="0" dirty="0"/>
              <a:t> = </a:t>
            </a:r>
            <a:r>
              <a:rPr lang="en-US" baseline="0" dirty="0" err="1"/>
              <a:t>nhau</a:t>
            </a:r>
            <a:r>
              <a:rPr lang="en-US" baseline="0" dirty="0"/>
              <a:t>,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đường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thẳng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lăn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DC115-00BC-4249-8482-6297F0E048D8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7892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453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825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308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j-ea"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j-ea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05485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179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113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332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7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090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289682-6B07-4A4C-9084-E6B09F85F978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73802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421A38-F2C5-487F-853E-B6E95A6D4CA0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3520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043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DAE191-7455-4666-879E-3302D5F3E7BF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66011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1A62D2-459A-4B25-AAFB-F3310D85B992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76094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C076A4-90A4-49AB-9E7D-3C3701906509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8985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F6A31B-2FD0-4ACE-872E-9F5D1CE8A313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59210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C68684-16AD-4BB4-A66C-D4764B5FC3B3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57876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8A1073-D0D5-4B36-8D36-2319FCF10FFD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16511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AA7696-36BE-48F7-A39C-2C2CE24E8B8E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6716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7A2B37-991E-410C-BAD1-2F66129FDC99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9990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97151E-9C37-45BB-BBCE-F4009E483308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38618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95913B-FD96-40CC-A9C7-8D71092F3F81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3585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0838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3252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5273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4999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129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7837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4316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9046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8932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7521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300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8369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1038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j-ea"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j-ea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13077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7101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1320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9357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3538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254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670B7B-FC89-4981-A937-066B858C1E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A89EC-47E9-4A82-A239-BDDB1D2BB9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0468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670B7B-FC89-4981-A937-066B858C1E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A89EC-47E9-4A82-A239-BDDB1D2BB9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3760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670B7B-FC89-4981-A937-066B858C1E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A89EC-47E9-4A82-A239-BDDB1D2BB9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270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8924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670B7B-FC89-4981-A937-066B858C1E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A89EC-47E9-4A82-A239-BDDB1D2BB9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1443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670B7B-FC89-4981-A937-066B858C1E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A89EC-47E9-4A82-A239-BDDB1D2BB9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2470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670B7B-FC89-4981-A937-066B858C1E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A89EC-47E9-4A82-A239-BDDB1D2BB9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3195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670B7B-FC89-4981-A937-066B858C1E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A89EC-47E9-4A82-A239-BDDB1D2BB9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2022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670B7B-FC89-4981-A937-066B858C1E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A89EC-47E9-4A82-A239-BDDB1D2BB9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6245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670B7B-FC89-4981-A937-066B858C1E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A89EC-47E9-4A82-A239-BDDB1D2BB9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5468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670B7B-FC89-4981-A937-066B858C1E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A89EC-47E9-4A82-A239-BDDB1D2BB9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8525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670B7B-FC89-4981-A937-066B858C1E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A89EC-47E9-4A82-A239-BDDB1D2BB9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589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64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236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457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995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5220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41B7D7-A1A2-4393-BC80-323AAE1AF0F6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9726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all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3961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670B7B-FC89-4981-A937-066B858C1E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9A89EC-47E9-4A82-A239-BDDB1D2BB9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288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72" r:id="rId2"/>
    <p:sldLayoutId id="2147483863" r:id="rId3"/>
    <p:sldLayoutId id="2147483864" r:id="rId4"/>
    <p:sldLayoutId id="2147483865" r:id="rId5"/>
    <p:sldLayoutId id="2147483866" r:id="rId6"/>
    <p:sldLayoutId id="2147483871" r:id="rId7"/>
    <p:sldLayoutId id="2147483899" r:id="rId8"/>
    <p:sldLayoutId id="2147483900" r:id="rId9"/>
    <p:sldLayoutId id="2147483901" r:id="rId10"/>
    <p:sldLayoutId id="21474839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5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5.WAV"/><Relationship Id="rId7" Type="http://schemas.openxmlformats.org/officeDocument/2006/relationships/image" Target="../media/image14.jpg"/><Relationship Id="rId2" Type="http://schemas.microsoft.com/office/2007/relationships/media" Target="../media/media5.WAV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6.m4a"/><Relationship Id="rId4" Type="http://schemas.microsoft.com/office/2007/relationships/media" Target="../media/media6.m4a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5.WAV"/><Relationship Id="rId7" Type="http://schemas.openxmlformats.org/officeDocument/2006/relationships/image" Target="../media/image14.jpg"/><Relationship Id="rId2" Type="http://schemas.microsoft.com/office/2007/relationships/media" Target="../media/media5.WAV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7.m4a"/><Relationship Id="rId4" Type="http://schemas.microsoft.com/office/2007/relationships/media" Target="../media/media7.m4a"/><Relationship Id="rId9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5.WAV"/><Relationship Id="rId7" Type="http://schemas.openxmlformats.org/officeDocument/2006/relationships/image" Target="../media/image14.jpg"/><Relationship Id="rId2" Type="http://schemas.microsoft.com/office/2007/relationships/media" Target="../media/media5.WAV"/><Relationship Id="rId1" Type="http://schemas.openxmlformats.org/officeDocument/2006/relationships/tags" Target="../tags/tag20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8.m4a"/><Relationship Id="rId4" Type="http://schemas.microsoft.com/office/2007/relationships/media" Target="../media/media8.m4a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5.WAV"/><Relationship Id="rId7" Type="http://schemas.openxmlformats.org/officeDocument/2006/relationships/image" Target="../media/image14.jpg"/><Relationship Id="rId2" Type="http://schemas.microsoft.com/office/2007/relationships/media" Target="../media/media5.WAV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9.m4a"/><Relationship Id="rId4" Type="http://schemas.microsoft.com/office/2007/relationships/media" Target="../media/media9.m4a"/><Relationship Id="rId9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22.xml"/><Relationship Id="rId6" Type="http://schemas.openxmlformats.org/officeDocument/2006/relationships/image" Target="../media/image17.jpg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3" Type="http://schemas.openxmlformats.org/officeDocument/2006/relationships/audio" Target="../media/media2.m4a"/><Relationship Id="rId7" Type="http://schemas.openxmlformats.org/officeDocument/2006/relationships/image" Target="../media/image8.png"/><Relationship Id="rId12" Type="http://schemas.microsoft.com/office/2007/relationships/hdphoto" Target="../media/hdphoto3.wdp"/><Relationship Id="rId17" Type="http://schemas.openxmlformats.org/officeDocument/2006/relationships/image" Target="../media/image6.png"/><Relationship Id="rId2" Type="http://schemas.microsoft.com/office/2007/relationships/media" Target="../media/media2.m4a"/><Relationship Id="rId16" Type="http://schemas.microsoft.com/office/2007/relationships/hdphoto" Target="../media/hdphoto5.wdp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3.m4a"/><Relationship Id="rId7" Type="http://schemas.microsoft.com/office/2007/relationships/hdphoto" Target="../media/hdphoto1.wdp"/><Relationship Id="rId12" Type="http://schemas.openxmlformats.org/officeDocument/2006/relationships/image" Target="../media/image6.png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11" Type="http://schemas.microsoft.com/office/2007/relationships/hdphoto" Target="../media/hdphoto5.wdp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5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10085" y="2721114"/>
            <a:ext cx="59718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63A0C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 BIẾT PHÂN BIỆT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63A0CC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63A0CC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prstClr val="black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63A0CC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kumimoji="0" lang="en-US" sz="4000" b="1" i="0" u="none" strike="noStrike" kern="1200" cap="none" spc="0" normalizeH="0" baseline="0" noProof="0" dirty="0">
              <a:ln w="9525">
                <a:solidFill>
                  <a:prstClr val="black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63A0CC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43725" y="4486423"/>
            <a:ext cx="5186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 TUỔI: 24- 36 THÁNG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NHÀ TRẺ D</a:t>
            </a:r>
            <a:r>
              <a:rPr lang="vi-VN" sz="3200" b="1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05405" y="6403220"/>
            <a:ext cx="3675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HỌC: 202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- 202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CE17E7-5B81-4D7B-924A-07BABEB7DA6E}"/>
              </a:ext>
            </a:extLst>
          </p:cNvPr>
          <p:cNvSpPr txBox="1"/>
          <p:nvPr/>
        </p:nvSpPr>
        <p:spPr>
          <a:xfrm>
            <a:off x="3919790" y="235128"/>
            <a:ext cx="5971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0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vi-VN" sz="20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HƯỚNG DƯƠNG</a:t>
            </a:r>
            <a:endParaRPr lang="en-US" sz="2000" b="1" u="sng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829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3777">
        <p:dissolve/>
      </p:transition>
    </mc:Choice>
    <mc:Fallback xmlns="">
      <p:transition spd="slow" advTm="13777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57367" y="973394"/>
            <a:ext cx="4395019" cy="385424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324225" y="5132439"/>
            <a:ext cx="5838825" cy="100289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53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109">
        <p:split orient="vert"/>
      </p:transition>
    </mc:Choice>
    <mc:Fallback xmlns="">
      <p:transition spd="slow" advTm="810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57367" y="973394"/>
            <a:ext cx="4395019" cy="385424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13477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472938" y="5215348"/>
            <a:ext cx="5756787" cy="100289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988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255">
        <p:split orient="vert"/>
      </p:transition>
    </mc:Choice>
    <mc:Fallback xmlns="">
      <p:transition spd="slow" advTm="625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57367" y="973394"/>
            <a:ext cx="4336025" cy="38542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090219" y="5383161"/>
            <a:ext cx="4503173" cy="100289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234938" y="973394"/>
            <a:ext cx="20587" cy="388282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 flipV="1">
            <a:off x="4236475" y="971858"/>
            <a:ext cx="4337868" cy="3072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4206363" y="4827639"/>
            <a:ext cx="4385187" cy="1536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573574" y="971858"/>
            <a:ext cx="25965" cy="3884356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457325" y="210800"/>
            <a:ext cx="9134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2853634"/>
      </p:ext>
    </p:extLst>
  </p:cSld>
  <p:clrMapOvr>
    <a:masterClrMapping/>
  </p:clrMapOvr>
  <p:transition spd="slow" advTm="3815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06438" y="1082614"/>
            <a:ext cx="4395019" cy="38542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06438" y="5008614"/>
            <a:ext cx="4503173" cy="100289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2036482"/>
      </p:ext>
    </p:extLst>
  </p:cSld>
  <p:clrMapOvr>
    <a:masterClrMapping/>
  </p:clrMapOvr>
  <p:transition spd="slow" advTm="12595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57367" y="973394"/>
            <a:ext cx="4336025" cy="38542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090219" y="5383161"/>
            <a:ext cx="4503173" cy="100289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234938" y="973394"/>
            <a:ext cx="20587" cy="388282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 flipV="1">
            <a:off x="4236475" y="971858"/>
            <a:ext cx="4337868" cy="3072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4206363" y="4827639"/>
            <a:ext cx="4385187" cy="1536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573574" y="971858"/>
            <a:ext cx="25965" cy="3884356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60329094"/>
      </p:ext>
    </p:extLst>
  </p:cSld>
  <p:clrMapOvr>
    <a:masterClrMapping/>
  </p:clrMapOvr>
  <p:transition spd="slow" advTm="1859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57367" y="973394"/>
            <a:ext cx="4336025" cy="38542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090219" y="5383161"/>
            <a:ext cx="4503173" cy="100289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234938" y="973394"/>
            <a:ext cx="20587" cy="388282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 flipV="1">
            <a:off x="4236475" y="971858"/>
            <a:ext cx="4337868" cy="3072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4206363" y="4827639"/>
            <a:ext cx="4385187" cy="1536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573574" y="971858"/>
            <a:ext cx="25965" cy="3884356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02103531"/>
      </p:ext>
    </p:extLst>
  </p:cSld>
  <p:clrMapOvr>
    <a:masterClrMapping/>
  </p:clrMapOvr>
  <p:transition spd="slow" advTm="15156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7716" y="2074607"/>
            <a:ext cx="6469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43049" y="2072764"/>
            <a:ext cx="9123045" cy="21400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91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2864">
        <p:dissolve/>
      </p:transition>
    </mc:Choice>
    <mc:Fallback xmlns="">
      <p:transition spd="slow" advTm="12864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7716" y="2074607"/>
            <a:ext cx="6469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5000" y="895351"/>
            <a:ext cx="8637269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217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7895">
        <p:dissolve/>
      </p:transition>
    </mc:Choice>
    <mc:Fallback xmlns="">
      <p:transition spd="slow" advTm="1789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304544" y="1511808"/>
            <a:ext cx="3938016" cy="393801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 2"/>
          <p:cNvSpPr/>
          <p:nvPr/>
        </p:nvSpPr>
        <p:spPr>
          <a:xfrm>
            <a:off x="6925056" y="1694688"/>
            <a:ext cx="3974592" cy="3755136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2750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4203">
        <p15:prstTrans prst="prestige"/>
      </p:transition>
    </mc:Choice>
    <mc:Fallback xmlns="">
      <p:transition spd="slow" advTm="342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333750" y="400050"/>
            <a:ext cx="6086475" cy="6086475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 2"/>
          <p:cNvSpPr/>
          <p:nvPr/>
        </p:nvSpPr>
        <p:spPr>
          <a:xfrm>
            <a:off x="4389691" y="1565719"/>
            <a:ext cx="3974592" cy="3755136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8CLAP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43682" y="0"/>
            <a:ext cx="487363" cy="48736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122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5802">
        <p:circle/>
      </p:transition>
    </mc:Choice>
    <mc:Fallback xmlns="">
      <p:transition spd="slow" advTm="1580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7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</p:bldLst>
  </p:timing>
  <p:extLst>
    <p:ext uri="{E180D4A7-C9FB-4DFB-919C-405C955672EB}">
      <p14:showEvtLst xmlns:p14="http://schemas.microsoft.com/office/powerpoint/2010/main">
        <p14:playEvt time="9691" objId="5"/>
        <p14:stopEvt time="15802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956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304544" y="1511808"/>
            <a:ext cx="3938016" cy="393801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25056" y="1694688"/>
            <a:ext cx="3974592" cy="3755136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9398698"/>
      </p:ext>
    </p:extLst>
  </p:cSld>
  <p:clrMapOvr>
    <a:masterClrMapping/>
  </p:clrMapOvr>
  <p:transition spd="slow" advTm="1660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19375" y="581025"/>
            <a:ext cx="7467600" cy="54483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5351" y="1250651"/>
            <a:ext cx="3956647" cy="3956647"/>
          </a:xfrm>
          <a:prstGeom prst="rect">
            <a:avLst/>
          </a:prstGeom>
        </p:spPr>
      </p:pic>
      <p:pic>
        <p:nvPicPr>
          <p:cNvPr id="4" name="8CLAP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43682" y="0"/>
            <a:ext cx="487363" cy="48736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903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8877">
        <p:circle/>
      </p:transition>
    </mc:Choice>
    <mc:Fallback xmlns="">
      <p:transition spd="slow" advTm="1887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7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010" objId="4"/>
        <p14:stopEvt time="18877" objId="4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333750" y="400050"/>
            <a:ext cx="6086475" cy="6086475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89691" y="1565719"/>
            <a:ext cx="3974592" cy="3755136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8CLAP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43682" y="0"/>
            <a:ext cx="487363" cy="48736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489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2923">
        <p:circle/>
      </p:transition>
    </mc:Choice>
    <mc:Fallback xmlns="">
      <p:transition spd="slow" advTm="4292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7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</p:bldLst>
  </p:timing>
  <p:extLst>
    <p:ext uri="{E180D4A7-C9FB-4DFB-919C-405C955672EB}">
      <p14:showEvtLst xmlns:p14="http://schemas.microsoft.com/office/powerpoint/2010/main">
        <p14:playEvt time="37372" objId="5"/>
        <p14:stopEvt time="42923" objId="5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19375" y="581025"/>
            <a:ext cx="7467600" cy="54483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5351" y="1250651"/>
            <a:ext cx="3956647" cy="3956647"/>
          </a:xfrm>
          <a:prstGeom prst="rect">
            <a:avLst/>
          </a:prstGeom>
        </p:spPr>
      </p:pic>
      <p:pic>
        <p:nvPicPr>
          <p:cNvPr id="4" name="8CLAP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43682" y="0"/>
            <a:ext cx="487363" cy="48736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386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4908">
        <p:circle/>
      </p:transition>
    </mc:Choice>
    <mc:Fallback xmlns="">
      <p:transition spd="slow" advTm="2490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7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mute="1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959" objId="4"/>
        <p14:stopEvt time="24908" objId="4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5316" y="2074607"/>
            <a:ext cx="6469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35667" y="1935590"/>
            <a:ext cx="8813799" cy="2136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63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840">
        <p:dissolve/>
      </p:transition>
    </mc:Choice>
    <mc:Fallback xmlns="">
      <p:transition spd="slow" advTm="784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12" t="28696" r="32205" b="42029"/>
          <a:stretch/>
        </p:blipFill>
        <p:spPr>
          <a:xfrm>
            <a:off x="755375" y="2253985"/>
            <a:ext cx="4343399" cy="3882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53" t="30435" b="43478"/>
          <a:stretch/>
        </p:blipFill>
        <p:spPr>
          <a:xfrm>
            <a:off x="6496151" y="1870162"/>
            <a:ext cx="4543186" cy="45008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2425" y="480552"/>
            <a:ext cx="116020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36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00"/>
    </mc:Choice>
    <mc:Fallback xmlns="">
      <p:transition spd="slow" advTm="26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17220" y="1795760"/>
            <a:ext cx="811953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NGOAN,</a:t>
            </a:r>
          </a:p>
          <a:p>
            <a:pPr algn="ctr"/>
            <a:r>
              <a:rPr lang="en-US" sz="4000" b="1" cap="none" spc="0" dirty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HỌC GIỎI</a:t>
            </a:r>
          </a:p>
          <a:p>
            <a:pPr algn="ctr"/>
            <a:r>
              <a:rPr lang="en-US" sz="40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CON!</a:t>
            </a:r>
            <a:endParaRPr lang="en-US" sz="4000" b="1" cap="none" spc="0" dirty="0">
              <a:ln/>
              <a:solidFill>
                <a:schemeClr val="accent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034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201">
        <p15:prstTrans prst="fracture"/>
      </p:transition>
    </mc:Choice>
    <mc:Fallback xmlns="">
      <p:transition spd="slow" advTm="9201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1295400"/>
            <a:ext cx="87534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3324225"/>
            <a:ext cx="83724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810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5286">
        <p14:reveal/>
      </p:transition>
    </mc:Choice>
    <mc:Fallback xmlns="">
      <p:transition spd="slow" advTm="352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5316" y="2074607"/>
            <a:ext cx="6469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40078" y="1927123"/>
            <a:ext cx="784614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lvl="0"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“THI XEM AI NHANH”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5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903">
        <p:dissolve/>
      </p:transition>
    </mc:Choice>
    <mc:Fallback xmlns="">
      <p:transition spd="slow" advTm="5903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5316" y="2074607"/>
            <a:ext cx="6469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8" b="100000" l="2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396" y="1199535"/>
            <a:ext cx="2423652" cy="24236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48" y="766915"/>
            <a:ext cx="3062749" cy="30627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2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696" y="973394"/>
            <a:ext cx="2649793" cy="26497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781" l="10000" r="9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637" y="3623187"/>
            <a:ext cx="3460955" cy="3460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667" b="100000" l="2441" r="996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477" y="3696314"/>
            <a:ext cx="3372465" cy="31616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15396" y="117797"/>
            <a:ext cx="95176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2186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4657">
        <p15:prstTrans prst="peelOff"/>
      </p:transition>
    </mc:Choice>
    <mc:Fallback xmlns="">
      <p:transition spd="slow" advTm="446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028700" y="933450"/>
            <a:ext cx="10172700" cy="576607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Box 1"/>
          <p:cNvSpPr txBox="1"/>
          <p:nvPr/>
        </p:nvSpPr>
        <p:spPr>
          <a:xfrm>
            <a:off x="3205316" y="2074607"/>
            <a:ext cx="6469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08" b="100000" l="2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766" y="1221264"/>
            <a:ext cx="2423652" cy="24236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2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717" y="1221264"/>
            <a:ext cx="2649793" cy="26497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67" b="100000" l="2441" r="996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896" y="3300233"/>
            <a:ext cx="3372465" cy="31616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15396" y="207132"/>
            <a:ext cx="9517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477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13477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3440423"/>
      </p:ext>
    </p:extLst>
  </p:cSld>
  <p:clrMapOvr>
    <a:masterClrMapping/>
  </p:clrMapOvr>
  <p:transition spd="slow" advTm="1185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57400" y="2973028"/>
            <a:ext cx="78525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lang="en-US" sz="44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PHÂN BIỆT  HÌNH VUÔNG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3748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545">
        <p15:prstTrans prst="peelOff"/>
      </p:transition>
    </mc:Choice>
    <mc:Fallback xmlns="">
      <p:transition spd="slow" advTm="135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57367" y="973394"/>
            <a:ext cx="4395019" cy="38542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2476656"/>
      </p:ext>
    </p:extLst>
  </p:cSld>
  <p:clrMapOvr>
    <a:masterClrMapping/>
  </p:clrMapOvr>
  <p:transition advTm="768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57367" y="973394"/>
            <a:ext cx="4395019" cy="38542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ounded Rectangle 9"/>
          <p:cNvSpPr/>
          <p:nvPr/>
        </p:nvSpPr>
        <p:spPr>
          <a:xfrm>
            <a:off x="4149213" y="5132439"/>
            <a:ext cx="4503173" cy="100289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vi-VN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3810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9920">
        <p15:prstTrans prst="drape"/>
      </p:transition>
    </mc:Choice>
    <mc:Fallback xmlns="">
      <p:transition spd="slow" advTm="299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" grpId="3" animBg="1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3.2|2.4|2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1.6|1.7|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2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1.3|1.7|1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0.8|0.7|0.7|1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2.1|9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3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3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2.9|3.1|2.1|2.2|2.8|1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4|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2.8|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.2|14.8|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1012</TotalTime>
  <Words>504</Words>
  <Application>Microsoft Office PowerPoint</Application>
  <PresentationFormat>Widescreen</PresentationFormat>
  <Paragraphs>50</Paragraphs>
  <Slides>26</Slides>
  <Notes>10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Tw Cen MT</vt:lpstr>
      <vt:lpstr>Circuit</vt:lpstr>
      <vt:lpstr>Default Design</vt:lpstr>
      <vt:lpstr>1_Circuit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94</cp:revision>
  <dcterms:created xsi:type="dcterms:W3CDTF">2022-01-13T02:27:51Z</dcterms:created>
  <dcterms:modified xsi:type="dcterms:W3CDTF">2025-04-15T19:16:23Z</dcterms:modified>
</cp:coreProperties>
</file>