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4"/>
  </p:notesMasterIdLst>
  <p:sldIdLst>
    <p:sldId id="315" r:id="rId2"/>
    <p:sldId id="294" r:id="rId3"/>
    <p:sldId id="298" r:id="rId4"/>
    <p:sldId id="300" r:id="rId5"/>
    <p:sldId id="321" r:id="rId6"/>
    <p:sldId id="322" r:id="rId7"/>
    <p:sldId id="323" r:id="rId8"/>
    <p:sldId id="324" r:id="rId9"/>
    <p:sldId id="325" r:id="rId10"/>
    <p:sldId id="326" r:id="rId11"/>
    <p:sldId id="327" r:id="rId12"/>
    <p:sldId id="32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E0868"/>
    <a:srgbClr val="009900"/>
    <a:srgbClr val="B2B2B2"/>
    <a:srgbClr val="AED7F0"/>
    <a:srgbClr val="FFFF00"/>
    <a:srgbClr val="BF5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7" autoAdjust="0"/>
    <p:restoredTop sz="94609" autoAdjust="0"/>
  </p:normalViewPr>
  <p:slideViewPr>
    <p:cSldViewPr>
      <p:cViewPr varScale="1">
        <p:scale>
          <a:sx n="79" d="100"/>
          <a:sy n="79" d="100"/>
        </p:scale>
        <p:origin x="974"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D76271B-3537-4784-8EF6-2149538A97A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1" name="Rectangle 3">
            <a:extLst>
              <a:ext uri="{FF2B5EF4-FFF2-40B4-BE49-F238E27FC236}">
                <a16:creationId xmlns:a16="http://schemas.microsoft.com/office/drawing/2014/main" id="{54BCDD3A-1589-4AC0-B1AE-D79C513FC07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aseline="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B4B2A144-E2DE-434A-B800-B63C545BB11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a:extLst>
              <a:ext uri="{FF2B5EF4-FFF2-40B4-BE49-F238E27FC236}">
                <a16:creationId xmlns:a16="http://schemas.microsoft.com/office/drawing/2014/main" id="{B38A7AC3-7AF0-4412-92C9-B8B72E4A0C8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3494" name="Rectangle 6">
            <a:extLst>
              <a:ext uri="{FF2B5EF4-FFF2-40B4-BE49-F238E27FC236}">
                <a16:creationId xmlns:a16="http://schemas.microsoft.com/office/drawing/2014/main" id="{C75F54F9-9A3F-4669-8915-D99D738E8F6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5" name="Rectangle 7">
            <a:extLst>
              <a:ext uri="{FF2B5EF4-FFF2-40B4-BE49-F238E27FC236}">
                <a16:creationId xmlns:a16="http://schemas.microsoft.com/office/drawing/2014/main" id="{C2962A1A-CCE8-4142-92F5-765504EDDAB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Arial" panose="020B0604020202020204" pitchFamily="34" charset="0"/>
              </a:defRPr>
            </a:lvl1pPr>
          </a:lstStyle>
          <a:p>
            <a:pPr>
              <a:defRPr/>
            </a:pPr>
            <a:fld id="{BFA9F610-4AE3-462C-8CD7-19E4FBB7A4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31A4377-EFA2-410C-8D9E-DB2F5E143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C690DD13-A513-4C10-8D8F-BCF3DB1EC1AD}" type="slidenum">
              <a:rPr lang="en-US" altLang="en-US" sz="1200" baseline="0" smtClean="0">
                <a:latin typeface="Arial" panose="020B0604020202020204" pitchFamily="34" charset="0"/>
              </a:rPr>
              <a:pPr/>
              <a:t>1</a:t>
            </a:fld>
            <a:endParaRPr lang="en-US" altLang="en-US" sz="1200" baseline="0">
              <a:latin typeface="Arial" panose="020B0604020202020204" pitchFamily="34" charset="0"/>
            </a:endParaRPr>
          </a:p>
        </p:txBody>
      </p:sp>
      <p:sp>
        <p:nvSpPr>
          <p:cNvPr id="4099" name="Rectangle 2">
            <a:extLst>
              <a:ext uri="{FF2B5EF4-FFF2-40B4-BE49-F238E27FC236}">
                <a16:creationId xmlns:a16="http://schemas.microsoft.com/office/drawing/2014/main" id="{832A684B-196E-4A49-97E9-C78C2B2174A2}"/>
              </a:ext>
            </a:extLst>
          </p:cNvPr>
          <p:cNvSpPr>
            <a:spLocks noGrp="1" noRot="1" noChangeAspect="1" noChangeArrowheads="1" noTextEdit="1"/>
          </p:cNvSpPr>
          <p:nvPr>
            <p:ph type="sldImg"/>
          </p:nvPr>
        </p:nvSpPr>
        <p:spPr>
          <a:xfrm>
            <a:off x="381000" y="685800"/>
            <a:ext cx="6096000" cy="3429000"/>
          </a:xfrm>
          <a:ln/>
        </p:spPr>
      </p:sp>
      <p:sp>
        <p:nvSpPr>
          <p:cNvPr id="4100" name="Rectangle 3">
            <a:extLst>
              <a:ext uri="{FF2B5EF4-FFF2-40B4-BE49-F238E27FC236}">
                <a16:creationId xmlns:a16="http://schemas.microsoft.com/office/drawing/2014/main" id="{AB58E7FD-5EEE-43AD-8577-508FEA75F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B121482-6003-41EA-9C81-919A71A4AF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26B5D670-34A1-4D17-9979-77DB00FB668F}" type="slidenum">
              <a:rPr lang="en-US" altLang="en-US" sz="1200" baseline="0" smtClean="0">
                <a:latin typeface="Arial" panose="020B0604020202020204" pitchFamily="34" charset="0"/>
              </a:rPr>
              <a:pPr/>
              <a:t>2</a:t>
            </a:fld>
            <a:endParaRPr lang="en-US" altLang="en-US" sz="1200" baseline="0">
              <a:latin typeface="Arial" panose="020B0604020202020204" pitchFamily="34" charset="0"/>
            </a:endParaRPr>
          </a:p>
        </p:txBody>
      </p:sp>
      <p:sp>
        <p:nvSpPr>
          <p:cNvPr id="8195" name="Rectangle 2">
            <a:extLst>
              <a:ext uri="{FF2B5EF4-FFF2-40B4-BE49-F238E27FC236}">
                <a16:creationId xmlns:a16="http://schemas.microsoft.com/office/drawing/2014/main" id="{83D45435-CF15-4BEA-AE18-3A08A88F7699}"/>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991E16C7-8619-44FD-ADE7-D7AD63270C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2D15064-A877-40E7-A544-EEF27448C9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8D2C4BF5-3C90-41D6-B43F-9111D648DCB4}" type="slidenum">
              <a:rPr lang="en-US" altLang="en-US" sz="1200" baseline="0" smtClean="0">
                <a:latin typeface="Arial" panose="020B0604020202020204" pitchFamily="34" charset="0"/>
              </a:rPr>
              <a:pPr/>
              <a:t>4</a:t>
            </a:fld>
            <a:endParaRPr lang="en-US" altLang="en-US" sz="1200" baseline="0">
              <a:latin typeface="Arial" panose="020B0604020202020204" pitchFamily="34" charset="0"/>
            </a:endParaRPr>
          </a:p>
        </p:txBody>
      </p:sp>
      <p:sp>
        <p:nvSpPr>
          <p:cNvPr id="11267" name="Rectangle 2">
            <a:extLst>
              <a:ext uri="{FF2B5EF4-FFF2-40B4-BE49-F238E27FC236}">
                <a16:creationId xmlns:a16="http://schemas.microsoft.com/office/drawing/2014/main" id="{71B530EB-E230-44F5-AA63-998F33661587}"/>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FE758E75-EBCE-4E6F-91F2-3D203544F7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043F24-5868-48E6-A807-83141E577B92}" type="slidenum">
              <a:rPr lang="en-US" altLang="en-US" smtClean="0"/>
              <a:pPr>
                <a:defRPr/>
              </a:pPr>
              <a:t>‹#›</a:t>
            </a:fld>
            <a:endParaRPr lang="en-US" altLang="en-US"/>
          </a:p>
        </p:txBody>
      </p:sp>
    </p:spTree>
    <p:extLst>
      <p:ext uri="{BB962C8B-B14F-4D97-AF65-F5344CB8AC3E}">
        <p14:creationId xmlns:p14="http://schemas.microsoft.com/office/powerpoint/2010/main" val="244721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46DCEBE-3BDA-4038-86C2-3B4BA06EA211}" type="slidenum">
              <a:rPr lang="en-US" altLang="en-US" smtClean="0"/>
              <a:pPr>
                <a:defRPr/>
              </a:pPr>
              <a:t>‹#›</a:t>
            </a:fld>
            <a:endParaRPr lang="en-US" altLang="en-US"/>
          </a:p>
        </p:txBody>
      </p:sp>
    </p:spTree>
    <p:extLst>
      <p:ext uri="{BB962C8B-B14F-4D97-AF65-F5344CB8AC3E}">
        <p14:creationId xmlns:p14="http://schemas.microsoft.com/office/powerpoint/2010/main" val="243654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8DFE1CD-0B31-4E4C-8327-0695932D0C25}" type="slidenum">
              <a:rPr lang="en-US" altLang="en-US" smtClean="0"/>
              <a:pPr>
                <a:defRPr/>
              </a:pPr>
              <a:t>‹#›</a:t>
            </a:fld>
            <a:endParaRPr lang="en-US" altLang="en-US"/>
          </a:p>
        </p:txBody>
      </p:sp>
    </p:spTree>
    <p:extLst>
      <p:ext uri="{BB962C8B-B14F-4D97-AF65-F5344CB8AC3E}">
        <p14:creationId xmlns:p14="http://schemas.microsoft.com/office/powerpoint/2010/main" val="310734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401A26E-6B4F-4929-B7E1-C4DC927036A0}" type="slidenum">
              <a:rPr lang="en-US" altLang="en-US" smtClean="0"/>
              <a:pPr>
                <a:defRPr/>
              </a:pPr>
              <a:t>‹#›</a:t>
            </a:fld>
            <a:endParaRPr lang="en-US" altLang="en-US"/>
          </a:p>
        </p:txBody>
      </p:sp>
    </p:spTree>
    <p:extLst>
      <p:ext uri="{BB962C8B-B14F-4D97-AF65-F5344CB8AC3E}">
        <p14:creationId xmlns:p14="http://schemas.microsoft.com/office/powerpoint/2010/main" val="213930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D3B1B3D-2703-41B6-B772-764E06DBF40B}" type="slidenum">
              <a:rPr lang="en-US" altLang="en-US" smtClean="0"/>
              <a:pPr>
                <a:defRPr/>
              </a:pPr>
              <a:t>‹#›</a:t>
            </a:fld>
            <a:endParaRPr lang="en-US" altLang="en-US"/>
          </a:p>
        </p:txBody>
      </p:sp>
    </p:spTree>
    <p:extLst>
      <p:ext uri="{BB962C8B-B14F-4D97-AF65-F5344CB8AC3E}">
        <p14:creationId xmlns:p14="http://schemas.microsoft.com/office/powerpoint/2010/main" val="37220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FBDF386-139D-43DF-B25F-9317D03FD050}" type="slidenum">
              <a:rPr lang="en-US" altLang="en-US" smtClean="0"/>
              <a:pPr>
                <a:defRPr/>
              </a:pPr>
              <a:t>‹#›</a:t>
            </a:fld>
            <a:endParaRPr lang="en-US" altLang="en-US"/>
          </a:p>
        </p:txBody>
      </p:sp>
    </p:spTree>
    <p:extLst>
      <p:ext uri="{BB962C8B-B14F-4D97-AF65-F5344CB8AC3E}">
        <p14:creationId xmlns:p14="http://schemas.microsoft.com/office/powerpoint/2010/main" val="40956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8AE6880-2981-41F2-9077-55DC464C0118}" type="slidenum">
              <a:rPr lang="en-US" altLang="en-US" smtClean="0"/>
              <a:pPr>
                <a:defRPr/>
              </a:pPr>
              <a:t>‹#›</a:t>
            </a:fld>
            <a:endParaRPr lang="en-US" altLang="en-US"/>
          </a:p>
        </p:txBody>
      </p:sp>
    </p:spTree>
    <p:extLst>
      <p:ext uri="{BB962C8B-B14F-4D97-AF65-F5344CB8AC3E}">
        <p14:creationId xmlns:p14="http://schemas.microsoft.com/office/powerpoint/2010/main" val="288060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500FBA5-65FA-48DE-B7C9-FE918949C5EB}" type="slidenum">
              <a:rPr lang="en-US" altLang="en-US" smtClean="0"/>
              <a:pPr>
                <a:defRPr/>
              </a:pPr>
              <a:t>‹#›</a:t>
            </a:fld>
            <a:endParaRPr lang="en-US" altLang="en-US"/>
          </a:p>
        </p:txBody>
      </p:sp>
    </p:spTree>
    <p:extLst>
      <p:ext uri="{BB962C8B-B14F-4D97-AF65-F5344CB8AC3E}">
        <p14:creationId xmlns:p14="http://schemas.microsoft.com/office/powerpoint/2010/main" val="365069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584424B-DB0F-423B-8CD9-840C66B8A9AA}" type="slidenum">
              <a:rPr lang="en-US" altLang="en-US" smtClean="0"/>
              <a:pPr>
                <a:defRPr/>
              </a:pPr>
              <a:t>‹#›</a:t>
            </a:fld>
            <a:endParaRPr lang="en-US" altLang="en-US"/>
          </a:p>
        </p:txBody>
      </p:sp>
    </p:spTree>
    <p:extLst>
      <p:ext uri="{BB962C8B-B14F-4D97-AF65-F5344CB8AC3E}">
        <p14:creationId xmlns:p14="http://schemas.microsoft.com/office/powerpoint/2010/main" val="82197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CFBEC40-8AF4-4DE8-B40B-D15E757354F4}" type="slidenum">
              <a:rPr lang="en-US" altLang="en-US" smtClean="0"/>
              <a:pPr>
                <a:defRPr/>
              </a:pPr>
              <a:t>‹#›</a:t>
            </a:fld>
            <a:endParaRPr lang="en-US" altLang="en-US"/>
          </a:p>
        </p:txBody>
      </p:sp>
    </p:spTree>
    <p:extLst>
      <p:ext uri="{BB962C8B-B14F-4D97-AF65-F5344CB8AC3E}">
        <p14:creationId xmlns:p14="http://schemas.microsoft.com/office/powerpoint/2010/main" val="341095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7B34DD5-9FD7-4494-93E4-B2E641BF924A}" type="slidenum">
              <a:rPr lang="en-US" altLang="en-US" smtClean="0"/>
              <a:pPr>
                <a:defRPr/>
              </a:pPr>
              <a:t>‹#›</a:t>
            </a:fld>
            <a:endParaRPr lang="en-US" altLang="en-US"/>
          </a:p>
        </p:txBody>
      </p:sp>
    </p:spTree>
    <p:extLst>
      <p:ext uri="{BB962C8B-B14F-4D97-AF65-F5344CB8AC3E}">
        <p14:creationId xmlns:p14="http://schemas.microsoft.com/office/powerpoint/2010/main" val="149468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D7CA82B-7B24-41C0-917E-1E22963A0A0C}" type="slidenum">
              <a:rPr lang="en-US" altLang="en-US" smtClean="0"/>
              <a:pPr>
                <a:defRPr/>
              </a:pPr>
              <a:t>‹#›</a:t>
            </a:fld>
            <a:endParaRPr lang="en-US" altLang="en-US"/>
          </a:p>
        </p:txBody>
      </p:sp>
    </p:spTree>
    <p:extLst>
      <p:ext uri="{BB962C8B-B14F-4D97-AF65-F5344CB8AC3E}">
        <p14:creationId xmlns:p14="http://schemas.microsoft.com/office/powerpoint/2010/main" val="8719567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201.mp3"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12.mp3"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New%20folder\FILE_20220920_174239_slide%2013.mp3"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New%20folder\FILE_20220920_174411_slide%2014.mp3"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4">
            <a:extLst>
              <a:ext uri="{FF2B5EF4-FFF2-40B4-BE49-F238E27FC236}">
                <a16:creationId xmlns:a16="http://schemas.microsoft.com/office/drawing/2014/main" id="{2A0F9BCC-27A4-4F63-861F-46A561920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
            <a:ext cx="11049000"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h4">
            <a:extLst>
              <a:ext uri="{FF2B5EF4-FFF2-40B4-BE49-F238E27FC236}">
                <a16:creationId xmlns:a16="http://schemas.microsoft.com/office/drawing/2014/main" id="{9196F894-86FC-454E-978B-B78C0B59E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
            <a:ext cx="12192000"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AutoShape 4">
            <a:extLst>
              <a:ext uri="{FF2B5EF4-FFF2-40B4-BE49-F238E27FC236}">
                <a16:creationId xmlns:a16="http://schemas.microsoft.com/office/drawing/2014/main" id="{8BE845BA-4BB1-41FB-979C-52C8AF7504A2}"/>
              </a:ext>
            </a:extLst>
          </p:cNvPr>
          <p:cNvSpPr>
            <a:spLocks noChangeArrowheads="1"/>
          </p:cNvSpPr>
          <p:nvPr/>
        </p:nvSpPr>
        <p:spPr bwMode="auto">
          <a:xfrm>
            <a:off x="838200" y="0"/>
            <a:ext cx="1828800" cy="8382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7" name="AutoShape 5">
            <a:extLst>
              <a:ext uri="{FF2B5EF4-FFF2-40B4-BE49-F238E27FC236}">
                <a16:creationId xmlns:a16="http://schemas.microsoft.com/office/drawing/2014/main" id="{5A44F749-A8A2-447C-920E-3AC7167059A1}"/>
              </a:ext>
            </a:extLst>
          </p:cNvPr>
          <p:cNvSpPr>
            <a:spLocks noChangeArrowheads="1"/>
          </p:cNvSpPr>
          <p:nvPr/>
        </p:nvSpPr>
        <p:spPr bwMode="auto">
          <a:xfrm>
            <a:off x="685800" y="5867400"/>
            <a:ext cx="1981200" cy="9906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8" name="AutoShape 6">
            <a:extLst>
              <a:ext uri="{FF2B5EF4-FFF2-40B4-BE49-F238E27FC236}">
                <a16:creationId xmlns:a16="http://schemas.microsoft.com/office/drawing/2014/main" id="{E1F4D309-B84D-448E-BFD7-04F641CA504F}"/>
              </a:ext>
            </a:extLst>
          </p:cNvPr>
          <p:cNvSpPr>
            <a:spLocks noChangeArrowheads="1"/>
          </p:cNvSpPr>
          <p:nvPr/>
        </p:nvSpPr>
        <p:spPr bwMode="auto">
          <a:xfrm>
            <a:off x="9753600" y="5791200"/>
            <a:ext cx="1676400" cy="10668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3" name="TextBox 12">
            <a:extLst>
              <a:ext uri="{FF2B5EF4-FFF2-40B4-BE49-F238E27FC236}">
                <a16:creationId xmlns:a16="http://schemas.microsoft.com/office/drawing/2014/main" id="{D3EDFF05-7C20-420C-A4A5-3A5918AD304E}"/>
              </a:ext>
            </a:extLst>
          </p:cNvPr>
          <p:cNvSpPr txBox="1"/>
          <p:nvPr/>
        </p:nvSpPr>
        <p:spPr>
          <a:xfrm>
            <a:off x="2964034" y="2524893"/>
            <a:ext cx="7005638" cy="553998"/>
          </a:xfrm>
          <a:prstGeom prst="rect">
            <a:avLst/>
          </a:prstGeom>
          <a:noFill/>
        </p:spPr>
        <p:txBody>
          <a:bodyPr>
            <a:spAutoFit/>
          </a:bodyPr>
          <a:lstStyle/>
          <a:p>
            <a:pPr algn="ctr" eaLnBrk="1" hangingPunct="1">
              <a:defRPr/>
            </a:pPr>
            <a:r>
              <a:rPr lang="en-US" sz="3000" b="1" dirty="0">
                <a:solidFill>
                  <a:schemeClr val="accent2">
                    <a:lumMod val="75000"/>
                  </a:schemeClr>
                </a:solidFill>
                <a:latin typeface="Times New Roman" panose="02020603050405020304" pitchFamily="18" charset="0"/>
                <a:cs typeface="Times New Roman" panose="02020603050405020304" pitchFamily="18" charset="0"/>
              </a:rPr>
              <a:t>LĨNH VỰC PHÁT TRIỂN NGÔN NGỮ</a:t>
            </a:r>
          </a:p>
        </p:txBody>
      </p:sp>
      <p:sp>
        <p:nvSpPr>
          <p:cNvPr id="3081" name="TextBox 7">
            <a:extLst>
              <a:ext uri="{FF2B5EF4-FFF2-40B4-BE49-F238E27FC236}">
                <a16:creationId xmlns:a16="http://schemas.microsoft.com/office/drawing/2014/main" id="{558775A3-0F29-4A32-972F-FF2BD0B0ABD5}"/>
              </a:ext>
            </a:extLst>
          </p:cNvPr>
          <p:cNvSpPr txBox="1">
            <a:spLocks noChangeArrowheads="1"/>
          </p:cNvSpPr>
          <p:nvPr/>
        </p:nvSpPr>
        <p:spPr bwMode="auto">
          <a:xfrm>
            <a:off x="3987798" y="3243455"/>
            <a:ext cx="4699001" cy="47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dirty="0">
                <a:solidFill>
                  <a:srgbClr val="FF0000"/>
                </a:solidFill>
                <a:latin typeface="Times New Roman" panose="02020603050405020304" pitchFamily="18" charset="0"/>
                <a:cs typeface="Times New Roman" panose="02020603050405020304" pitchFamily="18" charset="0"/>
              </a:rPr>
              <a:t>LÀM QUEN VĂN HỌC</a:t>
            </a:r>
          </a:p>
        </p:txBody>
      </p:sp>
      <p:sp>
        <p:nvSpPr>
          <p:cNvPr id="3082" name="TextBox 8">
            <a:extLst>
              <a:ext uri="{FF2B5EF4-FFF2-40B4-BE49-F238E27FC236}">
                <a16:creationId xmlns:a16="http://schemas.microsoft.com/office/drawing/2014/main" id="{D8B85930-C3FA-43FA-B59F-B4F9F0DAE444}"/>
              </a:ext>
            </a:extLst>
          </p:cNvPr>
          <p:cNvSpPr txBox="1">
            <a:spLocks noChangeArrowheads="1"/>
          </p:cNvSpPr>
          <p:nvPr/>
        </p:nvSpPr>
        <p:spPr bwMode="auto">
          <a:xfrm>
            <a:off x="3876053" y="3720819"/>
            <a:ext cx="5181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Đề</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tài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Thơ</a:t>
            </a:r>
            <a:r>
              <a:rPr lang="en-US" altLang="en-US" dirty="0">
                <a:solidFill>
                  <a:srgbClr val="FF0000"/>
                </a:solidFill>
                <a:latin typeface="Times New Roman" panose="02020603050405020304" pitchFamily="18" charset="0"/>
                <a:cs typeface="Times New Roman" panose="02020603050405020304" pitchFamily="18" charset="0"/>
              </a:rPr>
              <a:t>:</a:t>
            </a:r>
            <a:r>
              <a:rPr lang="en-US" altLang="en-US" baseline="0"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“Con </a:t>
            </a:r>
            <a:r>
              <a:rPr lang="en-US" altLang="en-US" dirty="0" err="1">
                <a:solidFill>
                  <a:srgbClr val="FF0000"/>
                </a:solidFill>
                <a:latin typeface="Times New Roman" panose="02020603050405020304" pitchFamily="18" charset="0"/>
                <a:cs typeface="Times New Roman" panose="02020603050405020304" pitchFamily="18" charset="0"/>
              </a:rPr>
              <a:t>tàu</a:t>
            </a:r>
            <a:r>
              <a:rPr lang="en-US" altLang="en-US" dirty="0">
                <a:solidFill>
                  <a:srgbClr val="FF0000"/>
                </a:solidFill>
                <a:latin typeface="Times New Roman" panose="02020603050405020304" pitchFamily="18" charset="0"/>
                <a:cs typeface="Times New Roman" panose="02020603050405020304" pitchFamily="18" charset="0"/>
              </a:rPr>
              <a:t>”</a:t>
            </a:r>
          </a:p>
          <a:p>
            <a:pPr algn="ctr" eaLnBrk="1" hangingPunct="1">
              <a:spcBef>
                <a:spcPct val="0"/>
              </a:spcBef>
              <a:buFontTx/>
              <a:buNone/>
            </a:pPr>
            <a:endParaRPr lang="en-US" altLang="en-US" sz="4000" dirty="0">
              <a:solidFill>
                <a:srgbClr val="FF0000"/>
              </a:solidFill>
              <a:latin typeface="Times New Roman" panose="02020603050405020304" pitchFamily="18" charset="0"/>
              <a:cs typeface="Times New Roman" panose="02020603050405020304" pitchFamily="18" charset="0"/>
            </a:endParaRPr>
          </a:p>
        </p:txBody>
      </p:sp>
      <p:sp>
        <p:nvSpPr>
          <p:cNvPr id="3084" name="TextBox 12">
            <a:extLst>
              <a:ext uri="{FF2B5EF4-FFF2-40B4-BE49-F238E27FC236}">
                <a16:creationId xmlns:a16="http://schemas.microsoft.com/office/drawing/2014/main" id="{54F05F89-8A08-49A1-8731-21830F548622}"/>
              </a:ext>
            </a:extLst>
          </p:cNvPr>
          <p:cNvSpPr txBox="1">
            <a:spLocks noChangeArrowheads="1"/>
          </p:cNvSpPr>
          <p:nvPr/>
        </p:nvSpPr>
        <p:spPr bwMode="auto">
          <a:xfrm>
            <a:off x="5105401" y="5653088"/>
            <a:ext cx="3095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err="1">
                <a:solidFill>
                  <a:srgbClr val="00B050"/>
                </a:solidFill>
                <a:latin typeface="Times New Roman" panose="02020603050405020304" pitchFamily="18" charset="0"/>
                <a:cs typeface="Times New Roman" panose="02020603050405020304" pitchFamily="18" charset="0"/>
              </a:rPr>
              <a:t>Năm</a:t>
            </a:r>
            <a:r>
              <a:rPr lang="en-US" altLang="en-US" sz="2000" b="1" dirty="0">
                <a:solidFill>
                  <a:srgbClr val="00B050"/>
                </a:solidFill>
                <a:latin typeface="Times New Roman" panose="02020603050405020304" pitchFamily="18" charset="0"/>
                <a:cs typeface="Times New Roman" panose="02020603050405020304" pitchFamily="18" charset="0"/>
              </a:rPr>
              <a:t> hoc 202</a:t>
            </a:r>
            <a:r>
              <a:rPr lang="vi-VN" altLang="en-US" sz="2000" b="1" dirty="0">
                <a:solidFill>
                  <a:srgbClr val="00B050"/>
                </a:solidFill>
                <a:latin typeface="Times New Roman" panose="02020603050405020304" pitchFamily="18" charset="0"/>
                <a:cs typeface="Times New Roman" panose="02020603050405020304" pitchFamily="18" charset="0"/>
              </a:rPr>
              <a:t>4</a:t>
            </a:r>
            <a:r>
              <a:rPr lang="en-US" altLang="en-US" sz="2000" b="1" dirty="0">
                <a:solidFill>
                  <a:srgbClr val="00B050"/>
                </a:solidFill>
                <a:latin typeface="Times New Roman" panose="02020603050405020304" pitchFamily="18" charset="0"/>
                <a:cs typeface="Times New Roman" panose="02020603050405020304" pitchFamily="18" charset="0"/>
              </a:rPr>
              <a:t> -202</a:t>
            </a:r>
            <a:r>
              <a:rPr lang="vi-VN" altLang="en-US" sz="2000" b="1">
                <a:solidFill>
                  <a:srgbClr val="00B050"/>
                </a:solidFill>
                <a:latin typeface="Times New Roman" panose="02020603050405020304" pitchFamily="18" charset="0"/>
                <a:cs typeface="Times New Roman" panose="02020603050405020304" pitchFamily="18" charset="0"/>
              </a:rPr>
              <a:t>5</a:t>
            </a:r>
            <a:endParaRPr lang="en-US" altLang="en-US" sz="2000" b="1" dirty="0">
              <a:solidFill>
                <a:srgbClr val="00B050"/>
              </a:solidFill>
              <a:latin typeface="Times New Roman" panose="02020603050405020304" pitchFamily="18" charset="0"/>
              <a:cs typeface="Times New Roman" panose="02020603050405020304" pitchFamily="18" charset="0"/>
            </a:endParaRPr>
          </a:p>
        </p:txBody>
      </p:sp>
      <p:sp>
        <p:nvSpPr>
          <p:cNvPr id="3085" name="TextBox 2">
            <a:extLst>
              <a:ext uri="{FF2B5EF4-FFF2-40B4-BE49-F238E27FC236}">
                <a16:creationId xmlns:a16="http://schemas.microsoft.com/office/drawing/2014/main" id="{FB343F44-5334-407F-954E-8072F3559D6E}"/>
              </a:ext>
            </a:extLst>
          </p:cNvPr>
          <p:cNvSpPr txBox="1">
            <a:spLocks noChangeArrowheads="1"/>
          </p:cNvSpPr>
          <p:nvPr/>
        </p:nvSpPr>
        <p:spPr bwMode="auto">
          <a:xfrm>
            <a:off x="-3352800" y="379095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aseline="0">
                <a:latin typeface="Times New Roman" panose="02020603050405020304" pitchFamily="18" charset="0"/>
              </a:rPr>
              <a:t> </a:t>
            </a:r>
            <a:endParaRPr lang="en-US" altLang="en-US">
              <a:latin typeface="Times New Roman" panose="02020603050405020304" pitchFamily="18" charset="0"/>
            </a:endParaRPr>
          </a:p>
        </p:txBody>
      </p:sp>
      <p:pic>
        <p:nvPicPr>
          <p:cNvPr id="2" name="FILE_20220920_171851_slide 1.mp3">
            <a:hlinkClick r:id="" action="ppaction://media"/>
            <a:extLst>
              <a:ext uri="{FF2B5EF4-FFF2-40B4-BE49-F238E27FC236}">
                <a16:creationId xmlns:a16="http://schemas.microsoft.com/office/drawing/2014/main" id="{D2E6D344-E445-4D19-A42D-3CAD73FC5F3E}"/>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838325" y="5308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DAE3EFA-7CE0-41B6-B185-50E908786B0F}"/>
              </a:ext>
            </a:extLst>
          </p:cNvPr>
          <p:cNvSpPr txBox="1"/>
          <p:nvPr/>
        </p:nvSpPr>
        <p:spPr>
          <a:xfrm>
            <a:off x="3054774" y="73178"/>
            <a:ext cx="5913684" cy="707886"/>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UBND QUẬN LONG BIÊN</a:t>
            </a:r>
          </a:p>
          <a:p>
            <a:pPr algn="ctr"/>
            <a:r>
              <a:rPr lang="en-US" sz="2000" b="1" u="sng" dirty="0">
                <a:solidFill>
                  <a:srgbClr val="00B050"/>
                </a:solidFill>
                <a:latin typeface="Times New Roman" panose="02020603050405020304" pitchFamily="18" charset="0"/>
                <a:cs typeface="Times New Roman" panose="02020603050405020304" pitchFamily="18" charset="0"/>
              </a:rPr>
              <a:t>TRƯỜNG MẦM NON </a:t>
            </a:r>
            <a:r>
              <a:rPr lang="vi-VN" sz="2000" b="1" u="sng" dirty="0">
                <a:solidFill>
                  <a:srgbClr val="00B050"/>
                </a:solidFill>
                <a:latin typeface="Times New Roman" panose="02020603050405020304" pitchFamily="18" charset="0"/>
                <a:cs typeface="Times New Roman" panose="02020603050405020304" pitchFamily="18" charset="0"/>
              </a:rPr>
              <a:t>HOA HƯỚNG DƯƠNG</a:t>
            </a:r>
            <a:endParaRPr lang="en-US" sz="2000" b="1" u="sng" dirty="0">
              <a:solidFill>
                <a:srgbClr val="00B05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86563FD-11C8-4AD0-8D83-BC654D0DEE47}"/>
              </a:ext>
            </a:extLst>
          </p:cNvPr>
          <p:cNvSpPr txBox="1"/>
          <p:nvPr/>
        </p:nvSpPr>
        <p:spPr>
          <a:xfrm>
            <a:off x="4623948" y="4567383"/>
            <a:ext cx="3275887"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Lứa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tuổi</a:t>
            </a:r>
            <a:r>
              <a:rPr lang="en-US" sz="2400" b="1" dirty="0">
                <a:solidFill>
                  <a:srgbClr val="002060"/>
                </a:solidFill>
                <a:latin typeface="Times New Roman" panose="02020603050405020304" pitchFamily="18" charset="0"/>
                <a:cs typeface="Times New Roman" panose="02020603050405020304" pitchFamily="18" charset="0"/>
              </a:rPr>
              <a:t>: 24- 36 </a:t>
            </a:r>
            <a:r>
              <a:rPr lang="en-US" sz="2400" b="1" dirty="0" err="1">
                <a:solidFill>
                  <a:srgbClr val="002060"/>
                </a:solidFill>
                <a:latin typeface="Times New Roman" panose="02020603050405020304" pitchFamily="18" charset="0"/>
                <a:cs typeface="Times New Roman" panose="02020603050405020304" pitchFamily="18" charset="0"/>
              </a:rPr>
              <a:t>tháng</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err="1">
                <a:solidFill>
                  <a:srgbClr val="002060"/>
                </a:solidFill>
                <a:latin typeface="Times New Roman" panose="02020603050405020304" pitchFamily="18" charset="0"/>
                <a:cs typeface="Times New Roman" panose="02020603050405020304" pitchFamily="18" charset="0"/>
              </a:rPr>
              <a:t>Lớp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trẻ</a:t>
            </a:r>
            <a:r>
              <a:rPr lang="en-US" sz="2400" b="1" dirty="0">
                <a:solidFill>
                  <a:srgbClr val="002060"/>
                </a:solidFill>
                <a:latin typeface="Times New Roman" panose="02020603050405020304" pitchFamily="18" charset="0"/>
                <a:cs typeface="Times New Roman" panose="02020603050405020304" pitchFamily="18" charset="0"/>
              </a:rPr>
              <a:t> D1</a:t>
            </a:r>
            <a:endParaRPr lang="vi-VN"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fade">
                                      <p:cBhvr>
                                        <p:cTn id="7" dur="770" decel="100000"/>
                                        <p:tgtEl>
                                          <p:spTgt spid="95236"/>
                                        </p:tgtEl>
                                      </p:cBhvr>
                                    </p:animEffect>
                                    <p:animScale>
                                      <p:cBhvr>
                                        <p:cTn id="8" dur="770" decel="100000"/>
                                        <p:tgtEl>
                                          <p:spTgt spid="95236"/>
                                        </p:tgtEl>
                                      </p:cBhvr>
                                      <p:from x="10000" y="10000"/>
                                      <p:to x="200000" y="450000"/>
                                    </p:animScale>
                                    <p:animScale>
                                      <p:cBhvr>
                                        <p:cTn id="9" dur="1230" accel="100000" fill="hold">
                                          <p:stCondLst>
                                            <p:cond delay="770"/>
                                          </p:stCondLst>
                                        </p:cTn>
                                        <p:tgtEl>
                                          <p:spTgt spid="95236"/>
                                        </p:tgtEl>
                                      </p:cBhvr>
                                      <p:from x="200000" y="450000"/>
                                      <p:to x="100000" y="100000"/>
                                    </p:animScale>
                                    <p:set>
                                      <p:cBhvr>
                                        <p:cTn id="10" dur="770" fill="hold"/>
                                        <p:tgtEl>
                                          <p:spTgt spid="95236"/>
                                        </p:tgtEl>
                                        <p:attrNameLst>
                                          <p:attrName>ppt_x</p:attrName>
                                        </p:attrNameLst>
                                      </p:cBhvr>
                                      <p:to>
                                        <p:strVal val="(0.5)"/>
                                      </p:to>
                                    </p:set>
                                    <p:anim from="(0.5)" to="(#ppt_x)" calcmode="lin" valueType="num">
                                      <p:cBhvr>
                                        <p:cTn id="11" dur="1230" accel="100000" fill="hold">
                                          <p:stCondLst>
                                            <p:cond delay="770"/>
                                          </p:stCondLst>
                                        </p:cTn>
                                        <p:tgtEl>
                                          <p:spTgt spid="95236"/>
                                        </p:tgtEl>
                                        <p:attrNameLst>
                                          <p:attrName>ppt_x</p:attrName>
                                        </p:attrNameLst>
                                      </p:cBhvr>
                                    </p:anim>
                                    <p:set>
                                      <p:cBhvr>
                                        <p:cTn id="12" dur="770" fill="hold"/>
                                        <p:tgtEl>
                                          <p:spTgt spid="95236"/>
                                        </p:tgtEl>
                                        <p:attrNameLst>
                                          <p:attrName>ppt_y</p:attrName>
                                        </p:attrNameLst>
                                      </p:cBhvr>
                                      <p:to>
                                        <p:strVal val="(#ppt_y+0.4)"/>
                                      </p:to>
                                    </p:set>
                                    <p:anim from="(#ppt_y+0.4)" to="(#ppt_y)" calcmode="lin" valueType="num">
                                      <p:cBhvr>
                                        <p:cTn id="13" dur="1230" accel="100000" fill="hold">
                                          <p:stCondLst>
                                            <p:cond delay="770"/>
                                          </p:stCondLst>
                                        </p:cTn>
                                        <p:tgtEl>
                                          <p:spTgt spid="9523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770" decel="100000"/>
                                        <p:tgtEl>
                                          <p:spTgt spid="95237"/>
                                        </p:tgtEl>
                                      </p:cBhvr>
                                    </p:animEffect>
                                    <p:animScale>
                                      <p:cBhvr>
                                        <p:cTn id="17" dur="770" decel="100000"/>
                                        <p:tgtEl>
                                          <p:spTgt spid="95237"/>
                                        </p:tgtEl>
                                      </p:cBhvr>
                                      <p:from x="10000" y="10000"/>
                                      <p:to x="200000" y="450000"/>
                                    </p:animScale>
                                    <p:animScale>
                                      <p:cBhvr>
                                        <p:cTn id="18" dur="1230" accel="100000" fill="hold">
                                          <p:stCondLst>
                                            <p:cond delay="770"/>
                                          </p:stCondLst>
                                        </p:cTn>
                                        <p:tgtEl>
                                          <p:spTgt spid="95237"/>
                                        </p:tgtEl>
                                      </p:cBhvr>
                                      <p:from x="200000" y="450000"/>
                                      <p:to x="100000" y="100000"/>
                                    </p:animScale>
                                    <p:set>
                                      <p:cBhvr>
                                        <p:cTn id="19" dur="770" fill="hold"/>
                                        <p:tgtEl>
                                          <p:spTgt spid="95237"/>
                                        </p:tgtEl>
                                        <p:attrNameLst>
                                          <p:attrName>ppt_x</p:attrName>
                                        </p:attrNameLst>
                                      </p:cBhvr>
                                      <p:to>
                                        <p:strVal val="(0.5)"/>
                                      </p:to>
                                    </p:set>
                                    <p:anim from="(0.5)" to="(#ppt_x)" calcmode="lin" valueType="num">
                                      <p:cBhvr>
                                        <p:cTn id="20" dur="1230" accel="100000" fill="hold">
                                          <p:stCondLst>
                                            <p:cond delay="770"/>
                                          </p:stCondLst>
                                        </p:cTn>
                                        <p:tgtEl>
                                          <p:spTgt spid="95237"/>
                                        </p:tgtEl>
                                        <p:attrNameLst>
                                          <p:attrName>ppt_x</p:attrName>
                                        </p:attrNameLst>
                                      </p:cBhvr>
                                    </p:anim>
                                    <p:set>
                                      <p:cBhvr>
                                        <p:cTn id="21" dur="770" fill="hold"/>
                                        <p:tgtEl>
                                          <p:spTgt spid="95237"/>
                                        </p:tgtEl>
                                        <p:attrNameLst>
                                          <p:attrName>ppt_y</p:attrName>
                                        </p:attrNameLst>
                                      </p:cBhvr>
                                      <p:to>
                                        <p:strVal val="(#ppt_y+0.4)"/>
                                      </p:to>
                                    </p:set>
                                    <p:anim from="(#ppt_y+0.4)" to="(#ppt_y)" calcmode="lin" valueType="num">
                                      <p:cBhvr>
                                        <p:cTn id="22" dur="1230" accel="100000" fill="hold">
                                          <p:stCondLst>
                                            <p:cond delay="770"/>
                                          </p:stCondLst>
                                        </p:cTn>
                                        <p:tgtEl>
                                          <p:spTgt spid="95237"/>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95238"/>
                                        </p:tgtEl>
                                        <p:attrNameLst>
                                          <p:attrName>style.visibility</p:attrName>
                                        </p:attrNameLst>
                                      </p:cBhvr>
                                      <p:to>
                                        <p:strVal val="visible"/>
                                      </p:to>
                                    </p:set>
                                    <p:animEffect transition="in" filter="fade">
                                      <p:cBhvr>
                                        <p:cTn id="25" dur="770" decel="100000"/>
                                        <p:tgtEl>
                                          <p:spTgt spid="95238"/>
                                        </p:tgtEl>
                                      </p:cBhvr>
                                    </p:animEffect>
                                    <p:animScale>
                                      <p:cBhvr>
                                        <p:cTn id="26" dur="770" decel="100000"/>
                                        <p:tgtEl>
                                          <p:spTgt spid="95238"/>
                                        </p:tgtEl>
                                      </p:cBhvr>
                                      <p:from x="10000" y="10000"/>
                                      <p:to x="200000" y="450000"/>
                                    </p:animScale>
                                    <p:animScale>
                                      <p:cBhvr>
                                        <p:cTn id="27" dur="1230" accel="100000" fill="hold">
                                          <p:stCondLst>
                                            <p:cond delay="770"/>
                                          </p:stCondLst>
                                        </p:cTn>
                                        <p:tgtEl>
                                          <p:spTgt spid="95238"/>
                                        </p:tgtEl>
                                      </p:cBhvr>
                                      <p:from x="200000" y="450000"/>
                                      <p:to x="100000" y="100000"/>
                                    </p:animScale>
                                    <p:set>
                                      <p:cBhvr>
                                        <p:cTn id="28" dur="770" fill="hold"/>
                                        <p:tgtEl>
                                          <p:spTgt spid="95238"/>
                                        </p:tgtEl>
                                        <p:attrNameLst>
                                          <p:attrName>ppt_x</p:attrName>
                                        </p:attrNameLst>
                                      </p:cBhvr>
                                      <p:to>
                                        <p:strVal val="(0.5)"/>
                                      </p:to>
                                    </p:set>
                                    <p:anim from="(0.5)" to="(#ppt_x)" calcmode="lin" valueType="num">
                                      <p:cBhvr>
                                        <p:cTn id="29" dur="1230" accel="100000" fill="hold">
                                          <p:stCondLst>
                                            <p:cond delay="770"/>
                                          </p:stCondLst>
                                        </p:cTn>
                                        <p:tgtEl>
                                          <p:spTgt spid="95238"/>
                                        </p:tgtEl>
                                        <p:attrNameLst>
                                          <p:attrName>ppt_x</p:attrName>
                                        </p:attrNameLst>
                                      </p:cBhvr>
                                    </p:anim>
                                    <p:set>
                                      <p:cBhvr>
                                        <p:cTn id="30" dur="770" fill="hold"/>
                                        <p:tgtEl>
                                          <p:spTgt spid="95238"/>
                                        </p:tgtEl>
                                        <p:attrNameLst>
                                          <p:attrName>ppt_y</p:attrName>
                                        </p:attrNameLst>
                                      </p:cBhvr>
                                      <p:to>
                                        <p:strVal val="(#ppt_y+0.4)"/>
                                      </p:to>
                                    </p:set>
                                    <p:anim from="(#ppt_y+0.4)" to="(#ppt_y)" calcmode="lin" valueType="num">
                                      <p:cBhvr>
                                        <p:cTn id="31" dur="1230" accel="100000" fill="hold">
                                          <p:stCondLst>
                                            <p:cond delay="770"/>
                                          </p:stCondLst>
                                        </p:cTn>
                                        <p:tgtEl>
                                          <p:spTgt spid="95238"/>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0F1A375-8DDC-47A3-8FED-CFD3F2AF6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a:extLst>
              <a:ext uri="{FF2B5EF4-FFF2-40B4-BE49-F238E27FC236}">
                <a16:creationId xmlns:a16="http://schemas.microsoft.com/office/drawing/2014/main" id="{15795368-07FE-484C-B271-2C9A14030A3C}"/>
              </a:ext>
            </a:extLst>
          </p:cNvPr>
          <p:cNvSpPr txBox="1">
            <a:spLocks noChangeArrowheads="1"/>
          </p:cNvSpPr>
          <p:nvPr/>
        </p:nvSpPr>
        <p:spPr bwMode="auto">
          <a:xfrm>
            <a:off x="533400" y="188883"/>
            <a:ext cx="5943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Trò chơi củng cố : </a:t>
            </a:r>
          </a:p>
        </p:txBody>
      </p:sp>
      <p:sp>
        <p:nvSpPr>
          <p:cNvPr id="17412" name="TextBox 4">
            <a:extLst>
              <a:ext uri="{FF2B5EF4-FFF2-40B4-BE49-F238E27FC236}">
                <a16:creationId xmlns:a16="http://schemas.microsoft.com/office/drawing/2014/main" id="{C186C12D-994E-47D1-9E1F-543AA5147484}"/>
              </a:ext>
            </a:extLst>
          </p:cNvPr>
          <p:cNvSpPr txBox="1">
            <a:spLocks noChangeArrowheads="1"/>
          </p:cNvSpPr>
          <p:nvPr/>
        </p:nvSpPr>
        <p:spPr bwMode="auto">
          <a:xfrm>
            <a:off x="1028700" y="1981200"/>
            <a:ext cx="10134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4000">
                <a:latin typeface="Times New Roman" panose="02020603050405020304" pitchFamily="18" charset="0"/>
              </a:rPr>
              <a:t>          Luật chơi: Trên màn hình cô có những hình ảnh về các phương tiện giao thông , nhiệm vụ của chúng mình là tìm xem phương tiện giao thông nào vừa xuất hiện và hãy bắt chước tiếng kêu của các phương tiện mà con vừa tìm được. </a:t>
            </a:r>
          </a:p>
        </p:txBody>
      </p:sp>
      <p:sp>
        <p:nvSpPr>
          <p:cNvPr id="6" name="Star: 5 Points 5">
            <a:extLst>
              <a:ext uri="{FF2B5EF4-FFF2-40B4-BE49-F238E27FC236}">
                <a16:creationId xmlns:a16="http://schemas.microsoft.com/office/drawing/2014/main" id="{E92111AC-6BAC-48FA-B500-B9B632020E7E}"/>
              </a:ext>
            </a:extLst>
          </p:cNvPr>
          <p:cNvSpPr/>
          <p:nvPr/>
        </p:nvSpPr>
        <p:spPr bwMode="auto">
          <a:xfrm>
            <a:off x="2597150" y="3176588"/>
            <a:ext cx="381000" cy="304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p>
        </p:txBody>
      </p:sp>
      <p:sp>
        <p:nvSpPr>
          <p:cNvPr id="12" name="Rectangle 11">
            <a:extLst>
              <a:ext uri="{FF2B5EF4-FFF2-40B4-BE49-F238E27FC236}">
                <a16:creationId xmlns:a16="http://schemas.microsoft.com/office/drawing/2014/main" id="{BD01EDF0-B0D3-40A2-8463-CAEEE33F2AA2}"/>
              </a:ext>
            </a:extLst>
          </p:cNvPr>
          <p:cNvSpPr/>
          <p:nvPr/>
        </p:nvSpPr>
        <p:spPr>
          <a:xfrm>
            <a:off x="4635664" y="798454"/>
            <a:ext cx="2920672" cy="646331"/>
          </a:xfrm>
          <a:prstGeom prst="rect">
            <a:avLst/>
          </a:prstGeom>
          <a:noFill/>
        </p:spPr>
        <p:txBody>
          <a:bodyPr wrap="none">
            <a:spAutoFit/>
          </a:bodyPr>
          <a:lstStyle/>
          <a:p>
            <a:pPr algn="ctr">
              <a:defRPr/>
            </a:pP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BÉ TÀI GIỎI</a:t>
            </a:r>
          </a:p>
        </p:txBody>
      </p:sp>
      <p:pic>
        <p:nvPicPr>
          <p:cNvPr id="2" name="FILE_20220920_171851_slide12.mp3">
            <a:hlinkClick r:id="" action="ppaction://media"/>
            <a:extLst>
              <a:ext uri="{FF2B5EF4-FFF2-40B4-BE49-F238E27FC236}">
                <a16:creationId xmlns:a16="http://schemas.microsoft.com/office/drawing/2014/main" id="{AAD8A0DB-A8C3-4699-AB4B-0414E950D82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423400" y="58197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50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7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icture 2">
            <a:extLst>
              <a:ext uri="{FF2B5EF4-FFF2-40B4-BE49-F238E27FC236}">
                <a16:creationId xmlns:a16="http://schemas.microsoft.com/office/drawing/2014/main" id="{D295C83B-D4FE-47B5-AFFC-3CB1AFD10DB9}"/>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8435" name="Picture 4">
            <a:extLst>
              <a:ext uri="{FF2B5EF4-FFF2-40B4-BE49-F238E27FC236}">
                <a16:creationId xmlns:a16="http://schemas.microsoft.com/office/drawing/2014/main" id="{FE014844-DE18-4AD4-A8E8-53FD5B4EB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353" y="170746"/>
            <a:ext cx="3771900" cy="3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a:extLst>
              <a:ext uri="{FF2B5EF4-FFF2-40B4-BE49-F238E27FC236}">
                <a16:creationId xmlns:a16="http://schemas.microsoft.com/office/drawing/2014/main" id="{1812A936-BA30-422B-B20A-564F2B8D5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117" y="170746"/>
            <a:ext cx="3861906" cy="340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a:extLst>
              <a:ext uri="{FF2B5EF4-FFF2-40B4-BE49-F238E27FC236}">
                <a16:creationId xmlns:a16="http://schemas.microsoft.com/office/drawing/2014/main" id="{18FD62C2-E3E7-40C3-9E03-4F11F9247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268" y="3530600"/>
            <a:ext cx="4648446"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a:extLst>
              <a:ext uri="{FF2B5EF4-FFF2-40B4-BE49-F238E27FC236}">
                <a16:creationId xmlns:a16="http://schemas.microsoft.com/office/drawing/2014/main" id="{3ABD5486-5CF4-4FCF-BC20-C7930BEC2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77" y="3406726"/>
            <a:ext cx="4617351"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239_slide 13.mp3">
            <a:hlinkClick r:id="" action="ppaction://media"/>
            <a:extLst>
              <a:ext uri="{FF2B5EF4-FFF2-40B4-BE49-F238E27FC236}">
                <a16:creationId xmlns:a16="http://schemas.microsoft.com/office/drawing/2014/main" id="{5CA7E382-92C1-4979-B6A5-39E5FFBF8899}"/>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410700" y="3530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icture 2">
            <a:extLst>
              <a:ext uri="{FF2B5EF4-FFF2-40B4-BE49-F238E27FC236}">
                <a16:creationId xmlns:a16="http://schemas.microsoft.com/office/drawing/2014/main" id="{4337F906-F2BA-452E-B1DE-91D5C45456CD}"/>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9459" name="Picture 2">
            <a:extLst>
              <a:ext uri="{FF2B5EF4-FFF2-40B4-BE49-F238E27FC236}">
                <a16:creationId xmlns:a16="http://schemas.microsoft.com/office/drawing/2014/main" id="{A151B749-83D7-47FC-80FA-A63A893AA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id="{FDCB8DC0-2D5E-4124-8EC6-84BFE22E6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104" y="373038"/>
            <a:ext cx="7068167"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7204C6B3-1163-4F15-8F0C-F5399F215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639" y="3124200"/>
            <a:ext cx="4519650"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415D25A-1549-4F4D-96C6-4392B1FB8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45" y="4071046"/>
            <a:ext cx="489539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411_slide 14.mp3">
            <a:hlinkClick r:id="" action="ppaction://media"/>
            <a:extLst>
              <a:ext uri="{FF2B5EF4-FFF2-40B4-BE49-F238E27FC236}">
                <a16:creationId xmlns:a16="http://schemas.microsoft.com/office/drawing/2014/main" id="{5C702C7E-13D9-4BE9-BF4E-5259EB30186C}"/>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315450" y="57594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3BA371C-F0E1-4E38-977B-37BBD9F1E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a:extLst>
              <a:ext uri="{FF2B5EF4-FFF2-40B4-BE49-F238E27FC236}">
                <a16:creationId xmlns:a16="http://schemas.microsoft.com/office/drawing/2014/main" id="{EDD0B480-6248-42E6-AD4D-8D4EBECFC599}"/>
              </a:ext>
            </a:extLst>
          </p:cNvPr>
          <p:cNvSpPr txBox="1">
            <a:spLocks noChangeArrowheads="1"/>
          </p:cNvSpPr>
          <p:nvPr/>
        </p:nvSpPr>
        <p:spPr bwMode="auto">
          <a:xfrm>
            <a:off x="2203450" y="654050"/>
            <a:ext cx="396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Cô  giới thiệu ,đọc mẫu lần 1</a:t>
            </a:r>
          </a:p>
        </p:txBody>
      </p:sp>
      <p:sp>
        <p:nvSpPr>
          <p:cNvPr id="7175" name="TextBox 11">
            <a:extLst>
              <a:ext uri="{FF2B5EF4-FFF2-40B4-BE49-F238E27FC236}">
                <a16:creationId xmlns:a16="http://schemas.microsoft.com/office/drawing/2014/main" id="{18FDF03D-067D-44D6-B89D-31E6DD741369}"/>
              </a:ext>
            </a:extLst>
          </p:cNvPr>
          <p:cNvSpPr txBox="1">
            <a:spLocks noChangeArrowheads="1"/>
          </p:cNvSpPr>
          <p:nvPr/>
        </p:nvSpPr>
        <p:spPr bwMode="auto">
          <a:xfrm>
            <a:off x="3962400" y="1806575"/>
            <a:ext cx="3657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Xình xịch xình xịch</a:t>
            </a:r>
          </a:p>
          <a:p>
            <a:pPr>
              <a:spcBef>
                <a:spcPct val="0"/>
              </a:spcBef>
              <a:buFontTx/>
              <a:buNone/>
            </a:pPr>
            <a:endParaRPr lang="en-US" altLang="en-US">
              <a:latin typeface="Times New Roman" panose="02020603050405020304" pitchFamily="18" charset="0"/>
            </a:endParaRPr>
          </a:p>
        </p:txBody>
      </p:sp>
      <p:sp>
        <p:nvSpPr>
          <p:cNvPr id="7176" name="TextBox 13">
            <a:extLst>
              <a:ext uri="{FF2B5EF4-FFF2-40B4-BE49-F238E27FC236}">
                <a16:creationId xmlns:a16="http://schemas.microsoft.com/office/drawing/2014/main" id="{AFC7E637-DCF0-4EB0-A7F1-BB4D38976D0A}"/>
              </a:ext>
            </a:extLst>
          </p:cNvPr>
          <p:cNvSpPr txBox="1">
            <a:spLocks noChangeArrowheads="1"/>
          </p:cNvSpPr>
          <p:nvPr/>
        </p:nvSpPr>
        <p:spPr bwMode="auto">
          <a:xfrm>
            <a:off x="3962400" y="2422526"/>
            <a:ext cx="3733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Con tàu xanh xanh</a:t>
            </a:r>
          </a:p>
          <a:p>
            <a:pPr>
              <a:spcBef>
                <a:spcPct val="0"/>
              </a:spcBef>
              <a:buFontTx/>
              <a:buNone/>
            </a:pPr>
            <a:endParaRPr lang="en-US" altLang="en-US">
              <a:latin typeface="Times New Roman" panose="02020603050405020304" pitchFamily="18" charset="0"/>
            </a:endParaRPr>
          </a:p>
        </p:txBody>
      </p:sp>
      <p:sp>
        <p:nvSpPr>
          <p:cNvPr id="7177" name="TextBox 14">
            <a:extLst>
              <a:ext uri="{FF2B5EF4-FFF2-40B4-BE49-F238E27FC236}">
                <a16:creationId xmlns:a16="http://schemas.microsoft.com/office/drawing/2014/main" id="{467CAAD9-6B6C-4696-84E7-AA8D1EA10512}"/>
              </a:ext>
            </a:extLst>
          </p:cNvPr>
          <p:cNvSpPr txBox="1">
            <a:spLocks noChangeArrowheads="1"/>
          </p:cNvSpPr>
          <p:nvPr/>
        </p:nvSpPr>
        <p:spPr bwMode="auto">
          <a:xfrm>
            <a:off x="3962400" y="3032126"/>
            <a:ext cx="426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Nó chạy nhanh nhanh</a:t>
            </a:r>
          </a:p>
          <a:p>
            <a:pPr>
              <a:spcBef>
                <a:spcPct val="0"/>
              </a:spcBef>
              <a:buFontTx/>
              <a:buNone/>
            </a:pPr>
            <a:endParaRPr lang="en-US" altLang="en-US">
              <a:latin typeface="Times New Roman" panose="02020603050405020304" pitchFamily="18" charset="0"/>
            </a:endParaRPr>
          </a:p>
        </p:txBody>
      </p:sp>
      <p:sp>
        <p:nvSpPr>
          <p:cNvPr id="7178" name="TextBox 15">
            <a:extLst>
              <a:ext uri="{FF2B5EF4-FFF2-40B4-BE49-F238E27FC236}">
                <a16:creationId xmlns:a16="http://schemas.microsoft.com/office/drawing/2014/main" id="{5867B279-5DC3-4AEF-8533-5A7058D618B3}"/>
              </a:ext>
            </a:extLst>
          </p:cNvPr>
          <p:cNvSpPr txBox="1">
            <a:spLocks noChangeArrowheads="1"/>
          </p:cNvSpPr>
          <p:nvPr/>
        </p:nvSpPr>
        <p:spPr bwMode="auto">
          <a:xfrm>
            <a:off x="3962400" y="3621088"/>
            <a:ext cx="571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Còi reo vui quá</a:t>
            </a:r>
          </a:p>
          <a:p>
            <a:pPr>
              <a:spcBef>
                <a:spcPct val="0"/>
              </a:spcBef>
              <a:buFontTx/>
              <a:buNone/>
            </a:pPr>
            <a:endParaRPr lang="en-US" altLang="en-US">
              <a:latin typeface="Times New Roman" panose="02020603050405020304" pitchFamily="18" charset="0"/>
            </a:endParaRPr>
          </a:p>
        </p:txBody>
      </p:sp>
      <p:sp>
        <p:nvSpPr>
          <p:cNvPr id="7179" name="TextBox 16">
            <a:extLst>
              <a:ext uri="{FF2B5EF4-FFF2-40B4-BE49-F238E27FC236}">
                <a16:creationId xmlns:a16="http://schemas.microsoft.com/office/drawing/2014/main" id="{09B013AD-687C-47AB-BD95-B2D090EF8D70}"/>
              </a:ext>
            </a:extLst>
          </p:cNvPr>
          <p:cNvSpPr txBox="1">
            <a:spLocks noChangeArrowheads="1"/>
          </p:cNvSpPr>
          <p:nvPr/>
        </p:nvSpPr>
        <p:spPr bwMode="auto">
          <a:xfrm>
            <a:off x="3962400" y="4348163"/>
            <a:ext cx="3886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U...u...u...u</a:t>
            </a:r>
          </a:p>
          <a:p>
            <a:pPr>
              <a:spcBef>
                <a:spcPct val="0"/>
              </a:spcBef>
              <a:buFontTx/>
              <a:buNone/>
            </a:pPr>
            <a:endParaRPr lang="en-US" altLang="en-US">
              <a:latin typeface="Times New Roman" panose="02020603050405020304" pitchFamily="18" charset="0"/>
            </a:endParaRPr>
          </a:p>
        </p:txBody>
      </p:sp>
      <p:sp>
        <p:nvSpPr>
          <p:cNvPr id="7180" name="TextBox 17">
            <a:extLst>
              <a:ext uri="{FF2B5EF4-FFF2-40B4-BE49-F238E27FC236}">
                <a16:creationId xmlns:a16="http://schemas.microsoft.com/office/drawing/2014/main" id="{FFFA36AD-10DF-4F5F-96E0-10E21C8F00FC}"/>
              </a:ext>
            </a:extLst>
          </p:cNvPr>
          <p:cNvSpPr txBox="1">
            <a:spLocks noChangeArrowheads="1"/>
          </p:cNvSpPr>
          <p:nvPr/>
        </p:nvSpPr>
        <p:spPr bwMode="auto">
          <a:xfrm>
            <a:off x="4770438" y="1228726"/>
            <a:ext cx="365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Con tàu</a:t>
            </a:r>
          </a:p>
        </p:txBody>
      </p:sp>
      <p:pic>
        <p:nvPicPr>
          <p:cNvPr id="2" name="FILE_20220920_171851_thơ.mp3">
            <a:hlinkClick r:id="" action="ppaction://media"/>
            <a:extLst>
              <a:ext uri="{FF2B5EF4-FFF2-40B4-BE49-F238E27FC236}">
                <a16:creationId xmlns:a16="http://schemas.microsoft.com/office/drawing/2014/main" id="{903613AA-E3BB-40F9-8943-026126DCAF3B}"/>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20200" y="53879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circle(in)">
                                      <p:cBhvr>
                                        <p:cTn id="7" dur="2000"/>
                                        <p:tgtEl>
                                          <p:spTgt spid="718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7175"/>
                                        </p:tgtEl>
                                        <p:attrNameLst>
                                          <p:attrName>style.visibility</p:attrName>
                                        </p:attrNameLst>
                                      </p:cBhvr>
                                      <p:to>
                                        <p:strVal val="visible"/>
                                      </p:to>
                                    </p:set>
                                    <p:animEffect transition="in" filter="circle(in)">
                                      <p:cBhvr>
                                        <p:cTn id="11" dur="2000"/>
                                        <p:tgtEl>
                                          <p:spTgt spid="7175"/>
                                        </p:tgtEl>
                                      </p:cBhvr>
                                    </p:animEffect>
                                  </p:childTnLst>
                                </p:cTn>
                              </p:par>
                            </p:childTnLst>
                          </p:cTn>
                        </p:par>
                        <p:par>
                          <p:cTn id="12" fill="hold" nodeType="afterGroup">
                            <p:stCondLst>
                              <p:cond delay="4250"/>
                            </p:stCondLst>
                            <p:childTnLst>
                              <p:par>
                                <p:cTn id="13" presetID="6" presetClass="entr" presetSubtype="16" fill="hold" grpId="0" nodeType="afterEffect">
                                  <p:stCondLst>
                                    <p:cond delay="500"/>
                                  </p:stCondLst>
                                  <p:childTnLst>
                                    <p:set>
                                      <p:cBhvr>
                                        <p:cTn id="14" dur="1" fill="hold">
                                          <p:stCondLst>
                                            <p:cond delay="0"/>
                                          </p:stCondLst>
                                        </p:cTn>
                                        <p:tgtEl>
                                          <p:spTgt spid="7176"/>
                                        </p:tgtEl>
                                        <p:attrNameLst>
                                          <p:attrName>style.visibility</p:attrName>
                                        </p:attrNameLst>
                                      </p:cBhvr>
                                      <p:to>
                                        <p:strVal val="visible"/>
                                      </p:to>
                                    </p:set>
                                    <p:animEffect transition="in" filter="circle(in)">
                                      <p:cBhvr>
                                        <p:cTn id="15" dur="2000"/>
                                        <p:tgtEl>
                                          <p:spTgt spid="7176"/>
                                        </p:tgtEl>
                                      </p:cBhvr>
                                    </p:animEffect>
                                  </p:childTnLst>
                                </p:cTn>
                              </p:par>
                            </p:childTnLst>
                          </p:cTn>
                        </p:par>
                        <p:par>
                          <p:cTn id="16" fill="hold" nodeType="afterGroup">
                            <p:stCondLst>
                              <p:cond delay="6750"/>
                            </p:stCondLst>
                            <p:childTnLst>
                              <p:par>
                                <p:cTn id="17" presetID="6" presetClass="entr" presetSubtype="16" fill="hold" grpId="0" nodeType="afterEffect">
                                  <p:stCondLst>
                                    <p:cond delay="750"/>
                                  </p:stCondLst>
                                  <p:childTnLst>
                                    <p:set>
                                      <p:cBhvr>
                                        <p:cTn id="18" dur="1" fill="hold">
                                          <p:stCondLst>
                                            <p:cond delay="0"/>
                                          </p:stCondLst>
                                        </p:cTn>
                                        <p:tgtEl>
                                          <p:spTgt spid="7177"/>
                                        </p:tgtEl>
                                        <p:attrNameLst>
                                          <p:attrName>style.visibility</p:attrName>
                                        </p:attrNameLst>
                                      </p:cBhvr>
                                      <p:to>
                                        <p:strVal val="visible"/>
                                      </p:to>
                                    </p:set>
                                    <p:animEffect transition="in" filter="circle(in)">
                                      <p:cBhvr>
                                        <p:cTn id="19" dur="2000"/>
                                        <p:tgtEl>
                                          <p:spTgt spid="7177"/>
                                        </p:tgtEl>
                                      </p:cBhvr>
                                    </p:animEffect>
                                  </p:childTnLst>
                                </p:cTn>
                              </p:par>
                            </p:childTnLst>
                          </p:cTn>
                        </p:par>
                        <p:par>
                          <p:cTn id="20" fill="hold" nodeType="afterGroup">
                            <p:stCondLst>
                              <p:cond delay="9500"/>
                            </p:stCondLst>
                            <p:childTnLst>
                              <p:par>
                                <p:cTn id="21" presetID="6" presetClass="entr" presetSubtype="16" fill="hold" grpId="0" nodeType="afterEffect">
                                  <p:stCondLst>
                                    <p:cond delay="1000"/>
                                  </p:stCondLst>
                                  <p:childTnLst>
                                    <p:set>
                                      <p:cBhvr>
                                        <p:cTn id="22" dur="1" fill="hold">
                                          <p:stCondLst>
                                            <p:cond delay="0"/>
                                          </p:stCondLst>
                                        </p:cTn>
                                        <p:tgtEl>
                                          <p:spTgt spid="7178"/>
                                        </p:tgtEl>
                                        <p:attrNameLst>
                                          <p:attrName>style.visibility</p:attrName>
                                        </p:attrNameLst>
                                      </p:cBhvr>
                                      <p:to>
                                        <p:strVal val="visible"/>
                                      </p:to>
                                    </p:set>
                                    <p:animEffect transition="in" filter="circle(in)">
                                      <p:cBhvr>
                                        <p:cTn id="23" dur="2000"/>
                                        <p:tgtEl>
                                          <p:spTgt spid="7178"/>
                                        </p:tgtEl>
                                      </p:cBhvr>
                                    </p:animEffect>
                                  </p:childTnLst>
                                </p:cTn>
                              </p:par>
                            </p:childTnLst>
                          </p:cTn>
                        </p:par>
                        <p:par>
                          <p:cTn id="24" fill="hold" nodeType="afterGroup">
                            <p:stCondLst>
                              <p:cond delay="12500"/>
                            </p:stCondLst>
                            <p:childTnLst>
                              <p:par>
                                <p:cTn id="25" presetID="6" presetClass="entr" presetSubtype="16" fill="hold" grpId="0" nodeType="afterEffect">
                                  <p:stCondLst>
                                    <p:cond delay="1250"/>
                                  </p:stCondLst>
                                  <p:childTnLst>
                                    <p:set>
                                      <p:cBhvr>
                                        <p:cTn id="26" dur="1" fill="hold">
                                          <p:stCondLst>
                                            <p:cond delay="0"/>
                                          </p:stCondLst>
                                        </p:cTn>
                                        <p:tgtEl>
                                          <p:spTgt spid="7179"/>
                                        </p:tgtEl>
                                        <p:attrNameLst>
                                          <p:attrName>style.visibility</p:attrName>
                                        </p:attrNameLst>
                                      </p:cBhvr>
                                      <p:to>
                                        <p:strVal val="visible"/>
                                      </p:to>
                                    </p:set>
                                    <p:animEffect transition="in" filter="circle(in)">
                                      <p:cBhvr>
                                        <p:cTn id="27" dur="2000"/>
                                        <p:tgtEl>
                                          <p:spTgt spid="7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7175" grpId="0"/>
      <p:bldP spid="7176" grpId="0"/>
      <p:bldP spid="7177" grpId="0"/>
      <p:bldP spid="7178" grpId="0"/>
      <p:bldP spid="7179" grpId="0"/>
      <p:bldP spid="71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FF6D94F-B7D0-43A8-9EF0-8AAFE67C0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9">
            <a:extLst>
              <a:ext uri="{FF2B5EF4-FFF2-40B4-BE49-F238E27FC236}">
                <a16:creationId xmlns:a16="http://schemas.microsoft.com/office/drawing/2014/main" id="{A5892422-E084-4AF6-A08F-4BE381F3598F}"/>
              </a:ext>
            </a:extLst>
          </p:cNvPr>
          <p:cNvSpPr txBox="1">
            <a:spLocks noChangeArrowheads="1"/>
          </p:cNvSpPr>
          <p:nvPr/>
        </p:nvSpPr>
        <p:spPr bwMode="auto">
          <a:xfrm>
            <a:off x="3581400" y="1524001"/>
            <a:ext cx="5105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latin typeface="Times New Roman" panose="02020603050405020304" pitchFamily="18" charset="0"/>
              </a:rPr>
              <a:t>Cô vừa đọc cho các con nghe bài thơ gì?</a:t>
            </a:r>
          </a:p>
          <a:p>
            <a:pPr>
              <a:spcBef>
                <a:spcPct val="0"/>
              </a:spcBef>
              <a:buFontTx/>
              <a:buNone/>
            </a:pPr>
            <a:endParaRPr lang="en-US" altLang="en-US" sz="3600">
              <a:latin typeface="Times New Roman" panose="02020603050405020304" pitchFamily="18" charset="0"/>
            </a:endParaRPr>
          </a:p>
          <a:p>
            <a:pPr>
              <a:spcBef>
                <a:spcPct val="0"/>
              </a:spcBef>
              <a:buFontTx/>
              <a:buNone/>
            </a:pPr>
            <a:r>
              <a:rPr lang="en-US" altLang="en-US" sz="3600">
                <a:latin typeface="Times New Roman" panose="02020603050405020304" pitchFamily="18" charset="0"/>
              </a:rPr>
              <a:t>Của tác giả nào?</a:t>
            </a:r>
          </a:p>
          <a:p>
            <a:pPr>
              <a:spcBef>
                <a:spcPct val="0"/>
              </a:spcBef>
              <a:buFontTx/>
              <a:buNone/>
            </a:pPr>
            <a:endParaRPr lang="en-US" altLang="en-US" sz="3600">
              <a:latin typeface="Times New Roman" panose="02020603050405020304" pitchFamily="18" charset="0"/>
            </a:endParaRPr>
          </a:p>
          <a:p>
            <a:pPr>
              <a:spcBef>
                <a:spcPct val="0"/>
              </a:spcBef>
              <a:buFontTx/>
              <a:buNone/>
            </a:pPr>
            <a:r>
              <a:rPr lang="en-US" altLang="en-US" sz="3600">
                <a:latin typeface="Times New Roman" panose="02020603050405020304" pitchFamily="18" charset="0"/>
              </a:rPr>
              <a:t>Cô mời các con cùng nghe lại bài thơ này một lần nữa nhé.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3" descr="Tàu-Sài-Gòn">
            <a:extLst>
              <a:ext uri="{FF2B5EF4-FFF2-40B4-BE49-F238E27FC236}">
                <a16:creationId xmlns:a16="http://schemas.microsoft.com/office/drawing/2014/main" id="{C77D8463-A27E-4E7A-84E3-3AAC6B334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C6C86CC9-D1B6-4A4F-92B4-29EBDCCA4AAD}"/>
              </a:ext>
            </a:extLst>
          </p:cNvPr>
          <p:cNvSpPr>
            <a:spLocks noChangeArrowheads="1"/>
          </p:cNvSpPr>
          <p:nvPr/>
        </p:nvSpPr>
        <p:spPr bwMode="auto">
          <a:xfrm>
            <a:off x="228600" y="1074509"/>
            <a:ext cx="5257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b="1">
                <a:solidFill>
                  <a:srgbClr val="FFFF00"/>
                </a:solidFill>
                <a:latin typeface="Times New Roman" panose="02020603050405020304" pitchFamily="18" charset="0"/>
              </a:rPr>
              <a:t>Xình xịch xình xịch</a:t>
            </a:r>
          </a:p>
          <a:p>
            <a:pPr eaLnBrk="1" hangingPunct="1">
              <a:spcBef>
                <a:spcPct val="30000"/>
              </a:spcBef>
              <a:buFontTx/>
              <a:buNone/>
            </a:pPr>
            <a:r>
              <a:rPr lang="en-US" altLang="en-US" sz="4000" b="1">
                <a:solidFill>
                  <a:srgbClr val="FFFF00"/>
                </a:solidFill>
                <a:latin typeface="Times New Roman" panose="02020603050405020304" pitchFamily="18" charset="0"/>
              </a:rPr>
              <a:t>Con tàu xanh xanh</a:t>
            </a:r>
          </a:p>
          <a:p>
            <a:pPr eaLnBrk="1" hangingPunct="1">
              <a:spcBef>
                <a:spcPct val="30000"/>
              </a:spcBef>
              <a:buFontTx/>
              <a:buNone/>
            </a:pPr>
            <a:r>
              <a:rPr lang="en-US" altLang="en-US" sz="4000" b="1">
                <a:solidFill>
                  <a:srgbClr val="FFFF00"/>
                </a:solidFill>
                <a:latin typeface="Times New Roman" panose="02020603050405020304" pitchFamily="18" charset="0"/>
              </a:rPr>
              <a:t>Nó chạy nhanh nhanh</a:t>
            </a:r>
          </a:p>
          <a:p>
            <a:pPr eaLnBrk="1" hangingPunct="1">
              <a:spcBef>
                <a:spcPct val="30000"/>
              </a:spcBef>
              <a:buFontTx/>
              <a:buNone/>
            </a:pPr>
            <a:r>
              <a:rPr lang="en-US" altLang="en-US" sz="4000" b="1">
                <a:solidFill>
                  <a:srgbClr val="FFFF00"/>
                </a:solidFill>
                <a:latin typeface="Times New Roman" panose="02020603050405020304" pitchFamily="18" charset="0"/>
              </a:rPr>
              <a:t>Còi reo vui quá</a:t>
            </a:r>
          </a:p>
          <a:p>
            <a:pPr eaLnBrk="1" hangingPunct="1">
              <a:spcBef>
                <a:spcPct val="30000"/>
              </a:spcBef>
              <a:buFontTx/>
              <a:buNone/>
            </a:pPr>
            <a:r>
              <a:rPr lang="en-US" altLang="en-US" sz="4000" b="1">
                <a:solidFill>
                  <a:srgbClr val="FFFF00"/>
                </a:solidFill>
                <a:latin typeface="Times New Roman" panose="02020603050405020304" pitchFamily="18" charset="0"/>
              </a:rPr>
              <a:t>U...u...u...u</a:t>
            </a:r>
          </a:p>
          <a:p>
            <a:pPr eaLnBrk="1" hangingPunct="1">
              <a:spcBef>
                <a:spcPct val="30000"/>
              </a:spcBef>
              <a:buFontTx/>
              <a:buNone/>
            </a:pPr>
            <a:endParaRPr lang="en-US" altLang="en-US" sz="4000" b="1">
              <a:solidFill>
                <a:srgbClr val="0000FF"/>
              </a:solidFill>
              <a:latin typeface="Times New Roman" panose="02020603050405020304" pitchFamily="18" charset="0"/>
            </a:endParaRPr>
          </a:p>
        </p:txBody>
      </p:sp>
      <p:sp>
        <p:nvSpPr>
          <p:cNvPr id="10244" name="TextBox 1">
            <a:extLst>
              <a:ext uri="{FF2B5EF4-FFF2-40B4-BE49-F238E27FC236}">
                <a16:creationId xmlns:a16="http://schemas.microsoft.com/office/drawing/2014/main" id="{CDD04814-DCFF-47A5-98C8-735EBD5544ED}"/>
              </a:ext>
            </a:extLst>
          </p:cNvPr>
          <p:cNvSpPr txBox="1">
            <a:spLocks noChangeArrowheads="1"/>
          </p:cNvSpPr>
          <p:nvPr/>
        </p:nvSpPr>
        <p:spPr bwMode="auto">
          <a:xfrm>
            <a:off x="838200" y="269224"/>
            <a:ext cx="3276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0000FF"/>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01588599-F558-492F-8F63-39E96CD4B695}"/>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7536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16" fill="hold" grpId="0" nodeType="afterEffect">
                                  <p:stCondLst>
                                    <p:cond delay="25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0243" grpId="0"/>
      <p:bldP spid="102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33D4BECC-B964-4A15-970E-DD1B620BD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5">
            <a:extLst>
              <a:ext uri="{FF2B5EF4-FFF2-40B4-BE49-F238E27FC236}">
                <a16:creationId xmlns:a16="http://schemas.microsoft.com/office/drawing/2014/main" id="{CF42F8ED-6F5A-4956-A8DC-11B4C0E43E34}"/>
              </a:ext>
            </a:extLst>
          </p:cNvPr>
          <p:cNvSpPr txBox="1">
            <a:spLocks noChangeArrowheads="1"/>
          </p:cNvSpPr>
          <p:nvPr/>
        </p:nvSpPr>
        <p:spPr bwMode="auto">
          <a:xfrm>
            <a:off x="2628900" y="1981201"/>
            <a:ext cx="69342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CÔ VỪA ĐỌC CHO CẢ LỚP NGHE </a:t>
            </a:r>
          </a:p>
          <a:p>
            <a:pPr algn="ctr" eaLnBrk="1" hangingPunct="1">
              <a:spcBef>
                <a:spcPct val="0"/>
              </a:spcBef>
              <a:buFontTx/>
              <a:buNone/>
            </a:pPr>
            <a:r>
              <a:rPr lang="en-US" altLang="en-US" sz="4000" b="1">
                <a:solidFill>
                  <a:srgbClr val="0000FF"/>
                </a:solidFill>
                <a:latin typeface="Times New Roman" panose="02020603050405020304" pitchFamily="18" charset="0"/>
              </a:rPr>
              <a:t>BÀI THƠ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DC6C740-35F0-4B72-B64B-41320B892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6E1CC740-A035-48BA-988D-F7C263BE682D}"/>
              </a:ext>
            </a:extLst>
          </p:cNvPr>
          <p:cNvSpPr txBox="1">
            <a:spLocks noChangeArrowheads="1"/>
          </p:cNvSpPr>
          <p:nvPr/>
        </p:nvSpPr>
        <p:spPr bwMode="auto">
          <a:xfrm>
            <a:off x="3352800" y="1981200"/>
            <a:ext cx="569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0000FF"/>
                </a:solidFill>
                <a:latin typeface="Times New Roman" panose="02020603050405020304" pitchFamily="18" charset="0"/>
              </a:rPr>
              <a:t>BÀI THƠ DO AI SÁNG TÁC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3521309-A6E0-4DE0-A1B5-88D86AC55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1696D200-8FD7-4E27-9294-AE3760294378}"/>
              </a:ext>
            </a:extLst>
          </p:cNvPr>
          <p:cNvSpPr txBox="1">
            <a:spLocks noChangeArrowheads="1"/>
          </p:cNvSpPr>
          <p:nvPr/>
        </p:nvSpPr>
        <p:spPr bwMode="auto">
          <a:xfrm>
            <a:off x="2819400" y="2057401"/>
            <a:ext cx="693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0000FF"/>
                </a:solidFill>
                <a:latin typeface="Times New Roman" panose="02020603050405020304" pitchFamily="18" charset="0"/>
              </a:rPr>
              <a:t>BÀI THƠ NÓI VỀ </a:t>
            </a:r>
          </a:p>
          <a:p>
            <a:pPr algn="ctr" eaLnBrk="1" hangingPunct="1">
              <a:spcBef>
                <a:spcPct val="0"/>
              </a:spcBef>
              <a:buFontTx/>
              <a:buNone/>
            </a:pPr>
            <a:r>
              <a:rPr lang="en-US" altLang="en-US" sz="4800" b="1">
                <a:solidFill>
                  <a:srgbClr val="0000FF"/>
                </a:solidFill>
                <a:latin typeface="Times New Roman" panose="02020603050405020304" pitchFamily="18" charset="0"/>
              </a:rPr>
              <a:t>PHƯƠNG TIỆN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14339"/>
                                        </p:tgtEl>
                                        <p:attrNameLst>
                                          <p:attrName>style.visibility</p:attrName>
                                        </p:attrNameLst>
                                      </p:cBhvr>
                                      <p:to>
                                        <p:strVal val="visible"/>
                                      </p:to>
                                    </p:set>
                                    <p:animEffect transition="in" filter="randombar(horizontal)">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E6DB2603-F275-441C-B677-9463D1D8B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5">
            <a:extLst>
              <a:ext uri="{FF2B5EF4-FFF2-40B4-BE49-F238E27FC236}">
                <a16:creationId xmlns:a16="http://schemas.microsoft.com/office/drawing/2014/main" id="{3145CE60-01B3-4053-85EF-2FB185814122}"/>
              </a:ext>
            </a:extLst>
          </p:cNvPr>
          <p:cNvSpPr txBox="1">
            <a:spLocks noChangeArrowheads="1"/>
          </p:cNvSpPr>
          <p:nvPr/>
        </p:nvSpPr>
        <p:spPr bwMode="auto">
          <a:xfrm>
            <a:off x="2286000" y="708293"/>
            <a:ext cx="7296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TRONG BÀI THƠ CON TÀU </a:t>
            </a:r>
          </a:p>
          <a:p>
            <a:pPr algn="ctr" eaLnBrk="1" hangingPunct="1">
              <a:spcBef>
                <a:spcPct val="0"/>
              </a:spcBef>
              <a:buFontTx/>
              <a:buNone/>
            </a:pPr>
            <a:r>
              <a:rPr lang="en-US" altLang="en-US" sz="4000" b="1">
                <a:solidFill>
                  <a:srgbClr val="0000FF"/>
                </a:solidFill>
                <a:latin typeface="Times New Roman" panose="02020603050405020304" pitchFamily="18" charset="0"/>
              </a:rPr>
              <a:t>CÓ MÀU GÌ VẬY CÁC CON?</a:t>
            </a:r>
          </a:p>
        </p:txBody>
      </p:sp>
      <p:sp>
        <p:nvSpPr>
          <p:cNvPr id="15364" name="TextBox 7">
            <a:extLst>
              <a:ext uri="{FF2B5EF4-FFF2-40B4-BE49-F238E27FC236}">
                <a16:creationId xmlns:a16="http://schemas.microsoft.com/office/drawing/2014/main" id="{C7B165C3-77B2-4257-BDBE-1FB11FE8A290}"/>
              </a:ext>
            </a:extLst>
          </p:cNvPr>
          <p:cNvSpPr txBox="1">
            <a:spLocks noChangeArrowheads="1"/>
          </p:cNvSpPr>
          <p:nvPr/>
        </p:nvSpPr>
        <p:spPr bwMode="auto">
          <a:xfrm>
            <a:off x="2459404" y="3286393"/>
            <a:ext cx="779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KHI TÀU CHUYỂN BÁNH THÌ CON TÀU CHẠY THẾ 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E5BB33F-C903-495E-B8F7-D9429669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a:extLst>
              <a:ext uri="{FF2B5EF4-FFF2-40B4-BE49-F238E27FC236}">
                <a16:creationId xmlns:a16="http://schemas.microsoft.com/office/drawing/2014/main" id="{EA8BBAE0-222B-49DB-994E-59BAB4D0E721}"/>
              </a:ext>
            </a:extLst>
          </p:cNvPr>
          <p:cNvSpPr txBox="1">
            <a:spLocks noChangeArrowheads="1"/>
          </p:cNvSpPr>
          <p:nvPr/>
        </p:nvSpPr>
        <p:spPr bwMode="auto">
          <a:xfrm>
            <a:off x="228600" y="169096"/>
            <a:ext cx="5181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Cô cho trẻ đọc thơ </a:t>
            </a:r>
          </a:p>
        </p:txBody>
      </p:sp>
      <p:sp>
        <p:nvSpPr>
          <p:cNvPr id="16388" name="TextBox 4">
            <a:extLst>
              <a:ext uri="{FF2B5EF4-FFF2-40B4-BE49-F238E27FC236}">
                <a16:creationId xmlns:a16="http://schemas.microsoft.com/office/drawing/2014/main" id="{45B9A134-E0C0-4C18-BE05-05CAD227EAFB}"/>
              </a:ext>
            </a:extLst>
          </p:cNvPr>
          <p:cNvSpPr txBox="1">
            <a:spLocks noChangeArrowheads="1"/>
          </p:cNvSpPr>
          <p:nvPr/>
        </p:nvSpPr>
        <p:spPr bwMode="auto">
          <a:xfrm>
            <a:off x="255562" y="1025143"/>
            <a:ext cx="7288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Chú ý trẻ đọc ngọng sửa cho trẻ</a:t>
            </a:r>
          </a:p>
        </p:txBody>
      </p:sp>
      <p:sp>
        <p:nvSpPr>
          <p:cNvPr id="16389" name="TextBox 5">
            <a:extLst>
              <a:ext uri="{FF2B5EF4-FFF2-40B4-BE49-F238E27FC236}">
                <a16:creationId xmlns:a16="http://schemas.microsoft.com/office/drawing/2014/main" id="{307EA728-AD6E-4767-9072-6410D8DEDA0A}"/>
              </a:ext>
            </a:extLst>
          </p:cNvPr>
          <p:cNvSpPr txBox="1">
            <a:spLocks noChangeArrowheads="1"/>
          </p:cNvSpPr>
          <p:nvPr/>
        </p:nvSpPr>
        <p:spPr bwMode="auto">
          <a:xfrm>
            <a:off x="4343400" y="2887664"/>
            <a:ext cx="5715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a:solidFill>
                  <a:srgbClr val="FF0000"/>
                </a:solidFill>
                <a:latin typeface="Times New Roman" panose="02020603050405020304" pitchFamily="18" charset="0"/>
              </a:rPr>
              <a:t>Xình xịch xình xịch</a:t>
            </a:r>
          </a:p>
          <a:p>
            <a:pPr eaLnBrk="1" hangingPunct="1">
              <a:spcBef>
                <a:spcPct val="30000"/>
              </a:spcBef>
              <a:buFontTx/>
              <a:buNone/>
            </a:pPr>
            <a:r>
              <a:rPr lang="en-US" altLang="en-US" sz="4000">
                <a:solidFill>
                  <a:srgbClr val="FF0000"/>
                </a:solidFill>
                <a:latin typeface="Times New Roman" panose="02020603050405020304" pitchFamily="18" charset="0"/>
              </a:rPr>
              <a:t>Con tàu xanh xanh</a:t>
            </a:r>
          </a:p>
          <a:p>
            <a:pPr eaLnBrk="1" hangingPunct="1">
              <a:spcBef>
                <a:spcPct val="30000"/>
              </a:spcBef>
              <a:buFontTx/>
              <a:buNone/>
            </a:pPr>
            <a:r>
              <a:rPr lang="en-US" altLang="en-US" sz="4000">
                <a:solidFill>
                  <a:srgbClr val="FF0000"/>
                </a:solidFill>
                <a:latin typeface="Times New Roman" panose="02020603050405020304" pitchFamily="18" charset="0"/>
              </a:rPr>
              <a:t>Nó chạy nhanh nhanh</a:t>
            </a:r>
          </a:p>
          <a:p>
            <a:pPr eaLnBrk="1" hangingPunct="1">
              <a:spcBef>
                <a:spcPct val="30000"/>
              </a:spcBef>
              <a:buFontTx/>
              <a:buNone/>
            </a:pPr>
            <a:r>
              <a:rPr lang="en-US" altLang="en-US" sz="4000">
                <a:solidFill>
                  <a:srgbClr val="FF0000"/>
                </a:solidFill>
                <a:latin typeface="Times New Roman" panose="02020603050405020304" pitchFamily="18" charset="0"/>
              </a:rPr>
              <a:t>Còi reo vui quá</a:t>
            </a:r>
          </a:p>
          <a:p>
            <a:pPr eaLnBrk="1" hangingPunct="1">
              <a:spcBef>
                <a:spcPct val="30000"/>
              </a:spcBef>
              <a:buFontTx/>
              <a:buNone/>
            </a:pPr>
            <a:r>
              <a:rPr lang="en-US" altLang="en-US" sz="4000">
                <a:solidFill>
                  <a:srgbClr val="FF0000"/>
                </a:solidFill>
                <a:latin typeface="Times New Roman" panose="02020603050405020304" pitchFamily="18" charset="0"/>
              </a:rPr>
              <a:t>U...u...u...u</a:t>
            </a:r>
          </a:p>
        </p:txBody>
      </p:sp>
      <p:sp>
        <p:nvSpPr>
          <p:cNvPr id="16390" name="TextBox 6">
            <a:extLst>
              <a:ext uri="{FF2B5EF4-FFF2-40B4-BE49-F238E27FC236}">
                <a16:creationId xmlns:a16="http://schemas.microsoft.com/office/drawing/2014/main" id="{57502091-53A5-4C53-98B7-3F85934E9BBF}"/>
              </a:ext>
            </a:extLst>
          </p:cNvPr>
          <p:cNvSpPr txBox="1">
            <a:spLocks noChangeArrowheads="1"/>
          </p:cNvSpPr>
          <p:nvPr/>
        </p:nvSpPr>
        <p:spPr bwMode="auto">
          <a:xfrm>
            <a:off x="4364502" y="1860213"/>
            <a:ext cx="4229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54348304-B708-4084-83A2-6D3D2D2A63C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5159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ircle(in)">
                                      <p:cBhvr>
                                        <p:cTn id="7" dur="2000"/>
                                        <p:tgtEl>
                                          <p:spTgt spid="1639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16389"/>
                                        </p:tgtEl>
                                        <p:attrNameLst>
                                          <p:attrName>style.visibility</p:attrName>
                                        </p:attrNameLst>
                                      </p:cBhvr>
                                      <p:to>
                                        <p:strVal val="visible"/>
                                      </p:to>
                                    </p:set>
                                    <p:animEffect transition="in" filter="circle(in)">
                                      <p:cBhvr>
                                        <p:cTn id="11" dur="2000"/>
                                        <p:tgtEl>
                                          <p:spTgt spid="163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6389" grpId="0"/>
      <p:bldP spid="16390"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1441</TotalTime>
  <Words>292</Words>
  <Application>Microsoft Office PowerPoint</Application>
  <PresentationFormat>Widescreen</PresentationFormat>
  <Paragraphs>49</Paragraphs>
  <Slides>12</Slides>
  <Notes>3</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108</cp:revision>
  <dcterms:created xsi:type="dcterms:W3CDTF">2010-12-01T15:18:36Z</dcterms:created>
  <dcterms:modified xsi:type="dcterms:W3CDTF">2025-04-15T19:16:46Z</dcterms:modified>
</cp:coreProperties>
</file>