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9" r:id="rId1"/>
    <p:sldMasterId id="2147483766" r:id="rId2"/>
  </p:sldMasterIdLst>
  <p:sldIdLst>
    <p:sldId id="313" r:id="rId3"/>
    <p:sldId id="288" r:id="rId4"/>
    <p:sldId id="289" r:id="rId5"/>
    <p:sldId id="290" r:id="rId6"/>
    <p:sldId id="291" r:id="rId7"/>
    <p:sldId id="292" r:id="rId8"/>
    <p:sldId id="299" r:id="rId9"/>
    <p:sldId id="300" r:id="rId10"/>
    <p:sldId id="307" r:id="rId11"/>
    <p:sldId id="294" r:id="rId12"/>
    <p:sldId id="293" r:id="rId13"/>
    <p:sldId id="281" r:id="rId14"/>
    <p:sldId id="295" r:id="rId15"/>
    <p:sldId id="296" r:id="rId16"/>
    <p:sldId id="304" r:id="rId17"/>
    <p:sldId id="303" r:id="rId18"/>
    <p:sldId id="297" r:id="rId19"/>
    <p:sldId id="278" r:id="rId20"/>
    <p:sldId id="279" r:id="rId21"/>
    <p:sldId id="298" r:id="rId22"/>
    <p:sldId id="275" r:id="rId23"/>
    <p:sldId id="301" r:id="rId24"/>
    <p:sldId id="302" r:id="rId25"/>
    <p:sldId id="309" r:id="rId26"/>
    <p:sldId id="306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65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6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1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4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9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0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36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2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54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2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4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2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55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5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3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0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9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8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0C73-7C98-1230-4B1B-0DC09AC9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C00666-3A0A-CBFB-A43C-ABE24A65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66900" y="2321005"/>
            <a:ext cx="664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LĨNH VỰC : PHÁT TRIỂN NGÔN NGỮ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Truyện Thỏ ngoan</a:t>
            </a:r>
          </a:p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Lứa tuổi 24 – 36 tháng</a:t>
            </a:r>
          </a:p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GV Trương Thị Thnah Tâm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6E13F-9030-FA79-80B8-143FC899A97B}"/>
              </a:ext>
            </a:extLst>
          </p:cNvPr>
          <p:cNvSpPr txBox="1">
            <a:spLocks/>
          </p:cNvSpPr>
          <p:nvPr/>
        </p:nvSpPr>
        <p:spPr>
          <a:xfrm>
            <a:off x="1371600" y="381000"/>
            <a:ext cx="6802437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800" b="1">
                <a:latin typeface="Times New Roman" pitchFamily="18" charset="0"/>
                <a:cs typeface="Times New Roman" pitchFamily="18" charset="0"/>
              </a:rPr>
              <a:t>PHÒNG GD&amp;ĐT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en-US" sz="1800" b="1"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vi-VN" sz="1800" b="1">
                <a:latin typeface="Times New Roman" pitchFamily="18" charset="0"/>
                <a:cs typeface="Times New Roman" pitchFamily="18" charset="0"/>
              </a:rPr>
              <a:t>HƯỚNG DƯƠNG</a:t>
            </a:r>
            <a:endParaRPr lang="vi-VN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5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8" descr="tho-c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55832" y="2133600"/>
            <a:ext cx="336583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6764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50175">
            <a:off x="3503932" y="2970532"/>
            <a:ext cx="2141902" cy="214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19400" y="12954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694 L 0.55139 0.010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2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11295327897851321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0" y="3717925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0" y="3717925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191000" y="9906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2312E-6 L 0.63386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28600" y="914400"/>
            <a:ext cx="8610600" cy="3810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6736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</TotalTime>
  <Words>170</Words>
  <Application>Microsoft Office PowerPoint</Application>
  <PresentationFormat>On-screen Show (4:3)</PresentationFormat>
  <Paragraphs>22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Times New Roman</vt:lpstr>
      <vt:lpstr>Wingdings 3</vt:lpstr>
      <vt:lpstr>Wisp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Nhạc nền kể truyện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59</cp:revision>
  <dcterms:created xsi:type="dcterms:W3CDTF">2016-12-01T01:54:00Z</dcterms:created>
  <dcterms:modified xsi:type="dcterms:W3CDTF">2025-04-15T00:46:17Z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D7DDF8225A84462D9E58FC5CC0BFA26E</vt:lpwstr>
  </property>
  <property fmtid="{D5CDD505-2E9C-101B-9397-08002B2CF9AE}" pid="3" name="KSOProductBuildVer">
    <vt:lpwstr>1033-11.2.0.11516</vt:lpwstr>
  </property>
</Properties>
</file>