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10" r:id="rId3"/>
    <p:sldId id="347" r:id="rId4"/>
    <p:sldId id="318" r:id="rId5"/>
    <p:sldId id="352" r:id="rId6"/>
    <p:sldId id="353" r:id="rId7"/>
    <p:sldId id="354" r:id="rId8"/>
    <p:sldId id="355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0223-44E4-D44E-4A58-5484CDA09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346CE-DAB9-D75A-87B2-AE849B024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B25D-B13A-D16F-3D73-B67ADFF1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60386-2C50-8447-EB5E-7D6EE357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3260-9026-D329-02AB-A65D36F7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1B17-793F-808C-6C3D-70C35149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0AE55-6350-E811-3D24-ABD9402CB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1932-3759-A210-557E-415EB6C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4F2D-6A57-AE11-FD86-9C5B8131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5707-74B4-ECEB-1C4B-AA159B3E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9457F-1DCF-30E3-7B86-C063F33E7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DB056-02F2-6F5C-6A6D-B24C08AB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0129-7E8D-B4B8-58A4-18D1AB61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3B4C-E23A-A0A6-4449-16A5B283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CF312-72D9-6F10-3330-37764BD6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1A50-51A8-1432-F76B-068F4957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67D7-D1FE-4404-45B6-82EEAF3E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C23CC-2F9A-47B2-C58D-C11F4244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F66A-EC81-3521-6679-41264265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659F-F219-508A-BF3F-947D724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64F3-996E-2C14-BBDE-6A2963C1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7A1D9-AA1F-1F66-CC20-1DCE718B3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BF78-40DB-DDDD-3BAD-0C4B5F9F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94A2B-C082-E7FB-2C16-F85AF2CB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8555-5E74-B5C6-92E2-92580D95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60E8-7281-14CA-148F-83A67E34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AA0C-AE38-72BA-72F7-4D840A7BD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26BB1-CFE2-52CC-6AC8-641A2FD9E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BE46E-5E7A-CBE2-2DB8-F3CE6485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8C79-4D2F-7AF8-5DE2-22B1CF6F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DC707-CFAC-FA5F-2742-2F1FF7B0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7DEA-DB05-A392-F92D-01CBE473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7516-F3EA-46E7-CBCD-BFB3A5CD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65DD1-9C9A-EA7F-DB31-064BFCD75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D344-3084-13E7-53AA-4A0ADF8A3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CA78F-C668-F1CB-AC4E-6DC20250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2D7D-712A-FBB3-5E01-49B5022A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00504-9E8A-686D-0BEE-91C04C8F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8B993-F6EC-B74D-C3B0-43D9DD1A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C146-623D-8213-33D5-BC3ED3E2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1786-B14E-D952-6190-9CEB3EA1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C9B02-6F0D-E31A-14BE-C1DA21C6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7F5CE-0C89-B1AD-8152-84E596C5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CFF56-DDFC-FB46-188A-C76F7B5A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864C5-D061-C8D1-725D-6DC2501B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9BFE0-B61B-9A05-9241-216C0DF1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B509-07DB-E797-35D4-B2111E04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1DD9-D16B-B986-B1DE-F1BA976B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9207A-7EA8-15F7-89F7-B6312EE6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8A0C7-50AA-E81B-0744-6A7BE700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1A4A6-89D6-B6C2-3C94-8A1BED94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6822A-1E97-5FF6-AE97-F061E57A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2DB9-51FE-4279-3966-75A3AA59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6B2BF-674B-A824-02B3-274C53D62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A0874-96C9-6EBC-14F9-3F9C733D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FFD2C-B228-7760-405A-37DEB51A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B9E93-8FF9-B069-AC62-B2317587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6203B-3950-360B-F82B-F96A2AC5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B05C7-9169-47F9-207F-883D3EB0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50488-66F5-4FF2-84E9-628ABA0C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A474-A438-9C1A-1AC7-4C076BA6B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D2FC-AEF0-4425-8647-65E757ED74F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C90F-A689-5224-B089-36C05F5BB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A7A07-70CC-2EB7-26BE-CD91F4279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5C5-44CE-4C78-88A7-B181DA6B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V%20(mp3cut.net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8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DB3B6E99-6530-85A6-D53D-FF39970B9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-9013"/>
            <a:ext cx="12160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0">
            <a:extLst>
              <a:ext uri="{FF2B5EF4-FFF2-40B4-BE49-F238E27FC236}">
                <a16:creationId xmlns:a16="http://schemas.microsoft.com/office/drawing/2014/main" id="{60E47947-CD03-BD52-2B4D-D6635E10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-158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DẬN QUẬN LONG BIÊN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11">
            <a:extLst>
              <a:ext uri="{FF2B5EF4-FFF2-40B4-BE49-F238E27FC236}">
                <a16:creationId xmlns:a16="http://schemas.microsoft.com/office/drawing/2014/main" id="{A1F52D00-8FEF-2459-DE89-6E76A725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828" y="2355303"/>
            <a:ext cx="637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THỂ CHẤT</a:t>
            </a:r>
          </a:p>
        </p:txBody>
      </p:sp>
      <p:sp>
        <p:nvSpPr>
          <p:cNvPr id="28677" name="Rectangle 12">
            <a:extLst>
              <a:ext uri="{FF2B5EF4-FFF2-40B4-BE49-F238E27FC236}">
                <a16:creationId xmlns:a16="http://schemas.microsoft.com/office/drawing/2014/main" id="{025F23CB-BF54-3A4F-45A9-8890DD6E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638" y="3151137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bóng qua dây</a:t>
            </a:r>
            <a:b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BTPTC: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tròn to</a:t>
            </a:r>
          </a:p>
          <a:p>
            <a:pPr lvl="2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tháng</a:t>
            </a:r>
          </a:p>
          <a:p>
            <a:pPr lvl="2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Mai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E0181-F547-AE7B-B0CD-08BB4249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37" y="820677"/>
            <a:ext cx="1262012" cy="12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>
            <a:extLst>
              <a:ext uri="{FF2B5EF4-FFF2-40B4-BE49-F238E27FC236}">
                <a16:creationId xmlns:a16="http://schemas.microsoft.com/office/drawing/2014/main" id="{8A08F4E3-535B-0988-BA14-27976B8BA2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84323" name="Picture 3" descr="Firewrk5">
            <a:extLst>
              <a:ext uri="{FF2B5EF4-FFF2-40B4-BE49-F238E27FC236}">
                <a16:creationId xmlns:a16="http://schemas.microsoft.com/office/drawing/2014/main" id="{63B4E325-A898-FC71-A5B7-05F0CFB2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>
            <a:extLst>
              <a:ext uri="{FF2B5EF4-FFF2-40B4-BE49-F238E27FC236}">
                <a16:creationId xmlns:a16="http://schemas.microsoft.com/office/drawing/2014/main" id="{39AF32EF-E91C-8146-EF64-7C80D093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>
            <a:extLst>
              <a:ext uri="{FF2B5EF4-FFF2-40B4-BE49-F238E27FC236}">
                <a16:creationId xmlns:a16="http://schemas.microsoft.com/office/drawing/2014/main" id="{E48BEB39-93B5-C96E-ADC8-75D36ED24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>
            <a:extLst>
              <a:ext uri="{FF2B5EF4-FFF2-40B4-BE49-F238E27FC236}">
                <a16:creationId xmlns:a16="http://schemas.microsoft.com/office/drawing/2014/main" id="{25BBD445-7E39-4720-B756-BC139249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>
            <a:extLst>
              <a:ext uri="{FF2B5EF4-FFF2-40B4-BE49-F238E27FC236}">
                <a16:creationId xmlns:a16="http://schemas.microsoft.com/office/drawing/2014/main" id="{F289F7DB-24E9-604D-F848-B45149A2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>
            <a:extLst>
              <a:ext uri="{FF2B5EF4-FFF2-40B4-BE49-F238E27FC236}">
                <a16:creationId xmlns:a16="http://schemas.microsoft.com/office/drawing/2014/main" id="{16DEC385-9647-4248-142D-329A6B96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>
            <a:extLst>
              <a:ext uri="{FF2B5EF4-FFF2-40B4-BE49-F238E27FC236}">
                <a16:creationId xmlns:a16="http://schemas.microsoft.com/office/drawing/2014/main" id="{2145489E-C3E7-6A02-A887-AAA34D80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>
            <a:extLst>
              <a:ext uri="{FF2B5EF4-FFF2-40B4-BE49-F238E27FC236}">
                <a16:creationId xmlns:a16="http://schemas.microsoft.com/office/drawing/2014/main" id="{2D2427FE-4428-8B33-D07E-22DF6778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 (mp3cut.net) (1).mp3">
            <a:hlinkClick r:id="" action="ppaction://media"/>
            <a:extLst>
              <a:ext uri="{FF2B5EF4-FFF2-40B4-BE49-F238E27FC236}">
                <a16:creationId xmlns:a16="http://schemas.microsoft.com/office/drawing/2014/main" id="{F2110AD8-1883-968D-0CD9-1E768C113DA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8C1F5F4-EC5F-0F56-81B8-FD9C1D8E9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125200" cy="1417638"/>
          </a:xfrm>
        </p:spPr>
        <p:txBody>
          <a:bodyPr/>
          <a:lstStyle/>
          <a:p>
            <a:pPr algn="ctr"/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45DFDD-ED1F-D7F4-3090-D186DB480B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12192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NGOCTHANH\Desktop\anh dep\725049hhwhm87hwn.gif">
            <a:extLst>
              <a:ext uri="{FF2B5EF4-FFF2-40B4-BE49-F238E27FC236}">
                <a16:creationId xmlns:a16="http://schemas.microsoft.com/office/drawing/2014/main" id="{1F5D8CC5-4B44-71D1-9088-D1AA3E24F73B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10" descr="C:\Users\NGOCTHANH\Desktop\anh dep\18541558_61673.gif">
            <a:extLst>
              <a:ext uri="{FF2B5EF4-FFF2-40B4-BE49-F238E27FC236}">
                <a16:creationId xmlns:a16="http://schemas.microsoft.com/office/drawing/2014/main" id="{12E66297-B0A1-31C8-30F8-521E151578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08825" y="5737225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 descr="C:\Users\NGOCTHANH\Desktop\anh dep\18541558_61673.gif">
            <a:extLst>
              <a:ext uri="{FF2B5EF4-FFF2-40B4-BE49-F238E27FC236}">
                <a16:creationId xmlns:a16="http://schemas.microsoft.com/office/drawing/2014/main" id="{ED19C33D-13B8-8F0F-88A1-3409E5F47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50" y="5181600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C:\Users\NGOCTHANH\Desktop\anh dep\18541558_61673.gif">
            <a:extLst>
              <a:ext uri="{FF2B5EF4-FFF2-40B4-BE49-F238E27FC236}">
                <a16:creationId xmlns:a16="http://schemas.microsoft.com/office/drawing/2014/main" id="{B9812281-DB4D-B05A-C3C1-AD0496D113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NGOCTHANH\Desktop\anh dep\18541558_61673.gif">
            <a:extLst>
              <a:ext uri="{FF2B5EF4-FFF2-40B4-BE49-F238E27FC236}">
                <a16:creationId xmlns:a16="http://schemas.microsoft.com/office/drawing/2014/main" id="{1F5234C2-BE83-D110-8B98-BE59876DB6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84625" y="5737225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AutoShape 8">
            <a:extLst>
              <a:ext uri="{FF2B5EF4-FFF2-40B4-BE49-F238E27FC236}">
                <a16:creationId xmlns:a16="http://schemas.microsoft.com/office/drawing/2014/main" id="{D9AC767B-871A-97EE-756B-3C70AB19D717}"/>
              </a:ext>
            </a:extLst>
          </p:cNvPr>
          <p:cNvSpPr>
            <a:spLocks noChangeArrowheads="1"/>
          </p:cNvSpPr>
          <p:nvPr/>
        </p:nvSpPr>
        <p:spPr bwMode="auto">
          <a:xfrm rot="5085049">
            <a:off x="2786557" y="-878352"/>
            <a:ext cx="6129338" cy="8651875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A3F7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9145" name="WordArt 9">
            <a:extLst>
              <a:ext uri="{FF2B5EF4-FFF2-40B4-BE49-F238E27FC236}">
                <a16:creationId xmlns:a16="http://schemas.microsoft.com/office/drawing/2014/main" id="{92C926FE-5DF9-FBF3-FE0F-8A3E22C846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981200"/>
            <a:ext cx="4876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ĐỘNG</a:t>
            </a:r>
          </a:p>
        </p:txBody>
      </p:sp>
      <p:sp>
        <p:nvSpPr>
          <p:cNvPr id="219146" name="WordArt 10">
            <a:extLst>
              <a:ext uri="{FF2B5EF4-FFF2-40B4-BE49-F238E27FC236}">
                <a16:creationId xmlns:a16="http://schemas.microsoft.com/office/drawing/2014/main" id="{E10B40F5-5C93-9492-6631-C71D7B67E2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981200"/>
            <a:ext cx="7467600" cy="266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147" name="8.mp3">
            <a:hlinkClick r:id="" action="ppaction://media"/>
            <a:extLst>
              <a:ext uri="{FF2B5EF4-FFF2-40B4-BE49-F238E27FC236}">
                <a16:creationId xmlns:a16="http://schemas.microsoft.com/office/drawing/2014/main" id="{6149E06F-1D35-A8B7-3072-405A7B8B4C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19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219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7"/>
                </p:tgtEl>
              </p:cMediaNode>
            </p:audio>
          </p:childTnLst>
        </p:cTn>
      </p:par>
    </p:tnLst>
    <p:bldLst>
      <p:bldP spid="219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Khung nền PowerPoint đẹp">
            <a:extLst>
              <a:ext uri="{FF2B5EF4-FFF2-40B4-BE49-F238E27FC236}">
                <a16:creationId xmlns:a16="http://schemas.microsoft.com/office/drawing/2014/main" id="{DEC16A7F-0C5A-8FFC-71EF-B0FBB5A8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D009F-A745-4AE7-71F7-B42C7A74325B}"/>
              </a:ext>
            </a:extLst>
          </p:cNvPr>
          <p:cNvSpPr txBox="1"/>
          <p:nvPr/>
        </p:nvSpPr>
        <p:spPr>
          <a:xfrm>
            <a:off x="2920181" y="2094271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Time  s New Roman"/>
              </a:rPr>
              <a:t>Vận động cơ bản: Tung bóng qua dây</a:t>
            </a:r>
            <a:endParaRPr lang="en-US" sz="5400" dirty="0">
              <a:latin typeface="Time 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959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0+ khung nền đẹp, miễn phí dành cho powerpoint">
            <a:extLst>
              <a:ext uri="{FF2B5EF4-FFF2-40B4-BE49-F238E27FC236}">
                <a16:creationId xmlns:a16="http://schemas.microsoft.com/office/drawing/2014/main" id="{F355E0F4-7232-2175-AC25-DDDF349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FA638-B671-A98D-871D-DF6BB78ACE57}"/>
              </a:ext>
            </a:extLst>
          </p:cNvPr>
          <p:cNvSpPr txBox="1"/>
          <p:nvPr/>
        </p:nvSpPr>
        <p:spPr>
          <a:xfrm>
            <a:off x="1858296" y="2726493"/>
            <a:ext cx="7964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+mj-lt"/>
              </a:rPr>
              <a:t>Lần 1: Cô tập mẫu ( Không phân tích động tác)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12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+ khung nền đẹp, miễn phí dành cho powerpoint">
            <a:extLst>
              <a:ext uri="{FF2B5EF4-FFF2-40B4-BE49-F238E27FC236}">
                <a16:creationId xmlns:a16="http://schemas.microsoft.com/office/drawing/2014/main" id="{AD6E7B65-F801-C612-2FA8-F1E95464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9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khung nền PowerPoint tuyệt đẹp để trang trí slide">
            <a:extLst>
              <a:ext uri="{FF2B5EF4-FFF2-40B4-BE49-F238E27FC236}">
                <a16:creationId xmlns:a16="http://schemas.microsoft.com/office/drawing/2014/main" id="{CC16E34A-5FA2-8B3A-A09C-085806D4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BBF89-E6D0-61D5-9135-82C788A99D89}"/>
              </a:ext>
            </a:extLst>
          </p:cNvPr>
          <p:cNvSpPr txBox="1"/>
          <p:nvPr/>
        </p:nvSpPr>
        <p:spPr>
          <a:xfrm>
            <a:off x="1818968" y="2163097"/>
            <a:ext cx="7934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FF0000"/>
                </a:solidFill>
                <a:latin typeface="Time    s New Roman"/>
              </a:rPr>
              <a:t>Trò chơi: Bóng tròn to</a:t>
            </a:r>
            <a:endParaRPr lang="en-US" sz="6600" dirty="0">
              <a:solidFill>
                <a:srgbClr val="FF0000"/>
              </a:solidFill>
              <a:latin typeface="Time   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291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ổng hợp khung nền PowerPoint tuyệt đẹp để trang trí slide">
            <a:extLst>
              <a:ext uri="{FF2B5EF4-FFF2-40B4-BE49-F238E27FC236}">
                <a16:creationId xmlns:a16="http://schemas.microsoft.com/office/drawing/2014/main" id="{4BCA80C8-DF1E-204B-C939-A171332E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296FC-018E-C203-6F4B-41EE5B5318AD}"/>
              </a:ext>
            </a:extLst>
          </p:cNvPr>
          <p:cNvSpPr txBox="1"/>
          <p:nvPr/>
        </p:nvSpPr>
        <p:spPr>
          <a:xfrm>
            <a:off x="2453148" y="1907458"/>
            <a:ext cx="728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FF0000"/>
                </a:solidFill>
                <a:latin typeface="Time    s New Roman"/>
              </a:rPr>
              <a:t>Hồi tĩnh: Trẻ đi lại vận động nhẹ nhàng</a:t>
            </a:r>
            <a:endParaRPr lang="en-US" sz="6600" dirty="0">
              <a:solidFill>
                <a:srgbClr val="FF0000"/>
              </a:solidFill>
              <a:latin typeface="Time   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42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98</Words>
  <Application>Microsoft Office PowerPoint</Application>
  <PresentationFormat>Widescreen</PresentationFormat>
  <Paragraphs>14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    s New Roman</vt:lpstr>
      <vt:lpstr>Time  s New Roman</vt:lpstr>
      <vt:lpstr>Times New Roman</vt:lpstr>
      <vt:lpstr>Office Theme</vt:lpstr>
      <vt:lpstr>PowerPoint Presentation</vt:lpstr>
      <vt:lpstr>PowerPoint Presentation</vt:lpstr>
      <vt:lpstr>Trẻ đi lấy cờ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khach0387375250@outlook.com</dc:creator>
  <cp:lastModifiedBy>Mai Anh Dương</cp:lastModifiedBy>
  <cp:revision>3</cp:revision>
  <dcterms:created xsi:type="dcterms:W3CDTF">2025-02-23T13:39:16Z</dcterms:created>
  <dcterms:modified xsi:type="dcterms:W3CDTF">2025-02-23T14:28:22Z</dcterms:modified>
</cp:coreProperties>
</file>