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mp4" ContentType="video/mp4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ppt/tags/tag2.xml" ContentType="application/vnd.openxmlformats-officedocument.presentationml.tags+xml"/>
  <Override PartName="/ppt/notesSlides/notesSlide2.xml" ContentType="application/vnd.openxmlformats-officedocument.presentationml.notesSlide+xml"/>
  <Override PartName="/ppt/tags/tag3.xml" ContentType="application/vnd.openxmlformats-officedocument.presentationml.tags+xml"/>
  <Override PartName="/ppt/notesSlides/notesSlide3.xml" ContentType="application/vnd.openxmlformats-officedocument.presentationml.notesSlide+xml"/>
  <Override PartName="/ppt/tags/tag4.xml" ContentType="application/vnd.openxmlformats-officedocument.presentationml.tags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19"/>
  </p:notesMasterIdLst>
  <p:sldIdLst>
    <p:sldId id="257" r:id="rId3"/>
    <p:sldId id="268" r:id="rId4"/>
    <p:sldId id="260" r:id="rId5"/>
    <p:sldId id="269" r:id="rId6"/>
    <p:sldId id="267" r:id="rId7"/>
    <p:sldId id="271" r:id="rId8"/>
    <p:sldId id="272" r:id="rId9"/>
    <p:sldId id="270" r:id="rId10"/>
    <p:sldId id="258" r:id="rId11"/>
    <p:sldId id="259" r:id="rId12"/>
    <p:sldId id="261" r:id="rId13"/>
    <p:sldId id="262" r:id="rId14"/>
    <p:sldId id="263" r:id="rId15"/>
    <p:sldId id="264" r:id="rId16"/>
    <p:sldId id="273" r:id="rId17"/>
    <p:sldId id="274" r:id="rId1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8" autoAdjust="0"/>
    <p:restoredTop sz="94607" autoAdjust="0"/>
  </p:normalViewPr>
  <p:slideViewPr>
    <p:cSldViewPr>
      <p:cViewPr varScale="1">
        <p:scale>
          <a:sx n="86" d="100"/>
          <a:sy n="86" d="100"/>
        </p:scale>
        <p:origin x="1530" y="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58785FD-4E6A-40DB-974D-7BE6026D3993}" type="datetimeFigureOut">
              <a:rPr lang="en-US" smtClean="0"/>
              <a:t>3/3/2025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9FFC6D7-A428-4D08-B82F-B33969EF16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98307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Slide Image Placeholder 1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614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.Vn3DH" panose="020B7200000000000000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.Vn3DH" panose="020B7200000000000000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.Vn3DH" panose="020B7200000000000000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.Vn3DH" panose="020B7200000000000000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.Vn3DH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3DH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3DH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3DH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3DH" panose="020B7200000000000000" pitchFamily="34" charset="0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F474182-1434-40B3-B7D2-5CA6087A5A78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8900108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8347106-DCBA-4908-9EA0-12170B22A3A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6351467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8347106-DCBA-4908-9EA0-12170B22A3A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475760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8347106-DCBA-4908-9EA0-12170B22A3A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994847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B0F409-369A-48C9-B6EC-E5B1AEE95A2D}" type="datetimeFigureOut">
              <a:rPr lang="en-US" smtClean="0"/>
              <a:pPr/>
              <a:t>3/3/2025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A24ACF-7460-427E-97C3-D41F623A731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B0F409-369A-48C9-B6EC-E5B1AEE95A2D}" type="datetimeFigureOut">
              <a:rPr lang="en-US" smtClean="0"/>
              <a:pPr/>
              <a:t>3/3/2025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A24ACF-7460-427E-97C3-D41F623A731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B0F409-369A-48C9-B6EC-E5B1AEE95A2D}" type="datetimeFigureOut">
              <a:rPr lang="en-US" smtClean="0"/>
              <a:pPr/>
              <a:t>3/3/2025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A24ACF-7460-427E-97C3-D41F623A731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2663EE-5428-4396-B892-FF91328819BC}" type="datetimeFigureOut">
              <a:rPr lang="en-US" smtClean="0"/>
              <a:t>3/3/2025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6C2204-8322-40FB-A6C5-2D92DF46DB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482852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2663EE-5428-4396-B892-FF91328819BC}" type="datetimeFigureOut">
              <a:rPr lang="en-US" smtClean="0"/>
              <a:t>3/3/2025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6C2204-8322-40FB-A6C5-2D92DF46DB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332021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2663EE-5428-4396-B892-FF91328819BC}" type="datetimeFigureOut">
              <a:rPr lang="en-US" smtClean="0"/>
              <a:t>3/3/2025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6C2204-8322-40FB-A6C5-2D92DF46DB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996779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2663EE-5428-4396-B892-FF91328819BC}" type="datetimeFigureOut">
              <a:rPr lang="en-US" smtClean="0"/>
              <a:t>3/3/2025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6C2204-8322-40FB-A6C5-2D92DF46DB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066290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2663EE-5428-4396-B892-FF91328819BC}" type="datetimeFigureOut">
              <a:rPr lang="en-US" smtClean="0"/>
              <a:t>3/3/2025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6C2204-8322-40FB-A6C5-2D92DF46DB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125770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2663EE-5428-4396-B892-FF91328819BC}" type="datetimeFigureOut">
              <a:rPr lang="en-US" smtClean="0"/>
              <a:t>3/3/2025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6C2204-8322-40FB-A6C5-2D92DF46DB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710005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2663EE-5428-4396-B892-FF91328819BC}" type="datetimeFigureOut">
              <a:rPr lang="en-US" smtClean="0"/>
              <a:t>3/3/2025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6C2204-8322-40FB-A6C5-2D92DF46DB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707332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2663EE-5428-4396-B892-FF91328819BC}" type="datetimeFigureOut">
              <a:rPr lang="en-US" smtClean="0"/>
              <a:t>3/3/2025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6C2204-8322-40FB-A6C5-2D92DF46DB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33893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B0F409-369A-48C9-B6EC-E5B1AEE95A2D}" type="datetimeFigureOut">
              <a:rPr lang="en-US" smtClean="0"/>
              <a:pPr/>
              <a:t>3/3/2025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A24ACF-7460-427E-97C3-D41F623A731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2663EE-5428-4396-B892-FF91328819BC}" type="datetimeFigureOut">
              <a:rPr lang="en-US" smtClean="0"/>
              <a:t>3/3/2025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6C2204-8322-40FB-A6C5-2D92DF46DB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530397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2663EE-5428-4396-B892-FF91328819BC}" type="datetimeFigureOut">
              <a:rPr lang="en-US" smtClean="0"/>
              <a:t>3/3/2025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6C2204-8322-40FB-A6C5-2D92DF46DB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22602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2663EE-5428-4396-B892-FF91328819BC}" type="datetimeFigureOut">
              <a:rPr lang="en-US" smtClean="0"/>
              <a:t>3/3/2025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6C2204-8322-40FB-A6C5-2D92DF46DB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65024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B0F409-369A-48C9-B6EC-E5B1AEE95A2D}" type="datetimeFigureOut">
              <a:rPr lang="en-US" smtClean="0"/>
              <a:pPr/>
              <a:t>3/3/2025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A24ACF-7460-427E-97C3-D41F623A731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B0F409-369A-48C9-B6EC-E5B1AEE95A2D}" type="datetimeFigureOut">
              <a:rPr lang="en-US" smtClean="0"/>
              <a:pPr/>
              <a:t>3/3/2025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A24ACF-7460-427E-97C3-D41F623A731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B0F409-369A-48C9-B6EC-E5B1AEE95A2D}" type="datetimeFigureOut">
              <a:rPr lang="en-US" smtClean="0"/>
              <a:pPr/>
              <a:t>3/3/2025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A24ACF-7460-427E-97C3-D41F623A731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B0F409-369A-48C9-B6EC-E5B1AEE95A2D}" type="datetimeFigureOut">
              <a:rPr lang="en-US" smtClean="0"/>
              <a:pPr/>
              <a:t>3/3/2025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A24ACF-7460-427E-97C3-D41F623A731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B0F409-369A-48C9-B6EC-E5B1AEE95A2D}" type="datetimeFigureOut">
              <a:rPr lang="en-US" smtClean="0"/>
              <a:pPr/>
              <a:t>3/3/2025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A24ACF-7460-427E-97C3-D41F623A731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B0F409-369A-48C9-B6EC-E5B1AEE95A2D}" type="datetimeFigureOut">
              <a:rPr lang="en-US" smtClean="0"/>
              <a:pPr/>
              <a:t>3/3/2025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A24ACF-7460-427E-97C3-D41F623A731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B0F409-369A-48C9-B6EC-E5B1AEE95A2D}" type="datetimeFigureOut">
              <a:rPr lang="en-US" smtClean="0"/>
              <a:pPr/>
              <a:t>3/3/2025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A24ACF-7460-427E-97C3-D41F623A731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B0F409-369A-48C9-B6EC-E5B1AEE95A2D}" type="datetimeFigureOut">
              <a:rPr lang="en-US" smtClean="0"/>
              <a:pPr/>
              <a:t>3/3/2025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A24ACF-7460-427E-97C3-D41F623A7311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2663EE-5428-4396-B892-FF91328819BC}" type="datetimeFigureOut">
              <a:rPr lang="en-US" smtClean="0"/>
              <a:t>3/3/2025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6C2204-8322-40FB-A6C5-2D92DF46DB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38657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video" Target="../media/media1.mp4"/><Relationship Id="rId7" Type="http://schemas.openxmlformats.org/officeDocument/2006/relationships/image" Target="../media/image2.png"/><Relationship Id="rId2" Type="http://schemas.microsoft.com/office/2007/relationships/media" Target="../media/media1.mp4"/><Relationship Id="rId1" Type="http://schemas.openxmlformats.org/officeDocument/2006/relationships/tags" Target="../tags/tag1.xml"/><Relationship Id="rId6" Type="http://schemas.openxmlformats.org/officeDocument/2006/relationships/image" Target="../media/image1.png"/><Relationship Id="rId5" Type="http://schemas.openxmlformats.org/officeDocument/2006/relationships/notesSlide" Target="../notesSlides/notesSlide1.xml"/><Relationship Id="rId4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7" Type="http://schemas.openxmlformats.org/officeDocument/2006/relationships/image" Target="../media/image17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0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8.png"/><Relationship Id="rId7" Type="http://schemas.openxmlformats.org/officeDocument/2006/relationships/image" Target="../media/image2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0.png"/><Relationship Id="rId10" Type="http://schemas.openxmlformats.org/officeDocument/2006/relationships/image" Target="../media/image21.png"/><Relationship Id="rId4" Type="http://schemas.openxmlformats.org/officeDocument/2006/relationships/image" Target="../media/image19.png"/><Relationship Id="rId9" Type="http://schemas.openxmlformats.org/officeDocument/2006/relationships/image" Target="../media/image14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13" Type="http://schemas.openxmlformats.org/officeDocument/2006/relationships/image" Target="../media/image30.png"/><Relationship Id="rId3" Type="http://schemas.openxmlformats.org/officeDocument/2006/relationships/image" Target="../media/image22.png"/><Relationship Id="rId7" Type="http://schemas.openxmlformats.org/officeDocument/2006/relationships/image" Target="../media/image25.png"/><Relationship Id="rId12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11" Type="http://schemas.openxmlformats.org/officeDocument/2006/relationships/image" Target="../media/image29.png"/><Relationship Id="rId5" Type="http://schemas.openxmlformats.org/officeDocument/2006/relationships/image" Target="../media/image24.png"/><Relationship Id="rId10" Type="http://schemas.openxmlformats.org/officeDocument/2006/relationships/image" Target="../media/image28.png"/><Relationship Id="rId4" Type="http://schemas.openxmlformats.org/officeDocument/2006/relationships/image" Target="../media/image23.png"/><Relationship Id="rId9" Type="http://schemas.openxmlformats.org/officeDocument/2006/relationships/image" Target="../media/image27.gif"/><Relationship Id="rId14" Type="http://schemas.openxmlformats.org/officeDocument/2006/relationships/image" Target="../media/image3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audio" Target="../media/media2.mp3"/><Relationship Id="rId7" Type="http://schemas.openxmlformats.org/officeDocument/2006/relationships/image" Target="../media/image4.png"/><Relationship Id="rId2" Type="http://schemas.microsoft.com/office/2007/relationships/media" Target="../media/media2.mp3"/><Relationship Id="rId1" Type="http://schemas.openxmlformats.org/officeDocument/2006/relationships/tags" Target="../tags/tag2.xml"/><Relationship Id="rId6" Type="http://schemas.openxmlformats.org/officeDocument/2006/relationships/image" Target="../media/image3.jpeg"/><Relationship Id="rId5" Type="http://schemas.openxmlformats.org/officeDocument/2006/relationships/notesSlide" Target="../notesSlides/notesSlide2.xml"/><Relationship Id="rId4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audio" Target="../media/media2.mp3"/><Relationship Id="rId7" Type="http://schemas.openxmlformats.org/officeDocument/2006/relationships/image" Target="../media/image4.png"/><Relationship Id="rId2" Type="http://schemas.microsoft.com/office/2007/relationships/media" Target="../media/media2.mp3"/><Relationship Id="rId1" Type="http://schemas.openxmlformats.org/officeDocument/2006/relationships/tags" Target="../tags/tag3.xml"/><Relationship Id="rId6" Type="http://schemas.openxmlformats.org/officeDocument/2006/relationships/image" Target="../media/image6.jpg"/><Relationship Id="rId5" Type="http://schemas.openxmlformats.org/officeDocument/2006/relationships/notesSlide" Target="../notesSlides/notesSlide3.xml"/><Relationship Id="rId4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audio" Target="../media/media2.mp3"/><Relationship Id="rId7" Type="http://schemas.openxmlformats.org/officeDocument/2006/relationships/image" Target="../media/image8.jpeg"/><Relationship Id="rId2" Type="http://schemas.microsoft.com/office/2007/relationships/media" Target="../media/media2.mp3"/><Relationship Id="rId1" Type="http://schemas.openxmlformats.org/officeDocument/2006/relationships/tags" Target="../tags/tag4.xml"/><Relationship Id="rId6" Type="http://schemas.openxmlformats.org/officeDocument/2006/relationships/image" Target="../media/image7.jpg"/><Relationship Id="rId5" Type="http://schemas.openxmlformats.org/officeDocument/2006/relationships/notesSlide" Target="../notesSlides/notesSlide4.xml"/><Relationship Id="rId4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3.mp4"/><Relationship Id="rId1" Type="http://schemas.microsoft.com/office/2007/relationships/media" Target="../media/media3.mp4"/><Relationship Id="rId6" Type="http://schemas.openxmlformats.org/officeDocument/2006/relationships/image" Target="../media/image2.png"/><Relationship Id="rId5" Type="http://schemas.openxmlformats.org/officeDocument/2006/relationships/image" Target="../media/image11.png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Free Motion Graphic Virtual Background ☀️Yellow Sunny Summer Sky Bright Kids Cartoon VJ Loop">
            <a:hlinkClick r:id="" action="ppaction://media"/>
          </p:cNvPr>
          <p:cNvPicPr>
            <a:picLocks noChangeAspect="1"/>
          </p:cNvPicPr>
          <p:nvPr>
            <a:vide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1857988" y="1965228"/>
            <a:ext cx="5715000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defTabSz="685800">
              <a:defRPr/>
            </a:pPr>
            <a:endParaRPr lang="en-US" sz="24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257425" y="106990"/>
            <a:ext cx="4629150" cy="50783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defTabSz="685800">
              <a:defRPr/>
            </a:pPr>
            <a:r>
              <a:rPr lang="en-US" sz="1350" b="1" dirty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ỦY BAN NHÂN DÂN QUẬN LONG BIÊN</a:t>
            </a:r>
          </a:p>
          <a:p>
            <a:pPr algn="ctr" defTabSz="685800">
              <a:defRPr/>
            </a:pPr>
            <a:r>
              <a:rPr lang="en-US" sz="1350" b="1" dirty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TRƯỜNG MẦM NON HOA HƯỚNG DƯƠNG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07995" y="789488"/>
            <a:ext cx="928010" cy="9280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Rectangle 15"/>
          <p:cNvSpPr/>
          <p:nvPr/>
        </p:nvSpPr>
        <p:spPr>
          <a:xfrm>
            <a:off x="1857988" y="2445179"/>
            <a:ext cx="5715000" cy="415498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defTabSz="685800">
              <a:defRPr/>
            </a:pPr>
            <a:r>
              <a:rPr lang="en-US" sz="21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1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giảng</a:t>
            </a:r>
            <a:r>
              <a:rPr lang="en-US" sz="21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1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Đồ</a:t>
            </a:r>
            <a:r>
              <a:rPr lang="en-US" sz="21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dùng</a:t>
            </a:r>
            <a:r>
              <a:rPr lang="en-US" sz="21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gia</a:t>
            </a:r>
            <a:r>
              <a:rPr lang="en-US" sz="21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đình</a:t>
            </a:r>
            <a:r>
              <a:rPr lang="en-US" sz="21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1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cái</a:t>
            </a:r>
            <a:r>
              <a:rPr lang="en-US" sz="21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bát</a:t>
            </a:r>
            <a:r>
              <a:rPr lang="en-US" sz="21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1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cái</a:t>
            </a:r>
            <a:r>
              <a:rPr lang="en-US" sz="21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thìa</a:t>
            </a:r>
            <a:endParaRPr lang="en-US" sz="24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1881079" y="3009541"/>
            <a:ext cx="5715000" cy="415498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defTabSz="685800">
              <a:defRPr/>
            </a:pPr>
            <a:r>
              <a:rPr lang="en-US" sz="2100" b="1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Phát</a:t>
            </a:r>
            <a:r>
              <a:rPr lang="en-US" sz="21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triển</a:t>
            </a:r>
            <a:r>
              <a:rPr lang="en-US" sz="21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ngôn</a:t>
            </a:r>
            <a:r>
              <a:rPr lang="en-US" sz="21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ngữ</a:t>
            </a:r>
            <a:r>
              <a:rPr lang="en-US" sz="21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en-US" sz="2100" b="1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Lứa</a:t>
            </a:r>
            <a:r>
              <a:rPr lang="en-US" sz="21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tuổi</a:t>
            </a:r>
            <a:r>
              <a:rPr lang="en-US" sz="21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: 24-36 </a:t>
            </a:r>
            <a:r>
              <a:rPr lang="en-US" sz="2100" b="1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tháng</a:t>
            </a:r>
            <a:endParaRPr lang="en-US" sz="24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1883388" y="3581438"/>
            <a:ext cx="5715000" cy="39241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defTabSz="685800">
              <a:defRPr/>
            </a:pPr>
            <a:r>
              <a:rPr lang="en-US" sz="195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Giáo</a:t>
            </a:r>
            <a:r>
              <a:rPr lang="en-US" sz="195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95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viên</a:t>
            </a:r>
            <a:r>
              <a:rPr lang="en-US" sz="195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195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Trương</a:t>
            </a:r>
            <a:r>
              <a:rPr lang="en-US" sz="195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Thị Thanh </a:t>
            </a:r>
            <a:r>
              <a:rPr lang="en-US" sz="195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Tâm</a:t>
            </a:r>
            <a:endParaRPr lang="en-US" sz="1950" b="1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2006970" y="4639407"/>
            <a:ext cx="5715000" cy="76174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defTabSz="685800">
              <a:defRPr/>
            </a:pPr>
            <a:r>
              <a:rPr lang="en-US" sz="1950" b="1" dirty="0" err="1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Trường</a:t>
            </a:r>
            <a:r>
              <a:rPr lang="en-US" sz="1950" b="1" dirty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MN </a:t>
            </a:r>
            <a:r>
              <a:rPr lang="en-US" sz="1950" b="1" dirty="0" err="1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Hoa</a:t>
            </a:r>
            <a:r>
              <a:rPr lang="en-US" sz="1950" b="1" dirty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950" b="1" dirty="0" err="1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Hướng</a:t>
            </a:r>
            <a:r>
              <a:rPr lang="en-US" sz="1950" b="1" dirty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950" b="1" dirty="0" err="1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Dương</a:t>
            </a:r>
            <a:r>
              <a:rPr lang="en-US" sz="2100" b="1" dirty="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2100" b="1" dirty="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</a:br>
            <a:endParaRPr lang="en-US" sz="24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2004661" y="5136041"/>
            <a:ext cx="5715000" cy="76174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defTabSz="685800">
              <a:defRPr/>
            </a:pPr>
            <a:r>
              <a:rPr lang="en-US" sz="1950" b="1" dirty="0" err="1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Quận</a:t>
            </a:r>
            <a:r>
              <a:rPr lang="en-US" sz="1950" b="1" dirty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Long </a:t>
            </a:r>
            <a:r>
              <a:rPr lang="en-US" sz="1950" b="1" dirty="0" err="1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Biên</a:t>
            </a:r>
            <a:r>
              <a:rPr lang="en-US" sz="1950" b="1" dirty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en-US" sz="1950" b="1" dirty="0" err="1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Hà</a:t>
            </a:r>
            <a:r>
              <a:rPr lang="en-US" sz="1950" b="1" dirty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950" b="1" dirty="0" err="1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Nội</a:t>
            </a:r>
            <a:r>
              <a:rPr lang="en-US" sz="2100" b="1" dirty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2100" b="1" dirty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</a:br>
            <a:endParaRPr lang="en-US" sz="2400" b="1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1949797" y="5632675"/>
            <a:ext cx="5715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defTabSz="685800">
              <a:defRPr/>
            </a:pPr>
            <a:r>
              <a:rPr lang="en-US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b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2024-2025</a:t>
            </a:r>
            <a:endParaRPr lang="en-US" sz="21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124681986"/>
      </p:ext>
    </p:extLst>
  </p:cSld>
  <p:clrMapOvr>
    <a:masterClrMapping/>
  </p:clrMapOvr>
  <p:transition spd="slow" advTm="33534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5500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1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30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63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</p:childTnLst>
        </p:cTn>
      </p:par>
    </p:tnLst>
    <p:bldLst>
      <p:bldP spid="12" grpId="0"/>
      <p:bldP spid="16" grpId="0"/>
      <p:bldP spid="17" grpId="0"/>
      <p:bldP spid="18" grpId="0"/>
      <p:bldP spid="20" grpId="0"/>
      <p:bldP spid="21" grpId="0"/>
      <p:bldP spid="2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i.pinimg.com/564x/05/4c/43/054c434465ef73c3d23e40e2fed8e45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36328"/>
          </a:xfrm>
          <a:prstGeom prst="rect">
            <a:avLst/>
          </a:prstGeom>
          <a:noFill/>
        </p:spPr>
      </p:pic>
      <p:pic>
        <p:nvPicPr>
          <p:cNvPr id="4097" name="Picture 1" descr="C:\Users\Computer\Downloads\thìa-removebg-preview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4290971">
            <a:off x="3182058" y="-597168"/>
            <a:ext cx="3895725" cy="5819775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2819400" y="4495800"/>
            <a:ext cx="3429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Cái</a:t>
            </a:r>
            <a:r>
              <a:rPr lang="en-US" sz="6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thìa</a:t>
            </a:r>
            <a:endParaRPr lang="en-US" sz="60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2" descr="C:\Users\Computer\Documents\Zalo Received Files\LOGO-removebg-preview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1085850" cy="10858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0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i.pinimg.com/564x/05/4c/43/054c434465ef73c3d23e40e2fed8e45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21672"/>
            <a:ext cx="9144000" cy="6836328"/>
          </a:xfrm>
          <a:prstGeom prst="rect">
            <a:avLst/>
          </a:prstGeom>
          <a:noFill/>
        </p:spPr>
      </p:pic>
      <p:pic>
        <p:nvPicPr>
          <p:cNvPr id="6" name="Picture 1" descr="C:\Users\Computer\Downloads\thìa-removebg-preview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4290971">
            <a:off x="5650947" y="1150860"/>
            <a:ext cx="1902128" cy="2841565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1371600" y="4114800"/>
            <a:ext cx="2286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Cái</a:t>
            </a:r>
            <a:r>
              <a:rPr lang="en-US" sz="4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bát</a:t>
            </a:r>
            <a:endParaRPr lang="en-US" sz="40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495800" y="4114800"/>
            <a:ext cx="3429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Cái</a:t>
            </a:r>
            <a:r>
              <a:rPr lang="en-US" sz="4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thìa</a:t>
            </a:r>
            <a:endParaRPr lang="en-US" sz="40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143000" y="228600"/>
            <a:ext cx="6553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biệt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cái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bát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cái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thìa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" name="Picture 2" descr="C:\Users\Computer\Documents\Zalo Received Files\LOGO-removebg-preview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1085850" cy="1085850"/>
          </a:xfrm>
          <a:prstGeom prst="rect">
            <a:avLst/>
          </a:prstGeom>
          <a:noFill/>
        </p:spPr>
      </p:pic>
      <p:pic>
        <p:nvPicPr>
          <p:cNvPr id="13" name="Picture 3" descr="C:\Users\Computer\Downloads\bát-removebg-preview (1)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33400" y="1143000"/>
            <a:ext cx="4419600" cy="27622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i.pinimg.com/564x/05/4c/43/054c434465ef73c3d23e40e2fed8e45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36328"/>
          </a:xfrm>
          <a:prstGeom prst="rect">
            <a:avLst/>
          </a:prstGeom>
          <a:noFill/>
        </p:spPr>
      </p:pic>
      <p:pic>
        <p:nvPicPr>
          <p:cNvPr id="5" name="Picture 2" descr="https://i.pinimg.com/564x/05/4c/43/054c434465ef73c3d23e40e2fed8e45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36328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1143000" y="228600"/>
            <a:ext cx="65532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Trò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chơi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Trò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chơi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Cái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biến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mất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2" descr="https://i.pinimg.com/564x/05/4c/43/054c434465ef73c3d23e40e2fed8e45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36328"/>
          </a:xfrm>
          <a:prstGeom prst="rect">
            <a:avLst/>
          </a:prstGeom>
          <a:noFill/>
        </p:spPr>
      </p:pic>
      <p:sp>
        <p:nvSpPr>
          <p:cNvPr id="18" name="TextBox 17"/>
          <p:cNvSpPr txBox="1"/>
          <p:nvPr/>
        </p:nvSpPr>
        <p:spPr>
          <a:xfrm>
            <a:off x="1066800" y="381000"/>
            <a:ext cx="4419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Mở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rộng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1905000" y="2971800"/>
            <a:ext cx="1752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Bát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tô</a:t>
            </a:r>
            <a:endParaRPr lang="en-US" sz="28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1828800" y="5334000"/>
            <a:ext cx="1752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Đôi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đũa</a:t>
            </a:r>
            <a:endParaRPr lang="en-US" sz="28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1512" name="Picture 8" descr="C:\Users\Computer\Downloads\images-removebg-preview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43000" y="3505200"/>
            <a:ext cx="2638425" cy="1733550"/>
          </a:xfrm>
          <a:prstGeom prst="rect">
            <a:avLst/>
          </a:prstGeom>
          <a:noFill/>
        </p:spPr>
      </p:pic>
      <p:sp>
        <p:nvSpPr>
          <p:cNvPr id="28" name="Rectangle 27"/>
          <p:cNvSpPr/>
          <p:nvPr/>
        </p:nvSpPr>
        <p:spPr>
          <a:xfrm>
            <a:off x="5486400" y="2819400"/>
            <a:ext cx="2286000" cy="11387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Cái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dĩa</a:t>
            </a:r>
            <a:endParaRPr lang="en-US" sz="28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sz="40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6019800" y="5410200"/>
            <a:ext cx="129234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Cái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đĩa</a:t>
            </a:r>
            <a:endParaRPr lang="en-US" sz="28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5" name="Picture 2" descr="C:\Users\Computer\Documents\Zalo Received Files\LOGO-removebg-preview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1085850" cy="1085850"/>
          </a:xfrm>
          <a:prstGeom prst="rect">
            <a:avLst/>
          </a:prstGeom>
          <a:noFill/>
        </p:spPr>
      </p:pic>
      <p:pic>
        <p:nvPicPr>
          <p:cNvPr id="1026" name="Picture 2" descr="C:\Users\Computer\Downloads\bát_tô-removebg-preview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219200" y="838200"/>
            <a:ext cx="3257550" cy="2171700"/>
          </a:xfrm>
          <a:prstGeom prst="rect">
            <a:avLst/>
          </a:prstGeom>
          <a:noFill/>
        </p:spPr>
      </p:pic>
      <p:pic>
        <p:nvPicPr>
          <p:cNvPr id="1027" name="Picture 3" descr="C:\Users\Computer\Downloads\dĩa-removebg-preview.pn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 rot="14960829">
            <a:off x="5660172" y="707171"/>
            <a:ext cx="2261626" cy="2261626"/>
          </a:xfrm>
          <a:prstGeom prst="rect">
            <a:avLst/>
          </a:prstGeom>
          <a:noFill/>
        </p:spPr>
      </p:pic>
      <p:pic>
        <p:nvPicPr>
          <p:cNvPr id="1028" name="Picture 4" descr="C:\Users\Computer\Downloads\đĩa-removebg-preview.pn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334000" y="3733800"/>
            <a:ext cx="2686050" cy="17907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i.pinimg.com/564x/05/4c/43/054c434465ef73c3d23e40e2fed8e45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36328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1143000" y="228600"/>
            <a:ext cx="65532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Trò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chơi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Trò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chơi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Cái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biến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mất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2" descr="https://i.pinimg.com/564x/05/4c/43/054c434465ef73c3d23e40e2fed8e45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36328"/>
          </a:xfrm>
          <a:prstGeom prst="rect">
            <a:avLst/>
          </a:prstGeom>
          <a:noFill/>
        </p:spPr>
      </p:pic>
      <p:pic>
        <p:nvPicPr>
          <p:cNvPr id="7" name="Picture 1" descr="C:\Users\Computer\Downloads\thìa-removebg-preview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290971">
            <a:off x="5900294" y="1316151"/>
            <a:ext cx="1543329" cy="2305560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1676400" y="3124200"/>
            <a:ext cx="1752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Cái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bát</a:t>
            </a:r>
            <a:endParaRPr lang="en-US" sz="28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562600" y="3200400"/>
            <a:ext cx="2209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Cái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thìa</a:t>
            </a:r>
            <a:endParaRPr lang="en-US" sz="28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600200" y="5486400"/>
            <a:ext cx="1600200" cy="11387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Đôi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đũa</a:t>
            </a:r>
            <a:endParaRPr lang="en-US" sz="28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sz="40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6096000" y="5715000"/>
            <a:ext cx="129234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Cái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đĩa</a:t>
            </a:r>
            <a:endParaRPr lang="en-US" sz="28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7" name="Picture 1" descr="C:\Users\Computer\Downloads\thìa-removebg-preview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7308575">
            <a:off x="6240921" y="418250"/>
            <a:ext cx="588245" cy="878772"/>
          </a:xfrm>
          <a:prstGeom prst="rect">
            <a:avLst/>
          </a:prstGeom>
          <a:noFill/>
        </p:spPr>
      </p:pic>
      <p:pic>
        <p:nvPicPr>
          <p:cNvPr id="20" name="Picture 2" descr="C:\Users\Computer\Documents\Zalo Received Files\LOGO-removebg-preview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0"/>
            <a:ext cx="1085850" cy="1085850"/>
          </a:xfrm>
          <a:prstGeom prst="rect">
            <a:avLst/>
          </a:prstGeom>
          <a:noFill/>
        </p:spPr>
      </p:pic>
      <p:pic>
        <p:nvPicPr>
          <p:cNvPr id="21" name="Picture 3" descr="C:\Users\Computer\Downloads\bát-removebg-preview (1)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62000" y="1143000"/>
            <a:ext cx="3352800" cy="2095500"/>
          </a:xfrm>
          <a:prstGeom prst="rect">
            <a:avLst/>
          </a:prstGeom>
          <a:noFill/>
        </p:spPr>
      </p:pic>
      <p:pic>
        <p:nvPicPr>
          <p:cNvPr id="22" name="Picture 3" descr="C:\Users\Computer\Downloads\bát-removebg-preview (1)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181600" y="228600"/>
            <a:ext cx="1371600" cy="857250"/>
          </a:xfrm>
          <a:prstGeom prst="rect">
            <a:avLst/>
          </a:prstGeom>
          <a:noFill/>
        </p:spPr>
      </p:pic>
      <p:pic>
        <p:nvPicPr>
          <p:cNvPr id="23" name="Picture 4" descr="C:\Users\Computer\Downloads\đĩa-removebg-preview.pn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5334000" y="3962400"/>
            <a:ext cx="2686050" cy="1790700"/>
          </a:xfrm>
          <a:prstGeom prst="rect">
            <a:avLst/>
          </a:prstGeom>
          <a:noFill/>
        </p:spPr>
      </p:pic>
      <p:pic>
        <p:nvPicPr>
          <p:cNvPr id="24" name="Picture 8" descr="C:\Users\Computer\Downloads\images-removebg-preview.png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1143000" y="3657600"/>
            <a:ext cx="2638425" cy="1733550"/>
          </a:xfrm>
          <a:prstGeom prst="rect">
            <a:avLst/>
          </a:prstGeom>
          <a:noFill/>
        </p:spPr>
      </p:pic>
      <p:pic>
        <p:nvPicPr>
          <p:cNvPr id="25" name="Picture 8" descr="C:\Users\Computer\Downloads\images-removebg-preview.png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 rot="12810111">
            <a:off x="6142309" y="428431"/>
            <a:ext cx="1246728" cy="819150"/>
          </a:xfrm>
          <a:prstGeom prst="rect">
            <a:avLst/>
          </a:prstGeom>
          <a:noFill/>
        </p:spPr>
      </p:pic>
      <p:pic>
        <p:nvPicPr>
          <p:cNvPr id="26" name="Picture 4" descr="C:\Users\Computer\Downloads\đĩa-removebg-preview.pn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7239000" y="457200"/>
            <a:ext cx="1085850" cy="7239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6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8" presetClass="exit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9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2" presetClass="entr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3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plus(in)">
                                      <p:cBhvr>
                                        <p:cTn id="2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3" presetClass="exit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plus(in)">
                                      <p:cBhvr>
                                        <p:cTn id="25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1" presetClass="entr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4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6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in)">
                                      <p:cBhvr>
                                        <p:cTn id="38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6" presetClass="exit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in)">
                                      <p:cBhvr>
                                        <p:cTn id="41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4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5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6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4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9" grpId="1"/>
      <p:bldP spid="10" grpId="0"/>
      <p:bldP spid="10" grpId="1"/>
      <p:bldP spid="11" grpId="0"/>
      <p:bldP spid="11" grpId="1"/>
      <p:bldP spid="15" grpId="0"/>
      <p:bldP spid="15" grpId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i.pinimg.com/564x/05/4c/43/054c434465ef73c3d23e40e2fed8e45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36328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1066800" y="381000"/>
            <a:ext cx="6172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Trò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chơi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2: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loại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đồ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dùng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ăn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pic>
        <p:nvPicPr>
          <p:cNvPr id="20481" name="Picture 1" descr="C:\Users\Computer\Downloads\khay-removebg-preview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9600" y="2590800"/>
            <a:ext cx="3962400" cy="3962400"/>
          </a:xfrm>
          <a:prstGeom prst="rect">
            <a:avLst/>
          </a:prstGeom>
          <a:noFill/>
        </p:spPr>
      </p:pic>
      <p:pic>
        <p:nvPicPr>
          <p:cNvPr id="20482" name="Picture 2" descr="C:\Users\Computer\Downloads\khay-removebg-preview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48200" y="2590800"/>
            <a:ext cx="3962400" cy="3962400"/>
          </a:xfrm>
          <a:prstGeom prst="rect">
            <a:avLst/>
          </a:prstGeom>
          <a:noFill/>
        </p:spPr>
      </p:pic>
      <p:pic>
        <p:nvPicPr>
          <p:cNvPr id="8" name="Picture 10" descr="C:\Users\Computer\Downloads\bát_đỏ-removebg-preview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66800" y="3276600"/>
            <a:ext cx="1562100" cy="1562100"/>
          </a:xfrm>
          <a:prstGeom prst="rect">
            <a:avLst/>
          </a:prstGeom>
          <a:noFill/>
        </p:spPr>
      </p:pic>
      <p:pic>
        <p:nvPicPr>
          <p:cNvPr id="9" name="Picture 1" descr="C:\Users\Computer\Downloads\thìa-removebg-preview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9795601">
            <a:off x="5016611" y="3522082"/>
            <a:ext cx="1506612" cy="2250709"/>
          </a:xfrm>
          <a:prstGeom prst="rect">
            <a:avLst/>
          </a:prstGeom>
          <a:noFill/>
        </p:spPr>
      </p:pic>
      <p:pic>
        <p:nvPicPr>
          <p:cNvPr id="20483" name="Picture 3" descr="C:\Users\Computer\Downloads\bát-removebg-preview (1)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28600" y="1447800"/>
            <a:ext cx="2232661" cy="1395413"/>
          </a:xfrm>
          <a:prstGeom prst="rect">
            <a:avLst/>
          </a:prstGeom>
          <a:noFill/>
        </p:spPr>
      </p:pic>
      <p:sp>
        <p:nvSpPr>
          <p:cNvPr id="20486" name="AutoShape 6" descr="Bát nhỏ Amori 415 ml - Inochi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488" name="AutoShape 8" descr="Bát nhỏ Amori 415 ml - Inochi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490" name="AutoShape 10" descr="Bát nhỏ Amori 415 ml - Inochi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0492" name="Picture 12" descr="Bát cơm men Biển Xanh Cửa hàng Thỏ Trắ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590800" y="1219200"/>
            <a:ext cx="2057400" cy="2057400"/>
          </a:xfrm>
          <a:prstGeom prst="rect">
            <a:avLst/>
          </a:prstGeom>
          <a:noFill/>
        </p:spPr>
      </p:pic>
      <p:pic>
        <p:nvPicPr>
          <p:cNvPr id="20494" name="Picture 14" descr="Bát sứ cẩm tú mang phong cách cung đình mẫu mới nhất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419600" y="1752600"/>
            <a:ext cx="1949066" cy="1095375"/>
          </a:xfrm>
          <a:prstGeom prst="rect">
            <a:avLst/>
          </a:prstGeom>
          <a:noFill/>
        </p:spPr>
      </p:pic>
      <p:pic>
        <p:nvPicPr>
          <p:cNvPr id="20498" name="Picture 18" descr="HÌNH ẢNH MẦM NON: Cái thìa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 rot="18253649">
            <a:off x="3615055" y="1533422"/>
            <a:ext cx="1627546" cy="942651"/>
          </a:xfrm>
          <a:prstGeom prst="rect">
            <a:avLst/>
          </a:prstGeom>
          <a:noFill/>
        </p:spPr>
      </p:pic>
      <p:pic>
        <p:nvPicPr>
          <p:cNvPr id="20501" name="Picture 21" descr="C:\Users\Computer\Downloads\thìa_nhựa-removebg-preview.png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 rot="3233332">
            <a:off x="5083315" y="1120915"/>
            <a:ext cx="2190750" cy="2190750"/>
          </a:xfrm>
          <a:prstGeom prst="rect">
            <a:avLst/>
          </a:prstGeom>
          <a:noFill/>
        </p:spPr>
      </p:pic>
      <p:pic>
        <p:nvPicPr>
          <p:cNvPr id="20504" name="Picture 24" descr="C:\Users\Computer\Downloads\kisspng-wooden-spoon-icon-spoon-5a806ff48e3491.9968190715183667085825-removebg-preview.png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 rot="7433377">
            <a:off x="5289384" y="998223"/>
            <a:ext cx="3415768" cy="1896516"/>
          </a:xfrm>
          <a:prstGeom prst="rect">
            <a:avLst/>
          </a:prstGeom>
          <a:noFill/>
        </p:spPr>
      </p:pic>
      <p:pic>
        <p:nvPicPr>
          <p:cNvPr id="19" name="Picture 2" descr="C:\Users\Computer\Documents\Zalo Received Files\LOGO-removebg-preview.png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0" y="0"/>
            <a:ext cx="1085850" cy="1085850"/>
          </a:xfrm>
          <a:prstGeom prst="rect">
            <a:avLst/>
          </a:prstGeom>
          <a:noFill/>
        </p:spPr>
      </p:pic>
      <p:pic>
        <p:nvPicPr>
          <p:cNvPr id="1026" name="Picture 2" descr="C:\Users\Computer\Downloads\tron-removebg-preview.png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6858000" y="1524000"/>
            <a:ext cx="1935633" cy="1452563"/>
          </a:xfrm>
          <a:prstGeom prst="rect">
            <a:avLst/>
          </a:prstGeom>
          <a:noFill/>
        </p:spPr>
      </p:pic>
      <p:pic>
        <p:nvPicPr>
          <p:cNvPr id="1027" name="Picture 3" descr="C:\Users\Computer\Downloads\dd7061d0638ce9a9e1e42a36e6ac6f48-removebg-preview.png"/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1447800" y="838200"/>
            <a:ext cx="2182813" cy="218281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3039 -0.05712 L 0.21961 0.2759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048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00" y="167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416 0.06106 L -0.1625 0.41628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2049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900" y="178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9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3.61702E-6 L -0.18993 0.40865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2049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500" y="204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9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-6.56799E-7 L 0.23247 0.38506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2049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600" y="192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9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69 -0.00093 L 0.08264 0.3654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2050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200" y="183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9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222E-6 -3.76503E-6 L 0.08472 0.37142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2050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200" y="186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 descr="https://i.pinimg.com/564x/05/4c/43/054c434465ef73c3d23e40e2fed8e45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36328"/>
          </a:xfrm>
          <a:prstGeom prst="rect">
            <a:avLst/>
          </a:prstGeom>
          <a:noFill/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24444BF1-B12F-5DBC-EAA8-349AB70997DB}"/>
              </a:ext>
            </a:extLst>
          </p:cNvPr>
          <p:cNvSpPr txBox="1"/>
          <p:nvPr/>
        </p:nvSpPr>
        <p:spPr>
          <a:xfrm>
            <a:off x="1066800" y="846138"/>
            <a:ext cx="7010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Phần</a:t>
            </a:r>
            <a:r>
              <a:rPr lang="en-US" sz="40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3.Kết </a:t>
            </a:r>
            <a:r>
              <a:rPr lang="en-US" sz="40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thúc</a:t>
            </a:r>
            <a:endParaRPr lang="en-US" sz="2800" b="1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9214"/>
            <a:ext cx="928010" cy="9280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850492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Free Motion Graphic Virtual Background ☀️Yellow Sunny Summer Sky Bright Kids Cartoon VJ Loop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828800" y="2895600"/>
            <a:ext cx="5562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Trân</a:t>
            </a:r>
            <a:r>
              <a:rPr lang="en-US" sz="40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trọng</a:t>
            </a:r>
            <a:r>
              <a:rPr lang="en-US" sz="40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cảm</a:t>
            </a:r>
            <a:r>
              <a:rPr lang="en-US" sz="40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ơn</a:t>
            </a:r>
            <a:r>
              <a:rPr lang="en-US" sz="40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! </a:t>
            </a:r>
            <a:endParaRPr lang="en-US" sz="4000" b="1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815473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550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1" dur="1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5" dur="2000" fill="hold"/>
                                        <p:tgtEl>
                                          <p:spTgt spid="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16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  <p:bldLst>
      <p:bldP spid="5" grpId="0"/>
      <p:bldP spid="5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693982" y="1186434"/>
            <a:ext cx="7756037" cy="45820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Char char="•"/>
              <a:defRPr sz="3200">
                <a:solidFill>
                  <a:schemeClr val="tx1"/>
                </a:solidFill>
                <a:latin typeface="Arial Black" panose="020B0A040201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Char char="•"/>
              <a:defRPr sz="2800">
                <a:solidFill>
                  <a:schemeClr val="tx1"/>
                </a:solidFill>
                <a:latin typeface="Arial Black" panose="020B0A040201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 Black" panose="020B0A04020102020204" pitchFamily="34" charset="0"/>
              </a:defRPr>
            </a:lvl3pPr>
            <a:lvl4pPr marL="1600200" indent="-228600">
              <a:spcBef>
                <a:spcPct val="20000"/>
              </a:spcBef>
              <a:buFont typeface="Times New Roman" panose="02020603050405020304" pitchFamily="18" charset="0"/>
              <a:buChar char="−"/>
              <a:defRPr sz="2000">
                <a:solidFill>
                  <a:schemeClr val="tx1"/>
                </a:solidFill>
                <a:latin typeface="Arial Black" panose="020B0A04020102020204" pitchFamily="34" charset="0"/>
              </a:defRPr>
            </a:lvl4pPr>
            <a:lvl5pPr marL="2057400" indent="-228600">
              <a:spcBef>
                <a:spcPct val="20000"/>
              </a:spcBef>
              <a:buFont typeface="Times New Roman" panose="02020603050405020304" pitchFamily="18" charset="0"/>
              <a:buChar char="–"/>
              <a:defRPr sz="2000">
                <a:solidFill>
                  <a:schemeClr val="tx1"/>
                </a:solidFill>
                <a:latin typeface="Arial Black" panose="020B0A040201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Times New Roman" panose="02020603050405020304" pitchFamily="18" charset="0"/>
              <a:buChar char="–"/>
              <a:defRPr sz="2000">
                <a:solidFill>
                  <a:schemeClr val="tx1"/>
                </a:solidFill>
                <a:latin typeface="Arial Black" panose="020B0A040201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Times New Roman" panose="02020603050405020304" pitchFamily="18" charset="0"/>
              <a:buChar char="–"/>
              <a:defRPr sz="2000">
                <a:solidFill>
                  <a:schemeClr val="tx1"/>
                </a:solidFill>
                <a:latin typeface="Arial Black" panose="020B0A040201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Times New Roman" panose="02020603050405020304" pitchFamily="18" charset="0"/>
              <a:buChar char="–"/>
              <a:defRPr sz="2000">
                <a:solidFill>
                  <a:schemeClr val="tx1"/>
                </a:solidFill>
                <a:latin typeface="Arial Black" panose="020B0A040201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Times New Roman" panose="02020603050405020304" pitchFamily="18" charset="0"/>
              <a:buChar char="–"/>
              <a:defRPr sz="2000">
                <a:solidFill>
                  <a:schemeClr val="tx1"/>
                </a:solidFill>
                <a:latin typeface="Arial Black" panose="020B0A04020102020204" pitchFamily="34" charset="0"/>
              </a:defRPr>
            </a:lvl9pPr>
          </a:lstStyle>
          <a:p>
            <a:pPr algn="ctr" defTabSz="685800">
              <a:lnSpc>
                <a:spcPct val="150000"/>
              </a:lnSpc>
              <a:spcBef>
                <a:spcPct val="0"/>
              </a:spcBef>
              <a:buClrTx/>
              <a:buNone/>
            </a:pPr>
            <a:r>
              <a:rPr lang="en-US" altLang="en-US" sz="195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I/ </a:t>
            </a:r>
            <a:r>
              <a:rPr lang="en-US" altLang="en-US" sz="195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Mục</a:t>
            </a:r>
            <a:r>
              <a:rPr lang="en-US" altLang="en-US" sz="195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95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đích</a:t>
            </a:r>
            <a:r>
              <a:rPr lang="en-US" altLang="en-US" sz="195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95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altLang="en-US" sz="195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95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cầu</a:t>
            </a:r>
            <a:r>
              <a:rPr lang="en-US" altLang="en-US" sz="195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altLang="en-US" sz="1950" dirty="0">
              <a:solidFill>
                <a:srgbClr val="FF0000"/>
              </a:solidFill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defTabSz="685800">
              <a:lnSpc>
                <a:spcPct val="150000"/>
              </a:lnSpc>
              <a:spcBef>
                <a:spcPct val="0"/>
              </a:spcBef>
              <a:buClrTx/>
              <a:buNone/>
            </a:pPr>
            <a:r>
              <a:rPr lang="en-US" altLang="en-US" sz="1500" b="1" i="1" dirty="0">
                <a:solidFill>
                  <a:srgbClr val="7030A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* </a:t>
            </a:r>
            <a:r>
              <a:rPr lang="en-US" altLang="en-US" sz="1500" b="1" i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Kiến</a:t>
            </a:r>
            <a:r>
              <a:rPr lang="en-US" altLang="en-US" sz="1500" b="1" i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500" b="1" i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altLang="en-US" sz="1500" b="1" i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altLang="en-US" sz="1500" i="1" dirty="0">
              <a:solidFill>
                <a:srgbClr val="7030A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defTabSz="685800">
              <a:lnSpc>
                <a:spcPct val="150000"/>
              </a:lnSpc>
              <a:spcBef>
                <a:spcPct val="0"/>
              </a:spcBef>
              <a:buClrTx/>
              <a:buFont typeface="Times New Roman" panose="02020603050405020304" pitchFamily="18" charset="0"/>
              <a:buChar char="-"/>
            </a:pPr>
            <a:r>
              <a:rPr lang="en-US" altLang="en-US" sz="15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5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altLang="en-US" sz="15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5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altLang="en-US" sz="15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5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altLang="en-US" sz="15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5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đước</a:t>
            </a:r>
            <a:r>
              <a:rPr lang="en-US" altLang="en-US" sz="15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5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altLang="en-US" sz="15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5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15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5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altLang="en-US" sz="15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dung </a:t>
            </a:r>
            <a:r>
              <a:rPr lang="en-US" altLang="en-US" sz="15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altLang="en-US" sz="15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5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đựng</a:t>
            </a:r>
            <a:r>
              <a:rPr lang="en-US" altLang="en-US" sz="15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5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altLang="en-US" sz="15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5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r>
              <a:rPr lang="en-US" altLang="en-US" sz="15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15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altLang="en-US" sz="15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5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uống</a:t>
            </a:r>
            <a:r>
              <a:rPr lang="en-US" altLang="en-US" sz="15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5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altLang="en-US" sz="15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5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</a:t>
            </a:r>
            <a:r>
              <a:rPr lang="en-US" altLang="en-US" sz="15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5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đình</a:t>
            </a:r>
            <a:r>
              <a:rPr lang="en-US" altLang="en-US" sz="15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altLang="en-US" sz="15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cái</a:t>
            </a:r>
            <a:r>
              <a:rPr lang="en-US" altLang="en-US" sz="15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5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bát</a:t>
            </a:r>
            <a:r>
              <a:rPr lang="en-US" altLang="en-US" sz="15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15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cái</a:t>
            </a:r>
            <a:r>
              <a:rPr lang="en-US" altLang="en-US" sz="15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5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thìa</a:t>
            </a:r>
            <a:r>
              <a:rPr lang="en-US" altLang="en-US" sz="15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5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altLang="en-US" sz="15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qua </a:t>
            </a:r>
            <a:r>
              <a:rPr lang="en-US" altLang="en-US" sz="15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altLang="en-US" sz="15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5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gọi</a:t>
            </a:r>
            <a:r>
              <a:rPr lang="en-US" altLang="en-US" sz="15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15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altLang="en-US" sz="15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5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altLang="en-US" sz="15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5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sz="15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5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altLang="en-US" sz="15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5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15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5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đặc</a:t>
            </a:r>
            <a:r>
              <a:rPr lang="en-US" altLang="en-US" sz="15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5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altLang="en-US" sz="15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5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nổi</a:t>
            </a:r>
            <a:r>
              <a:rPr lang="en-US" altLang="en-US" sz="15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5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bật</a:t>
            </a:r>
            <a:endParaRPr lang="en-US" altLang="en-US" sz="1500" dirty="0">
              <a:solidFill>
                <a:srgbClr val="002060"/>
              </a:solidFill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defTabSz="685800">
              <a:lnSpc>
                <a:spcPct val="150000"/>
              </a:lnSpc>
              <a:spcBef>
                <a:spcPct val="0"/>
              </a:spcBef>
              <a:buClrTx/>
              <a:buFont typeface="Times New Roman" panose="02020603050405020304" pitchFamily="18" charset="0"/>
              <a:buChar char="-"/>
            </a:pPr>
            <a:r>
              <a:rPr lang="en-US" altLang="en-US" sz="15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5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altLang="en-US" sz="15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5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altLang="en-US" sz="15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5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altLang="en-US" sz="15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5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lang="en-US" altLang="en-US" sz="15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5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altLang="en-US" sz="15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15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altLang="en-US" sz="15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5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endParaRPr lang="en-US" altLang="en-US" sz="1500" dirty="0">
              <a:solidFill>
                <a:srgbClr val="002060"/>
              </a:solidFill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defTabSz="685800">
              <a:lnSpc>
                <a:spcPct val="150000"/>
              </a:lnSpc>
              <a:spcBef>
                <a:spcPct val="0"/>
              </a:spcBef>
              <a:buClrTx/>
              <a:buNone/>
            </a:pPr>
            <a:r>
              <a:rPr lang="en-US" altLang="en-US" sz="1500" b="1" i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 </a:t>
            </a:r>
            <a:r>
              <a:rPr lang="en-US" altLang="en-US" sz="1500" b="1" i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Kỹ</a:t>
            </a:r>
            <a:r>
              <a:rPr lang="en-US" altLang="en-US" sz="1500" b="1" i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500" b="1" i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năng</a:t>
            </a:r>
            <a:r>
              <a:rPr lang="en-US" altLang="en-US" sz="1500" b="1" i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altLang="en-US" sz="1500" i="1" dirty="0">
              <a:solidFill>
                <a:srgbClr val="7030A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defTabSz="685800">
              <a:lnSpc>
                <a:spcPct val="150000"/>
              </a:lnSpc>
              <a:spcBef>
                <a:spcPct val="0"/>
              </a:spcBef>
              <a:buClrTx/>
              <a:buFont typeface="Times New Roman" panose="02020603050405020304" pitchFamily="18" charset="0"/>
              <a:buChar char="-"/>
            </a:pPr>
            <a:r>
              <a:rPr lang="en-US" altLang="en-US" sz="15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5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altLang="en-US" sz="15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5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15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5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kỹ</a:t>
            </a:r>
            <a:r>
              <a:rPr lang="en-US" altLang="en-US" sz="15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5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năng</a:t>
            </a:r>
            <a:r>
              <a:rPr lang="en-US" altLang="en-US" sz="15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5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altLang="en-US" sz="15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5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sát</a:t>
            </a:r>
            <a:r>
              <a:rPr lang="en-US" altLang="en-US" sz="15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15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khả</a:t>
            </a:r>
            <a:r>
              <a:rPr lang="en-US" altLang="en-US" sz="15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5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năng</a:t>
            </a:r>
            <a:r>
              <a:rPr lang="en-US" altLang="en-US" sz="15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5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ghi</a:t>
            </a:r>
            <a:r>
              <a:rPr lang="en-US" altLang="en-US" sz="15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5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nhớ</a:t>
            </a:r>
            <a:endParaRPr lang="en-US" altLang="en-US" sz="15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defTabSz="685800">
              <a:lnSpc>
                <a:spcPct val="150000"/>
              </a:lnSpc>
              <a:spcBef>
                <a:spcPct val="0"/>
              </a:spcBef>
              <a:buClrTx/>
              <a:buFont typeface="Times New Roman" panose="02020603050405020304" pitchFamily="18" charset="0"/>
              <a:buChar char="-"/>
            </a:pPr>
            <a:r>
              <a:rPr lang="en-US" altLang="en-US" sz="15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5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altLang="en-US" sz="15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5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15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5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kỹ</a:t>
            </a:r>
            <a:r>
              <a:rPr lang="en-US" altLang="en-US" sz="15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5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năng</a:t>
            </a:r>
            <a:r>
              <a:rPr lang="en-US" altLang="en-US" sz="15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5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nghe</a:t>
            </a:r>
            <a:r>
              <a:rPr lang="en-US" altLang="en-US" sz="15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5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hiểu</a:t>
            </a:r>
            <a:r>
              <a:rPr lang="en-US" altLang="en-US" sz="15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5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đước</a:t>
            </a:r>
            <a:r>
              <a:rPr lang="en-US" altLang="en-US" sz="15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5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en-US" sz="15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5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altLang="en-US" sz="15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5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cầu</a:t>
            </a:r>
            <a:r>
              <a:rPr lang="en-US" altLang="en-US" sz="15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5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altLang="en-US" sz="15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5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altLang="en-US" sz="15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5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altLang="en-US" sz="15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15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altLang="en-US" sz="15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5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trả</a:t>
            </a:r>
            <a:r>
              <a:rPr lang="en-US" altLang="en-US" sz="15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5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altLang="en-US" sz="15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5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en-US" sz="15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5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altLang="en-US" sz="15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5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altLang="en-US" sz="15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15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altLang="en-US" sz="15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5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altLang="en-US" sz="15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5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en-US" sz="15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5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altLang="en-US" sz="15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altLang="en-US" sz="15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cái</a:t>
            </a:r>
            <a:r>
              <a:rPr lang="en-US" altLang="en-US" sz="15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5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bát</a:t>
            </a:r>
            <a:r>
              <a:rPr lang="en-US" altLang="en-US" sz="15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15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cái</a:t>
            </a:r>
            <a:r>
              <a:rPr lang="en-US" altLang="en-US" sz="15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5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thìa</a:t>
            </a:r>
            <a:endParaRPr lang="en-US" altLang="en-US" sz="15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defTabSz="685800">
              <a:lnSpc>
                <a:spcPct val="150000"/>
              </a:lnSpc>
              <a:spcBef>
                <a:spcPct val="0"/>
              </a:spcBef>
              <a:buClrTx/>
              <a:buNone/>
            </a:pPr>
            <a:r>
              <a:rPr lang="en-US" altLang="en-US" sz="1500" b="1" i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 </a:t>
            </a:r>
            <a:r>
              <a:rPr lang="en-US" altLang="en-US" sz="1500" b="1" i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Thái</a:t>
            </a:r>
            <a:r>
              <a:rPr lang="en-US" altLang="en-US" sz="1500" b="1" i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500" b="1" i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altLang="en-US" sz="1500" b="1" i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altLang="en-US" sz="1500" i="1" dirty="0">
              <a:solidFill>
                <a:srgbClr val="7030A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defTabSz="685800">
              <a:lnSpc>
                <a:spcPct val="150000"/>
              </a:lnSpc>
              <a:spcBef>
                <a:spcPct val="0"/>
              </a:spcBef>
              <a:buClrTx/>
              <a:buFont typeface="Times New Roman" panose="02020603050405020304" pitchFamily="18" charset="0"/>
              <a:buChar char="-"/>
            </a:pPr>
            <a:r>
              <a:rPr lang="en-US" altLang="en-US" sz="15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5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altLang="en-US" sz="15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5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altLang="en-US" sz="15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5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giữ</a:t>
            </a:r>
            <a:r>
              <a:rPr lang="en-US" altLang="en-US" sz="15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5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gìn</a:t>
            </a:r>
            <a:r>
              <a:rPr lang="en-US" altLang="en-US" sz="15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15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bảo</a:t>
            </a:r>
            <a:r>
              <a:rPr lang="en-US" altLang="en-US" sz="15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5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quảnđồ</a:t>
            </a:r>
            <a:r>
              <a:rPr lang="en-US" altLang="en-US" sz="15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dung </a:t>
            </a:r>
            <a:r>
              <a:rPr lang="en-US" altLang="en-US" sz="15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altLang="en-US" sz="15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5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</a:t>
            </a:r>
            <a:r>
              <a:rPr lang="en-US" altLang="en-US" sz="15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5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đình</a:t>
            </a:r>
            <a:r>
              <a:rPr lang="en-US" altLang="en-US" sz="15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r>
              <a:rPr lang="en-US" altLang="en-US" sz="15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altLang="en-US" sz="15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dung </a:t>
            </a:r>
            <a:r>
              <a:rPr lang="en-US" altLang="en-US" sz="15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altLang="en-US" sz="15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5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dùng</a:t>
            </a:r>
            <a:r>
              <a:rPr lang="en-US" altLang="en-US" sz="15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5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xong</a:t>
            </a:r>
            <a:r>
              <a:rPr lang="en-US" altLang="en-US" sz="15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5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altLang="en-US" sz="15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5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cất</a:t>
            </a:r>
            <a:r>
              <a:rPr lang="en-US" altLang="en-US" sz="15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5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altLang="en-US" sz="15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5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altLang="en-US" sz="15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5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nơi</a:t>
            </a:r>
            <a:r>
              <a:rPr lang="en-US" altLang="en-US" sz="15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5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quy</a:t>
            </a:r>
            <a:r>
              <a:rPr lang="en-US" altLang="en-US" sz="15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5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endParaRPr lang="en-US" altLang="en-US" sz="1500" dirty="0">
              <a:solidFill>
                <a:srgbClr val="002060"/>
              </a:solidFill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defTabSz="685800">
              <a:spcBef>
                <a:spcPct val="0"/>
              </a:spcBef>
              <a:buClrTx/>
              <a:buNone/>
            </a:pPr>
            <a:r>
              <a:rPr lang="en-US" altLang="en-US" sz="15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altLang="en-US" sz="15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altLang="en-US" sz="15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5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dục</a:t>
            </a:r>
            <a:r>
              <a:rPr lang="en-US" altLang="en-US" sz="15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5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altLang="en-US" sz="15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5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r>
              <a:rPr lang="en-US" altLang="en-US" sz="15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5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đầy</a:t>
            </a:r>
            <a:r>
              <a:rPr lang="en-US" altLang="en-US" sz="15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5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đủ</a:t>
            </a:r>
            <a:r>
              <a:rPr lang="en-US" altLang="en-US" sz="15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5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altLang="en-US" sz="15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5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dinh</a:t>
            </a:r>
            <a:r>
              <a:rPr lang="en-US" altLang="en-US" sz="15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5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dưỡng</a:t>
            </a:r>
            <a:r>
              <a:rPr lang="en-US" altLang="en-US" sz="15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15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altLang="en-US" sz="15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5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r>
              <a:rPr lang="en-US" altLang="en-US" sz="15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5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altLang="en-US" sz="15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5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altLang="en-US" sz="15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5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rơi</a:t>
            </a:r>
            <a:r>
              <a:rPr lang="en-US" altLang="en-US" sz="15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5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vãi</a:t>
            </a:r>
            <a:r>
              <a:rPr lang="en-US" altLang="en-US" sz="15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5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altLang="en-US" sz="15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5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endParaRPr lang="en-US" altLang="en-US" sz="1500" dirty="0">
              <a:solidFill>
                <a:srgbClr val="002060"/>
              </a:solidFill>
              <a:latin typeface=".Vn3DH" panose="020B7200000000000000" pitchFamily="34" charset="0"/>
            </a:endParaRPr>
          </a:p>
        </p:txBody>
      </p:sp>
      <p:pic>
        <p:nvPicPr>
          <p:cNvPr id="4" name="LittleGirlBeatInstrumental-V.A-2918581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8686800" y="5507807"/>
            <a:ext cx="457200" cy="45720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3010" y="0"/>
            <a:ext cx="926672" cy="92667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2687110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8016"/>
    </mc:Choice>
    <mc:Fallback xmlns="">
      <p:transition spd="slow" advTm="3801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7824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43939" showWhenStopped="0">
                <p:cTn id="6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9144001" cy="6858000"/>
          </a:xfrm>
          <a:prstGeom prst="rect">
            <a:avLst/>
          </a:prstGeom>
        </p:spPr>
      </p:pic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2037754" y="1455821"/>
            <a:ext cx="5068491" cy="18235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Char char="•"/>
              <a:defRPr sz="3200">
                <a:solidFill>
                  <a:schemeClr val="tx1"/>
                </a:solidFill>
                <a:latin typeface="Arial Black" panose="020B0A040201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Char char="•"/>
              <a:defRPr sz="2800">
                <a:solidFill>
                  <a:schemeClr val="tx1"/>
                </a:solidFill>
                <a:latin typeface="Arial Black" panose="020B0A040201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 Black" panose="020B0A04020102020204" pitchFamily="34" charset="0"/>
              </a:defRPr>
            </a:lvl3pPr>
            <a:lvl4pPr marL="1600200" indent="-228600">
              <a:spcBef>
                <a:spcPct val="20000"/>
              </a:spcBef>
              <a:buFont typeface="Times New Roman" panose="02020603050405020304" pitchFamily="18" charset="0"/>
              <a:buChar char="−"/>
              <a:defRPr sz="2000">
                <a:solidFill>
                  <a:schemeClr val="tx1"/>
                </a:solidFill>
                <a:latin typeface="Arial Black" panose="020B0A04020102020204" pitchFamily="34" charset="0"/>
              </a:defRPr>
            </a:lvl4pPr>
            <a:lvl5pPr marL="2057400" indent="-228600">
              <a:spcBef>
                <a:spcPct val="20000"/>
              </a:spcBef>
              <a:buFont typeface="Times New Roman" panose="02020603050405020304" pitchFamily="18" charset="0"/>
              <a:buChar char="–"/>
              <a:defRPr sz="2000">
                <a:solidFill>
                  <a:schemeClr val="tx1"/>
                </a:solidFill>
                <a:latin typeface="Arial Black" panose="020B0A040201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Times New Roman" panose="02020603050405020304" pitchFamily="18" charset="0"/>
              <a:buChar char="–"/>
              <a:defRPr sz="2000">
                <a:solidFill>
                  <a:schemeClr val="tx1"/>
                </a:solidFill>
                <a:latin typeface="Arial Black" panose="020B0A040201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Times New Roman" panose="02020603050405020304" pitchFamily="18" charset="0"/>
              <a:buChar char="–"/>
              <a:defRPr sz="2000">
                <a:solidFill>
                  <a:schemeClr val="tx1"/>
                </a:solidFill>
                <a:latin typeface="Arial Black" panose="020B0A040201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Times New Roman" panose="02020603050405020304" pitchFamily="18" charset="0"/>
              <a:buChar char="–"/>
              <a:defRPr sz="2000">
                <a:solidFill>
                  <a:schemeClr val="tx1"/>
                </a:solidFill>
                <a:latin typeface="Arial Black" panose="020B0A040201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Times New Roman" panose="02020603050405020304" pitchFamily="18" charset="0"/>
              <a:buChar char="–"/>
              <a:defRPr sz="2000">
                <a:solidFill>
                  <a:schemeClr val="tx1"/>
                </a:solidFill>
                <a:latin typeface="Arial Black" panose="020B0A04020102020204" pitchFamily="34" charset="0"/>
              </a:defRPr>
            </a:lvl9pPr>
          </a:lstStyle>
          <a:p>
            <a:pPr algn="ctr" defTabSz="685800">
              <a:lnSpc>
                <a:spcPct val="150000"/>
              </a:lnSpc>
              <a:spcBef>
                <a:spcPct val="0"/>
              </a:spcBef>
              <a:buClrTx/>
              <a:buNone/>
            </a:pPr>
            <a:r>
              <a:rPr lang="en-US" altLang="en-US" sz="2100" b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II/ </a:t>
            </a:r>
            <a:r>
              <a:rPr lang="en-US" altLang="en-US" sz="2100" b="1" dirty="0" err="1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Chuẩn</a:t>
            </a:r>
            <a:r>
              <a:rPr lang="en-US" altLang="en-US" sz="2100" b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100" b="1" dirty="0" err="1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altLang="en-US" sz="2100" b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defTabSz="685800">
              <a:lnSpc>
                <a:spcPct val="150000"/>
              </a:lnSpc>
              <a:spcBef>
                <a:spcPct val="0"/>
              </a:spcBef>
              <a:buClrTx/>
              <a:buFont typeface="Times New Roman" panose="02020603050405020304" pitchFamily="18" charset="0"/>
              <a:buChar char="-"/>
            </a:pPr>
            <a:r>
              <a:rPr lang="en-US" altLang="en-US" sz="18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8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altLang="en-US" sz="18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8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giảng</a:t>
            </a:r>
            <a:r>
              <a:rPr lang="en-US" altLang="en-US" sz="18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8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Powerpoint</a:t>
            </a:r>
            <a:r>
              <a:rPr lang="en-US" altLang="en-US" sz="18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altLang="en-US" sz="1800" dirty="0">
              <a:solidFill>
                <a:srgbClr val="FFFF33"/>
              </a:solidFill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defTabSz="685800">
              <a:lnSpc>
                <a:spcPct val="150000"/>
              </a:lnSpc>
              <a:spcBef>
                <a:spcPct val="0"/>
              </a:spcBef>
              <a:buClrTx/>
              <a:buFont typeface="Times New Roman" panose="02020603050405020304" pitchFamily="18" charset="0"/>
              <a:buChar char="-"/>
            </a:pPr>
            <a:r>
              <a:rPr lang="en-US" altLang="en-US" sz="18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Video </a:t>
            </a:r>
            <a:r>
              <a:rPr lang="en-US" altLang="en-US" sz="1800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altLang="en-US" sz="18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800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altLang="en-US" sz="18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800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altLang="en-US" sz="18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800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18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800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endParaRPr lang="en-US" altLang="en-US" sz="1800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defTabSz="685800">
              <a:lnSpc>
                <a:spcPct val="150000"/>
              </a:lnSpc>
              <a:spcBef>
                <a:spcPct val="0"/>
              </a:spcBef>
              <a:buClrTx/>
              <a:buNone/>
            </a:pPr>
            <a:r>
              <a:rPr lang="en-US" altLang="en-US" sz="18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altLang="en-US" sz="1800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altLang="en-US" sz="18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800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ảnh</a:t>
            </a:r>
            <a:r>
              <a:rPr lang="en-US" altLang="en-US" sz="18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800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altLang="en-US" sz="18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800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18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800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altLang="en-US" sz="18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800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dùng</a:t>
            </a:r>
            <a:r>
              <a:rPr lang="en-US" altLang="en-US" sz="18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800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altLang="en-US" sz="18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800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</a:t>
            </a:r>
            <a:r>
              <a:rPr lang="en-US" altLang="en-US" sz="18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800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đình</a:t>
            </a:r>
            <a:r>
              <a:rPr lang="en-US" altLang="en-US" sz="18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altLang="en-US" sz="1800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bát</a:t>
            </a:r>
            <a:r>
              <a:rPr lang="en-US" altLang="en-US" sz="18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800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thìa</a:t>
            </a:r>
            <a:endParaRPr lang="en-US" altLang="en-US" sz="1350" dirty="0">
              <a:solidFill>
                <a:prstClr val="black"/>
              </a:solidFill>
              <a:latin typeface=".Vn3DH" panose="020B7200000000000000" pitchFamily="34" charset="0"/>
            </a:endParaRPr>
          </a:p>
        </p:txBody>
      </p:sp>
      <p:pic>
        <p:nvPicPr>
          <p:cNvPr id="4" name="LittleGirlBeatInstrumental-V.A-2918581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8686800" y="5507807"/>
            <a:ext cx="457200" cy="4572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527811"/>
            <a:ext cx="928010" cy="9280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8426673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9920"/>
    </mc:Choice>
    <mc:Fallback xmlns="">
      <p:transition spd="slow" advTm="1992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7824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43939" showWhenStopped="0">
                <p:cTn id="4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1960801" y="901965"/>
            <a:ext cx="469225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Char char="•"/>
              <a:defRPr sz="3200">
                <a:solidFill>
                  <a:schemeClr val="tx1"/>
                </a:solidFill>
                <a:latin typeface="Arial Black" panose="020B0A040201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Char char="•"/>
              <a:defRPr sz="2800">
                <a:solidFill>
                  <a:schemeClr val="tx1"/>
                </a:solidFill>
                <a:latin typeface="Arial Black" panose="020B0A040201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 Black" panose="020B0A04020102020204" pitchFamily="34" charset="0"/>
              </a:defRPr>
            </a:lvl3pPr>
            <a:lvl4pPr marL="1600200" indent="-228600">
              <a:spcBef>
                <a:spcPct val="20000"/>
              </a:spcBef>
              <a:buFont typeface="Times New Roman" panose="02020603050405020304" pitchFamily="18" charset="0"/>
              <a:buChar char="−"/>
              <a:defRPr sz="2000">
                <a:solidFill>
                  <a:schemeClr val="tx1"/>
                </a:solidFill>
                <a:latin typeface="Arial Black" panose="020B0A04020102020204" pitchFamily="34" charset="0"/>
              </a:defRPr>
            </a:lvl4pPr>
            <a:lvl5pPr marL="2057400" indent="-228600">
              <a:spcBef>
                <a:spcPct val="20000"/>
              </a:spcBef>
              <a:buFont typeface="Times New Roman" panose="02020603050405020304" pitchFamily="18" charset="0"/>
              <a:buChar char="–"/>
              <a:defRPr sz="2000">
                <a:solidFill>
                  <a:schemeClr val="tx1"/>
                </a:solidFill>
                <a:latin typeface="Arial Black" panose="020B0A040201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Times New Roman" panose="02020603050405020304" pitchFamily="18" charset="0"/>
              <a:buChar char="–"/>
              <a:defRPr sz="2000">
                <a:solidFill>
                  <a:schemeClr val="tx1"/>
                </a:solidFill>
                <a:latin typeface="Arial Black" panose="020B0A040201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Times New Roman" panose="02020603050405020304" pitchFamily="18" charset="0"/>
              <a:buChar char="–"/>
              <a:defRPr sz="2000">
                <a:solidFill>
                  <a:schemeClr val="tx1"/>
                </a:solidFill>
                <a:latin typeface="Arial Black" panose="020B0A040201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Times New Roman" panose="02020603050405020304" pitchFamily="18" charset="0"/>
              <a:buChar char="–"/>
              <a:defRPr sz="2000">
                <a:solidFill>
                  <a:schemeClr val="tx1"/>
                </a:solidFill>
                <a:latin typeface="Arial Black" panose="020B0A040201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Times New Roman" panose="02020603050405020304" pitchFamily="18" charset="0"/>
              <a:buChar char="–"/>
              <a:defRPr sz="2000">
                <a:solidFill>
                  <a:schemeClr val="tx1"/>
                </a:solidFill>
                <a:latin typeface="Arial Black" panose="020B0A04020102020204" pitchFamily="34" charset="0"/>
              </a:defRPr>
            </a:lvl9pPr>
          </a:lstStyle>
          <a:p>
            <a:pPr algn="ctr" defTabSz="685800">
              <a:spcBef>
                <a:spcPct val="0"/>
              </a:spcBef>
              <a:buClrTx/>
              <a:buNone/>
            </a:pPr>
            <a:r>
              <a:rPr lang="en-US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CẤU TRÚC BÀI HỌC</a:t>
            </a:r>
          </a:p>
        </p:txBody>
      </p:sp>
      <p:sp>
        <p:nvSpPr>
          <p:cNvPr id="12" name="Cloud 11"/>
          <p:cNvSpPr/>
          <p:nvPr/>
        </p:nvSpPr>
        <p:spPr>
          <a:xfrm>
            <a:off x="228600" y="2021179"/>
            <a:ext cx="3233768" cy="2089635"/>
          </a:xfrm>
          <a:prstGeom prst="cloud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r>
              <a:rPr lang="vi-VN" sz="2700" dirty="0">
                <a:ln>
                  <a:solidFill>
                    <a:srgbClr val="5B9BD5">
                      <a:lumMod val="50000"/>
                    </a:srgbClr>
                  </a:solidFill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Phần 1:</a:t>
            </a:r>
            <a:r>
              <a:rPr lang="en-US" sz="2700" dirty="0">
                <a:ln>
                  <a:solidFill>
                    <a:srgbClr val="5B9BD5">
                      <a:lumMod val="50000"/>
                    </a:srgbClr>
                  </a:solidFill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700" dirty="0">
                <a:ln>
                  <a:solidFill>
                    <a:srgbClr val="5B9BD5">
                      <a:lumMod val="50000"/>
                    </a:srgbClr>
                  </a:solidFill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Ổn định tổ chức</a:t>
            </a:r>
            <a:endParaRPr lang="en-US" sz="2700" dirty="0">
              <a:ln>
                <a:solidFill>
                  <a:srgbClr val="5B9BD5">
                    <a:lumMod val="50000"/>
                  </a:srgbClr>
                </a:solidFill>
              </a:ln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defTabSz="685800"/>
            <a:endParaRPr lang="en-US" sz="1350" dirty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6" name="Cloud 15"/>
          <p:cNvSpPr/>
          <p:nvPr/>
        </p:nvSpPr>
        <p:spPr>
          <a:xfrm>
            <a:off x="2759228" y="3806715"/>
            <a:ext cx="3127457" cy="2158292"/>
          </a:xfrm>
          <a:prstGeom prst="cloud">
            <a:avLst/>
          </a:prstGeom>
          <a:blipFill>
            <a:blip r:embed="rId7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r>
              <a:rPr lang="en-US" sz="2700" dirty="0" err="1">
                <a:ln>
                  <a:solidFill>
                    <a:srgbClr val="5B9BD5">
                      <a:lumMod val="50000"/>
                    </a:srgbClr>
                  </a:solidFill>
                </a:ln>
                <a:solidFill>
                  <a:srgbClr val="44546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2700" dirty="0">
                <a:ln>
                  <a:solidFill>
                    <a:srgbClr val="5B9BD5">
                      <a:lumMod val="50000"/>
                    </a:srgbClr>
                  </a:solidFill>
                </a:ln>
                <a:solidFill>
                  <a:srgbClr val="44546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3: </a:t>
            </a:r>
            <a:r>
              <a:rPr lang="en-US" sz="2700" dirty="0" err="1">
                <a:ln>
                  <a:solidFill>
                    <a:srgbClr val="5B9BD5">
                      <a:lumMod val="50000"/>
                    </a:srgbClr>
                  </a:solidFill>
                </a:ln>
                <a:solidFill>
                  <a:srgbClr val="44546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2700" dirty="0">
                <a:ln>
                  <a:solidFill>
                    <a:srgbClr val="5B9BD5">
                      <a:lumMod val="50000"/>
                    </a:srgbClr>
                  </a:solidFill>
                </a:ln>
                <a:solidFill>
                  <a:srgbClr val="44546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ln>
                  <a:solidFill>
                    <a:srgbClr val="5B9BD5">
                      <a:lumMod val="50000"/>
                    </a:srgbClr>
                  </a:solidFill>
                </a:ln>
                <a:solidFill>
                  <a:srgbClr val="44546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thúc</a:t>
            </a:r>
            <a:endParaRPr lang="en-US" sz="2700" dirty="0">
              <a:ln>
                <a:solidFill>
                  <a:srgbClr val="5B9BD5">
                    <a:lumMod val="50000"/>
                  </a:srgbClr>
                </a:solidFill>
              </a:ln>
              <a:solidFill>
                <a:srgbClr val="44546A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defTabSz="685800"/>
            <a:endParaRPr lang="en-US" sz="1350" dirty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7" name="Cloud 16"/>
          <p:cNvSpPr/>
          <p:nvPr/>
        </p:nvSpPr>
        <p:spPr>
          <a:xfrm>
            <a:off x="5437891" y="1609603"/>
            <a:ext cx="3276600" cy="2403506"/>
          </a:xfrm>
          <a:prstGeom prst="cloud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en-US" sz="2700" dirty="0" smtClean="0">
              <a:ln>
                <a:solidFill>
                  <a:srgbClr val="5B9BD5">
                    <a:lumMod val="50000"/>
                  </a:srgbClr>
                </a:solidFill>
              </a:ln>
              <a:solidFill>
                <a:srgbClr val="5B9BD5">
                  <a:lumMod val="50000"/>
                </a:srgb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defTabSz="685800"/>
            <a:r>
              <a:rPr lang="vi-VN" sz="2700" dirty="0" smtClean="0">
                <a:ln>
                  <a:solidFill>
                    <a:srgbClr val="5B9BD5">
                      <a:lumMod val="50000"/>
                    </a:srgbClr>
                  </a:solidFill>
                </a:ln>
                <a:solidFill>
                  <a:srgbClr val="5B9BD5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Phần </a:t>
            </a:r>
            <a:r>
              <a:rPr lang="en-US" sz="2700" dirty="0">
                <a:ln>
                  <a:solidFill>
                    <a:srgbClr val="5B9BD5">
                      <a:lumMod val="50000"/>
                    </a:srgbClr>
                  </a:solidFill>
                </a:ln>
                <a:solidFill>
                  <a:srgbClr val="5B9BD5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vi-VN" sz="2700" dirty="0">
                <a:ln>
                  <a:solidFill>
                    <a:srgbClr val="5B9BD5">
                      <a:lumMod val="50000"/>
                    </a:srgbClr>
                  </a:solidFill>
                </a:ln>
                <a:solidFill>
                  <a:srgbClr val="5B9BD5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sz="2700" dirty="0">
                <a:ln>
                  <a:solidFill>
                    <a:srgbClr val="5B9BD5">
                      <a:lumMod val="50000"/>
                    </a:srgbClr>
                  </a:solidFill>
                </a:ln>
                <a:solidFill>
                  <a:srgbClr val="5B9BD5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ln>
                  <a:solidFill>
                    <a:srgbClr val="5B9BD5">
                      <a:lumMod val="50000"/>
                    </a:srgbClr>
                  </a:solidFill>
                </a:ln>
                <a:solidFill>
                  <a:srgbClr val="5B9BD5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Phương</a:t>
            </a:r>
            <a:r>
              <a:rPr lang="en-US" sz="2700" dirty="0">
                <a:ln>
                  <a:solidFill>
                    <a:srgbClr val="5B9BD5">
                      <a:lumMod val="50000"/>
                    </a:srgbClr>
                  </a:solidFill>
                </a:ln>
                <a:solidFill>
                  <a:srgbClr val="5B9BD5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ln>
                  <a:solidFill>
                    <a:srgbClr val="5B9BD5">
                      <a:lumMod val="50000"/>
                    </a:srgbClr>
                  </a:solidFill>
                </a:ln>
                <a:solidFill>
                  <a:srgbClr val="5B9BD5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pháp</a:t>
            </a:r>
            <a:r>
              <a:rPr lang="en-US" sz="2700" dirty="0">
                <a:ln>
                  <a:solidFill>
                    <a:srgbClr val="5B9BD5">
                      <a:lumMod val="50000"/>
                    </a:srgbClr>
                  </a:solidFill>
                </a:ln>
                <a:solidFill>
                  <a:srgbClr val="5B9BD5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700" dirty="0" err="1">
                <a:ln>
                  <a:solidFill>
                    <a:srgbClr val="5B9BD5">
                      <a:lumMod val="50000"/>
                    </a:srgbClr>
                  </a:solidFill>
                </a:ln>
                <a:solidFill>
                  <a:srgbClr val="5B9BD5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700" dirty="0">
                <a:ln>
                  <a:solidFill>
                    <a:srgbClr val="5B9BD5">
                      <a:lumMod val="50000"/>
                    </a:srgbClr>
                  </a:solidFill>
                </a:ln>
                <a:solidFill>
                  <a:srgbClr val="5B9BD5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ln>
                  <a:solidFill>
                    <a:srgbClr val="5B9BD5">
                      <a:lumMod val="50000"/>
                    </a:srgbClr>
                  </a:solidFill>
                </a:ln>
                <a:solidFill>
                  <a:srgbClr val="5B9BD5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2700" dirty="0">
                <a:ln>
                  <a:solidFill>
                    <a:srgbClr val="5B9BD5">
                      <a:lumMod val="50000"/>
                    </a:srgbClr>
                  </a:solidFill>
                </a:ln>
                <a:solidFill>
                  <a:srgbClr val="5B9BD5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ln>
                  <a:solidFill>
                    <a:srgbClr val="5B9BD5">
                      <a:lumMod val="50000"/>
                    </a:srgbClr>
                  </a:solidFill>
                </a:ln>
                <a:solidFill>
                  <a:srgbClr val="5B9BD5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tổ</a:t>
            </a:r>
            <a:r>
              <a:rPr lang="en-US" sz="2700" dirty="0">
                <a:ln>
                  <a:solidFill>
                    <a:srgbClr val="5B9BD5">
                      <a:lumMod val="50000"/>
                    </a:srgbClr>
                  </a:solidFill>
                </a:ln>
                <a:solidFill>
                  <a:srgbClr val="5B9BD5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dirty="0" err="1">
                <a:ln>
                  <a:solidFill>
                    <a:srgbClr val="5B9BD5">
                      <a:lumMod val="50000"/>
                    </a:srgbClr>
                  </a:solidFill>
                </a:ln>
                <a:solidFill>
                  <a:srgbClr val="5B9BD5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chức</a:t>
            </a:r>
            <a:endParaRPr lang="en-US" sz="2700" dirty="0">
              <a:ln>
                <a:solidFill>
                  <a:srgbClr val="5B9BD5">
                    <a:lumMod val="50000"/>
                  </a:srgbClr>
                </a:solidFill>
              </a:ln>
              <a:solidFill>
                <a:srgbClr val="5B9BD5">
                  <a:lumMod val="50000"/>
                </a:srgb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defTabSz="685800"/>
            <a:endParaRPr lang="en-US" sz="1350" dirty="0">
              <a:solidFill>
                <a:prstClr val="white"/>
              </a:solidFill>
              <a:latin typeface="Calibri" panose="020F0502020204030204"/>
            </a:endParaRPr>
          </a:p>
        </p:txBody>
      </p:sp>
      <p:pic>
        <p:nvPicPr>
          <p:cNvPr id="7" name="LittleGirlBeatInstrumental-V.A-2918581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8686800" y="5507807"/>
            <a:ext cx="457200" cy="4572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1151131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024"/>
    </mc:Choice>
    <mc:Fallback xmlns="">
      <p:transition spd="slow" advTm="902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7824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43939" showWhenStopped="0">
                <p:cTn id="2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  <p:bldLst>
      <p:bldP spid="11" grpId="0"/>
      <p:bldP spid="12" grpId="0" animBg="1"/>
      <p:bldP spid="16" grpId="0" animBg="1"/>
      <p:bldP spid="1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s://i.pinimg.com/564x/05/4c/43/054c434465ef73c3d23e40e2fed8e45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36328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2438400" y="4724400"/>
            <a:ext cx="4267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/>
          </a:p>
        </p:txBody>
      </p:sp>
      <p:pic>
        <p:nvPicPr>
          <p:cNvPr id="7" name="Picture 2" descr="C:\Users\Computer\Documents\Zalo Received Files\LOGO-removebg-preview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085850" cy="1085850"/>
          </a:xfrm>
          <a:prstGeom prst="rect">
            <a:avLst/>
          </a:prstGeom>
          <a:noFill/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24444BF1-B12F-5DBC-EAA8-349AB70997DB}"/>
              </a:ext>
            </a:extLst>
          </p:cNvPr>
          <p:cNvSpPr txBox="1"/>
          <p:nvPr/>
        </p:nvSpPr>
        <p:spPr>
          <a:xfrm>
            <a:off x="1371600" y="825549"/>
            <a:ext cx="6400800" cy="36009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4000" b="1" i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sz="40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sz="4000" b="1" i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40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Phần</a:t>
            </a:r>
            <a:r>
              <a:rPr lang="en-US" sz="40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1</a:t>
            </a:r>
            <a:r>
              <a:rPr lang="en-US" sz="40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40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Ổn</a:t>
            </a:r>
            <a:r>
              <a:rPr lang="en-US" sz="40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định</a:t>
            </a:r>
            <a:r>
              <a:rPr lang="en-US" sz="40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tổ</a:t>
            </a:r>
            <a:r>
              <a:rPr lang="en-US" sz="40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chức</a:t>
            </a:r>
            <a:endParaRPr lang="en-US" sz="40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sz="4000" b="1" i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2800" b="1" i="1" dirty="0" err="1" smtClean="0">
                <a:latin typeface="Times New Roman" pitchFamily="18" charset="0"/>
                <a:cs typeface="Times New Roman" pitchFamily="18" charset="0"/>
              </a:rPr>
              <a:t>Đọc</a:t>
            </a:r>
            <a:r>
              <a:rPr lang="en-US" sz="28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8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latin typeface="Times New Roman" pitchFamily="18" charset="0"/>
                <a:cs typeface="Times New Roman" pitchFamily="18" charset="0"/>
              </a:rPr>
              <a:t>thơ</a:t>
            </a:r>
            <a:r>
              <a:rPr lang="en-US" sz="2800" b="1" i="1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800" b="1" i="1" dirty="0" err="1" smtClean="0"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28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latin typeface="Times New Roman" pitchFamily="18" charset="0"/>
                <a:cs typeface="Times New Roman" pitchFamily="18" charset="0"/>
              </a:rPr>
              <a:t>bé</a:t>
            </a:r>
            <a:endParaRPr lang="en-US" sz="40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 descr="https://i.pinimg.com/564x/05/4c/43/054c434465ef73c3d23e40e2fed8e459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9144000" cy="6836328"/>
          </a:xfrm>
          <a:prstGeom prst="rect">
            <a:avLst/>
          </a:prstGeom>
          <a:noFill/>
        </p:spPr>
      </p:pic>
      <p:pic>
        <p:nvPicPr>
          <p:cNvPr id="6" name="bài thơ Bạn của bé">
            <a:hlinkClick r:id="" action="ppaction://media"/>
          </p:cNvPr>
          <p:cNvPicPr>
            <a:picLocks noGrp="1" noChangeAspect="1"/>
          </p:cNvPicPr>
          <p:nvPr>
            <p:ph idx="1"/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980086" y="533399"/>
            <a:ext cx="7249514" cy="5437613"/>
          </a:xfr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7878" y="0"/>
            <a:ext cx="928010" cy="9280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642594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4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video>
              <p:cMediaNode vol="80000">
                <p:cTn id="15" fill="hold" display="0">
                  <p:stCondLst>
                    <p:cond delay="indefinite"/>
                  </p:stCondLst>
                </p:cTn>
                <p:tgtEl>
                  <p:spTgt spid="6"/>
                </p:tgtEl>
              </p:cMediaNode>
            </p:vide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 descr="https://i.pinimg.com/564x/05/4c/43/054c434465ef73c3d23e40e2fed8e45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36328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1385455" y="2094444"/>
            <a:ext cx="6400800" cy="20005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4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thơ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ai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bé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trường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mầm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non?</a:t>
            </a:r>
          </a:p>
          <a:p>
            <a:pPr algn="ctr"/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bát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thìa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đấy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0217"/>
            <a:ext cx="928010" cy="9280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726217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s://i.pinimg.com/564x/05/4c/43/054c434465ef73c3d23e40e2fed8e45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36328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2438400" y="4724400"/>
            <a:ext cx="4267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/>
          </a:p>
        </p:txBody>
      </p:sp>
      <p:pic>
        <p:nvPicPr>
          <p:cNvPr id="7" name="Picture 2" descr="C:\Users\Computer\Documents\Zalo Received Files\LOGO-removebg-preview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085850" cy="1085850"/>
          </a:xfrm>
          <a:prstGeom prst="rect">
            <a:avLst/>
          </a:prstGeom>
          <a:noFill/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24444BF1-B12F-5DBC-EAA8-349AB70997DB}"/>
              </a:ext>
            </a:extLst>
          </p:cNvPr>
          <p:cNvSpPr txBox="1"/>
          <p:nvPr/>
        </p:nvSpPr>
        <p:spPr>
          <a:xfrm>
            <a:off x="1048679" y="2438400"/>
            <a:ext cx="70104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Phần</a:t>
            </a:r>
            <a:r>
              <a:rPr lang="en-US" sz="40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2</a:t>
            </a:r>
            <a:r>
              <a:rPr lang="en-US" sz="40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40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Phương</a:t>
            </a:r>
            <a:r>
              <a:rPr lang="en-US" sz="40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pháp</a:t>
            </a:r>
            <a:r>
              <a:rPr lang="en-US" sz="40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40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40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thức</a:t>
            </a:r>
            <a:r>
              <a:rPr lang="en-US" sz="40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tổ</a:t>
            </a:r>
            <a:r>
              <a:rPr lang="en-US" sz="40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chức</a:t>
            </a:r>
            <a:endParaRPr lang="en-US" sz="2800" b="1" i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585852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s://i.pinimg.com/564x/05/4c/43/054c434465ef73c3d23e40e2fed8e45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36328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2438400" y="4724400"/>
            <a:ext cx="4267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2819400" y="4495800"/>
            <a:ext cx="3429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Cái</a:t>
            </a:r>
            <a:r>
              <a:rPr lang="en-US" sz="6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bát</a:t>
            </a:r>
            <a:endParaRPr lang="en-US" sz="60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371600" y="381000"/>
            <a:ext cx="6400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Nhận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đồ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dùng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ăn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2" descr="C:\Users\Computer\Documents\Zalo Received Files\LOGO-removebg-preview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085850" cy="1085850"/>
          </a:xfrm>
          <a:prstGeom prst="rect">
            <a:avLst/>
          </a:prstGeom>
          <a:noFill/>
        </p:spPr>
      </p:pic>
      <p:pic>
        <p:nvPicPr>
          <p:cNvPr id="10" name="Picture 3" descr="C:\Users\Computer\Downloads\bát-removebg-preview (1)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24000" y="533400"/>
            <a:ext cx="6096000" cy="3810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USTOM_TIMING_USED" val="1"/>
  <p:tag name="GENSWF_ADVANCE_TIME" val="33.534"/>
  <p:tag name="TIMING" val="|1.564|2.091|3.707|1.466|2.796|4.552|4.284|3.09|0.964|1.641|2.318"/>
  <p:tag name="ISPRING_SLIDE_ID_2" val="{39D915C0-DB80-4B0D-BB8A-B79A1D1BBC2C}"/>
  <p:tag name="GENSWF_SLIDE_TITLE" val="Trang bìa"/>
  <p:tag name="ISPRING_SLIDE_INDENT_LEVEL" val="0"/>
  <p:tag name="ISPRING_PRESENTER_ID" val="{4F58034F-30C1-4EC3-A60E-C112E8346F42}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USTOM_TIMING_USED" val="1"/>
  <p:tag name="GENSWF_ADVANCE_TIME" val="38.016"/>
  <p:tag name="TIMING" val="|1.344|1.875|1.141|7.609|3.843|1.66|6.308|2.47|4.098|1.405|2.027"/>
  <p:tag name="ISPRING_SLIDE_ID_2" val="{9630380B-6823-4884-BB36-1A63E95826D1}"/>
  <p:tag name="GENSWF_SLIDE_TITLE" val="Mục đích - Yêu cầu"/>
  <p:tag name="ISPRING_SLIDE_INDENT_LEVEL" val="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USTOM_TIMING_USED" val="1"/>
  <p:tag name="GENSWF_ADVANCE_TIME" val="19.920"/>
  <p:tag name="TIMING" val="|1.004|0.877|1.347|2.411|2.578|3.124"/>
  <p:tag name="ISPRING_SLIDE_ID_2" val="{601A4B79-8A29-414B-BA14-D80FFAECBBA4}"/>
  <p:tag name="GENSWF_SLIDE_TITLE" val="Chuẩn bị"/>
  <p:tag name="ISPRING_SLIDE_INDENT_LEVEL" val="0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USTOM_TIMING_USED" val="1"/>
  <p:tag name="GENSWF_ADVANCE_TIME" val="9.024"/>
  <p:tag name="TIMING" val="|0.941|1.155|2.013|2.846"/>
  <p:tag name="ISPRING_SLIDE_ID_2" val="{3BBA0C84-C670-4248-BF25-D3B332E05F74}"/>
  <p:tag name="GENSWF_SLIDE_TITLE" val="Cấu trúc bài học"/>
  <p:tag name="ISPRING_SLIDE_INDENT_LEVEL" val="0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997</TotalTime>
  <Words>394</Words>
  <Application>Microsoft Office PowerPoint</Application>
  <PresentationFormat>On-screen Show (4:3)</PresentationFormat>
  <Paragraphs>63</Paragraphs>
  <Slides>16</Slides>
  <Notes>4</Notes>
  <HiddenSlides>0</HiddenSlides>
  <MMClips>6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16</vt:i4>
      </vt:variant>
    </vt:vector>
  </HeadingPairs>
  <TitlesOfParts>
    <vt:vector size="23" baseType="lpstr">
      <vt:lpstr>.Vn3DH</vt:lpstr>
      <vt:lpstr>Arial</vt:lpstr>
      <vt:lpstr>Calibri</vt:lpstr>
      <vt:lpstr>Calibri Light</vt:lpstr>
      <vt:lpstr>Times New Roman</vt:lpstr>
      <vt:lpstr>Office Theme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Computer</dc:creator>
  <cp:lastModifiedBy>Administrator</cp:lastModifiedBy>
  <cp:revision>81</cp:revision>
  <dcterms:created xsi:type="dcterms:W3CDTF">2021-11-13T08:27:08Z</dcterms:created>
  <dcterms:modified xsi:type="dcterms:W3CDTF">2025-03-03T05:56:31Z</dcterms:modified>
</cp:coreProperties>
</file>