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6" r:id="rId3"/>
    <p:sldId id="267" r:id="rId4"/>
    <p:sldId id="269" r:id="rId5"/>
    <p:sldId id="258" r:id="rId6"/>
    <p:sldId id="259" r:id="rId7"/>
    <p:sldId id="260" r:id="rId8"/>
    <p:sldId id="261" r:id="rId9"/>
    <p:sldId id="262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94303-075A-FAE3-75C1-C1246C6853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D36684-BD2B-8228-85BE-A57887DDC8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42272C-BC1B-4E4D-F132-5E77DAE7D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CF742-2BD9-444B-91A7-A1A4C800F6E5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E856DD-001C-0D12-E3AB-907C20E6A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3D4F8A-5331-9816-C146-418E13CAF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EFC09-1057-4204-957E-A989F4BBF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85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0E6CC-302E-B2E5-8492-7F9602A57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3FAEB0-B9C9-488F-F427-B8DAE35150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BC3703-5706-69DA-A8AA-4462790A0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CF742-2BD9-444B-91A7-A1A4C800F6E5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BC36B-B073-D921-D7C2-95218BCE1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0B28E1-6DB8-7A59-6199-50264D717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EFC09-1057-4204-957E-A989F4BBF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48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C76248-08DB-D471-EEF6-0E93C0B4D7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FEBAED-0B16-5857-9CEC-3E58FC188F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903447-73D7-D4BD-92B9-2E7878EA4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CF742-2BD9-444B-91A7-A1A4C800F6E5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98C71-50B4-127C-F763-D4E2AA6A3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F1DECA-79D4-B400-3A3A-3DAEACCDC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EFC09-1057-4204-957E-A989F4BBF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52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B90E4-397A-4497-B035-5E32F54CC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22E48-6D11-3503-4D5D-05DE59E3FE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B2F231-A2B0-8308-8FB2-5CD8DA765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CF742-2BD9-444B-91A7-A1A4C800F6E5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D377CE-6FFE-88DA-2BDB-879F2CB88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3D9370-2F7C-229B-14D0-80887F5EF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EFC09-1057-4204-957E-A989F4BBF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952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7D35B-7F3E-DBAA-58A3-71046A0DD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0AD76E-1352-F30A-7E2A-14A53E7D19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B2651C-E45A-96A9-9F1C-A91A08334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CF742-2BD9-444B-91A7-A1A4C800F6E5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5A5FC8-D7D4-C8E8-7DD1-1FED6721B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DC9997-332E-EAC1-7714-E5D79AB79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EFC09-1057-4204-957E-A989F4BBF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368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D941D-DCB7-0157-548E-EECB89B6A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897368-D7D2-029F-5446-54B96261E0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41BD48-A8B8-DB42-854E-E535398DA9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7DB5CD-C03E-7963-775C-355C8BCB3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CF742-2BD9-444B-91A7-A1A4C800F6E5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03D059-647D-49F9-CFCC-709BCDFC5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A1E532-E933-5224-3DF2-26B32BFD9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EFC09-1057-4204-957E-A989F4BBF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618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25DB4-C706-B3FF-621A-E5921FE09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081310-C874-AFCB-37EC-A61CAE841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BF46C5-5DB5-3900-4D9A-5582DA359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805ED7-AB4A-A3A6-CBE0-9E0EF43B9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516D47-4634-D00F-236E-9CA400DFFF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6360E3-E40A-C0FB-9A97-0EC9DC057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CF742-2BD9-444B-91A7-A1A4C800F6E5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96285A-BC97-0BB9-9057-6AC7EB9B8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45D305-6027-E978-8E60-E281CC614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EFC09-1057-4204-957E-A989F4BBF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987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61DBE-F14A-C1C5-34DC-AC07317AD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17EE20-AA4C-9DD4-ABFF-44D78F3C3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CF742-2BD9-444B-91A7-A1A4C800F6E5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F27471-F461-415A-6047-10FC8C5E3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B411BB-A0ED-693B-16C9-7FBACE478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EFC09-1057-4204-957E-A989F4BBF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396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402F90-1055-5A6B-3784-2E45FEBE1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CF742-2BD9-444B-91A7-A1A4C800F6E5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6EBD76-B039-3C92-C116-CEDD705EC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9BD2EC-7857-4779-A480-1B357144B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EFC09-1057-4204-957E-A989F4BBF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552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E0F81-7385-2A3A-05FD-A6E387A6B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050AC-B731-C265-9187-17ECFBAA0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5C72AA-796A-1276-537F-4A40EF87EC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A081E9-92BF-7609-708C-4F97CF313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CF742-2BD9-444B-91A7-A1A4C800F6E5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A04817-3690-426B-5027-3D9D1BBBE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F565B1-FAE2-FD02-DF63-4432AF2DB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EFC09-1057-4204-957E-A989F4BBF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426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13116-5642-BA2B-61E4-2A367C20F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E1CE5E-9CD6-279F-BB6C-F452C1A261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C7674C-83EA-E491-35CA-DDA7CAB7D1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67C691-C62B-7419-13A8-7FCAB4CD1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CF742-2BD9-444B-91A7-A1A4C800F6E5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759483-1626-6AA5-79E8-EB6965A63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A4FDD7-A623-4456-1707-3EA564414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EFC09-1057-4204-957E-A989F4BBF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095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26D3B01-E000-63AE-79D2-44FB16ACE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FD0AAE-1977-447D-B448-1A72C49F77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AA7AF5-A914-0A61-ED2C-D19E8003FB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0CF742-2BD9-444B-91A7-A1A4C800F6E5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E3DC12-92A8-50F9-5594-164D27C498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1BA99E-EC19-2935-C338-3553011B29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EFC09-1057-4204-957E-A989F4BBF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359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op 75+ hình nền powerpoint học tập chất lượng full hd cực đẹp">
            <a:extLst>
              <a:ext uri="{FF2B5EF4-FFF2-40B4-BE49-F238E27FC236}">
                <a16:creationId xmlns:a16="http://schemas.microsoft.com/office/drawing/2014/main" id="{CF514C5F-95DC-9EEF-72B5-0A726FBC1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479417-4C55-7BCC-60E3-C2EC8C138D6A}"/>
              </a:ext>
            </a:extLst>
          </p:cNvPr>
          <p:cNvSpPr txBox="1"/>
          <p:nvPr/>
        </p:nvSpPr>
        <p:spPr>
          <a:xfrm>
            <a:off x="2576053" y="963561"/>
            <a:ext cx="73545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HƯỚNG DƯƠNG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71B88F-8FFF-6893-867E-BD4C95B6F7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133" y="1727593"/>
            <a:ext cx="1448225" cy="144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DAF456-832B-27B9-5D69-D31184F5CCB4}"/>
              </a:ext>
            </a:extLst>
          </p:cNvPr>
          <p:cNvSpPr txBox="1"/>
          <p:nvPr/>
        </p:nvSpPr>
        <p:spPr>
          <a:xfrm>
            <a:off x="1759974" y="2871326"/>
            <a:ext cx="827876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ÁN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Thơ “ Xe cần cẩu”</a:t>
            </a:r>
          </a:p>
          <a:p>
            <a:pPr algn="ctr"/>
            <a:r>
              <a:rPr lang="vi-VN" sz="2400" dirty="0">
                <a:latin typeface="+mj-lt"/>
              </a:rPr>
              <a:t>Lứa tuổi: 4 -5 tuổi</a:t>
            </a:r>
          </a:p>
          <a:p>
            <a:pPr algn="ctr"/>
            <a:r>
              <a:rPr lang="vi-VN" sz="2400" dirty="0">
                <a:latin typeface="+mj-lt"/>
              </a:rPr>
              <a:t>Thời gian: 25 – 30 phút</a:t>
            </a:r>
          </a:p>
          <a:p>
            <a:pPr algn="ctr"/>
            <a:r>
              <a:rPr lang="vi-VN" sz="2400" dirty="0">
                <a:latin typeface="+mj-lt"/>
              </a:rPr>
              <a:t>Giáo viên: Hoàng Thu Hà</a:t>
            </a:r>
          </a:p>
        </p:txBody>
      </p:sp>
    </p:spTree>
    <p:extLst>
      <p:ext uri="{BB962C8B-B14F-4D97-AF65-F5344CB8AC3E}">
        <p14:creationId xmlns:p14="http://schemas.microsoft.com/office/powerpoint/2010/main" val="33672641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ình nền powerpoint đẹp.">
            <a:extLst>
              <a:ext uri="{FF2B5EF4-FFF2-40B4-BE49-F238E27FC236}">
                <a16:creationId xmlns:a16="http://schemas.microsoft.com/office/drawing/2014/main" id="{C0C58C04-0F45-9497-B6A2-22521AECA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AF72B5-F97F-C74E-70AB-D28A50EC35C3}"/>
              </a:ext>
            </a:extLst>
          </p:cNvPr>
          <p:cNvSpPr txBox="1"/>
          <p:nvPr/>
        </p:nvSpPr>
        <p:spPr>
          <a:xfrm>
            <a:off x="2320413" y="1789471"/>
            <a:ext cx="75118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eriod"/>
            </a:pPr>
            <a:r>
              <a:rPr lang="vi-VN" sz="4000" dirty="0">
                <a:latin typeface="+mj-lt"/>
              </a:rPr>
              <a:t>Ổn định tổ chức, gây hứng thú</a:t>
            </a:r>
          </a:p>
          <a:p>
            <a:pPr algn="ctr"/>
            <a:r>
              <a:rPr lang="vi-VN" sz="4000" dirty="0">
                <a:latin typeface="+mj-lt"/>
              </a:rPr>
              <a:t>- Cô và trẻ cùng hát bài hát: “ Em tập lái ô tô</a:t>
            </a:r>
            <a:r>
              <a:rPr lang="vi-VN" dirty="0"/>
              <a:t>” </a:t>
            </a:r>
          </a:p>
        </p:txBody>
      </p:sp>
      <p:pic>
        <p:nvPicPr>
          <p:cNvPr id="5" name="Em Tập Lái Ô Tô - Bi Bo Bi Bo">
            <a:hlinkClick r:id="" action="ppaction://media"/>
            <a:extLst>
              <a:ext uri="{FF2B5EF4-FFF2-40B4-BE49-F238E27FC236}">
                <a16:creationId xmlns:a16="http://schemas.microsoft.com/office/drawing/2014/main" id="{AB6B384B-4A8F-28A9-728C-D6A6B8292F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431" y="6054213"/>
            <a:ext cx="1428955" cy="80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198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6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ài thơ: Xe cần cẩu">
            <a:extLst>
              <a:ext uri="{FF2B5EF4-FFF2-40B4-BE49-F238E27FC236}">
                <a16:creationId xmlns:a16="http://schemas.microsoft.com/office/drawing/2014/main" id="{3BBA0C6A-5C00-93CA-C8C8-FF47F52C08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0942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>
            <a:extLst>
              <a:ext uri="{FF2B5EF4-FFF2-40B4-BE49-F238E27FC236}">
                <a16:creationId xmlns:a16="http://schemas.microsoft.com/office/drawing/2014/main" id="{D9F9C495-2E57-D119-99A0-DD82470C4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8" name="Rectangle 6">
            <a:extLst>
              <a:ext uri="{FF2B5EF4-FFF2-40B4-BE49-F238E27FC236}">
                <a16:creationId xmlns:a16="http://schemas.microsoft.com/office/drawing/2014/main" id="{CB204824-9440-B17D-4FAE-69A3CE2690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534561"/>
            <a:ext cx="3601884" cy="132343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vi-VN" altLang="en-US" sz="4000" dirty="0">
                <a:solidFill>
                  <a:srgbClr val="FF0000"/>
                </a:solidFill>
                <a:latin typeface="+mj-lt"/>
              </a:rPr>
              <a:t>Là xe cần cẩu </a:t>
            </a:r>
          </a:p>
          <a:p>
            <a:pPr algn="ctr"/>
            <a:r>
              <a:rPr lang="vi-VN" altLang="en-US" sz="4000" dirty="0">
                <a:solidFill>
                  <a:srgbClr val="FF0000"/>
                </a:solidFill>
                <a:latin typeface="+mj-lt"/>
              </a:rPr>
              <a:t>tôi đâu vội vàng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>
            <a:extLst>
              <a:ext uri="{FF2B5EF4-FFF2-40B4-BE49-F238E27FC236}">
                <a16:creationId xmlns:a16="http://schemas.microsoft.com/office/drawing/2014/main" id="{AC2880BD-0170-0FD4-8794-9566236FE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2" name="Rectangle 6">
            <a:extLst>
              <a:ext uri="{FF2B5EF4-FFF2-40B4-BE49-F238E27FC236}">
                <a16:creationId xmlns:a16="http://schemas.microsoft.com/office/drawing/2014/main" id="{5CE2E56F-7447-A905-09B0-678FC1B081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440501"/>
            <a:ext cx="3838626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vi-VN" altLang="en-US" sz="4000" dirty="0">
                <a:latin typeface="+mj-lt"/>
              </a:rPr>
              <a:t>Như nàng xe khách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>
            <a:extLst>
              <a:ext uri="{FF2B5EF4-FFF2-40B4-BE49-F238E27FC236}">
                <a16:creationId xmlns:a16="http://schemas.microsoft.com/office/drawing/2014/main" id="{2B34112C-7308-40C9-1139-99941C411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6" name="Rectangle 6">
            <a:extLst>
              <a:ext uri="{FF2B5EF4-FFF2-40B4-BE49-F238E27FC236}">
                <a16:creationId xmlns:a16="http://schemas.microsoft.com/office/drawing/2014/main" id="{5A64C733-CFFD-9638-E702-E9AAC91F9D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1967" y="5534561"/>
            <a:ext cx="4330033" cy="132343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vi-VN" altLang="en-US" sz="4000" dirty="0">
                <a:latin typeface="+mj-lt"/>
              </a:rPr>
              <a:t>Tôi không luồn lách</a:t>
            </a:r>
          </a:p>
          <a:p>
            <a:pPr algn="ctr"/>
            <a:r>
              <a:rPr lang="vi-VN" altLang="en-US" sz="4000" dirty="0">
                <a:latin typeface="+mj-lt"/>
              </a:rPr>
              <a:t>Như chú xe zin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>
            <a:extLst>
              <a:ext uri="{FF2B5EF4-FFF2-40B4-BE49-F238E27FC236}">
                <a16:creationId xmlns:a16="http://schemas.microsoft.com/office/drawing/2014/main" id="{681E74EB-7439-8759-39D4-DEDB20945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0" name="Rectangle 6">
            <a:extLst>
              <a:ext uri="{FF2B5EF4-FFF2-40B4-BE49-F238E27FC236}">
                <a16:creationId xmlns:a16="http://schemas.microsoft.com/office/drawing/2014/main" id="{A3038651-0191-58EC-5C68-BB431B6282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534561"/>
            <a:ext cx="4600940" cy="132343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vi-VN" altLang="en-US" sz="4000" dirty="0">
                <a:latin typeface="+mj-lt"/>
              </a:rPr>
              <a:t>Ai mà xin đường</a:t>
            </a:r>
          </a:p>
          <a:p>
            <a:pPr algn="ctr"/>
            <a:r>
              <a:rPr lang="vi-VN" altLang="en-US" sz="4000" dirty="0">
                <a:latin typeface="+mj-lt"/>
              </a:rPr>
              <a:t>Tôi xin nhường trước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>
            <a:extLst>
              <a:ext uri="{FF2B5EF4-FFF2-40B4-BE49-F238E27FC236}">
                <a16:creationId xmlns:a16="http://schemas.microsoft.com/office/drawing/2014/main" id="{1C92DD37-F7CE-88CE-FF73-624850279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4" name="Rectangle 6">
            <a:extLst>
              <a:ext uri="{FF2B5EF4-FFF2-40B4-BE49-F238E27FC236}">
                <a16:creationId xmlns:a16="http://schemas.microsoft.com/office/drawing/2014/main" id="{C475CCD5-EB79-7B26-B784-2BC11770CC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736258" cy="181588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vi-VN" altLang="en-US" sz="2800" dirty="0">
                <a:latin typeface="+mj-lt"/>
              </a:rPr>
              <a:t>Là xe cần cẩu</a:t>
            </a:r>
          </a:p>
          <a:p>
            <a:pPr algn="ctr"/>
            <a:r>
              <a:rPr lang="vi-VN" altLang="en-US" sz="2800" dirty="0">
                <a:latin typeface="+mj-lt"/>
              </a:rPr>
              <a:t>Vươn cánh tay dài</a:t>
            </a:r>
          </a:p>
          <a:p>
            <a:pPr algn="ctr"/>
            <a:r>
              <a:rPr lang="vi-VN" altLang="en-US" sz="2800" dirty="0">
                <a:latin typeface="+mj-lt"/>
              </a:rPr>
              <a:t>Tầng cao nhà máy</a:t>
            </a:r>
          </a:p>
          <a:p>
            <a:pPr algn="ctr"/>
            <a:r>
              <a:rPr lang="vi-VN" altLang="en-US" sz="2800" dirty="0">
                <a:latin typeface="+mj-lt"/>
              </a:rPr>
              <a:t>Giúp sức dựng xây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>
            <a:extLst>
              <a:ext uri="{FF2B5EF4-FFF2-40B4-BE49-F238E27FC236}">
                <a16:creationId xmlns:a16="http://schemas.microsoft.com/office/drawing/2014/main" id="{23D4729C-32BA-0A8B-4CC6-58F00DB4D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826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C0AEA14-DB46-B82A-E927-D46C7F314802}"/>
              </a:ext>
            </a:extLst>
          </p:cNvPr>
          <p:cNvSpPr/>
          <p:nvPr/>
        </p:nvSpPr>
        <p:spPr>
          <a:xfrm>
            <a:off x="-68826" y="5191433"/>
            <a:ext cx="3244645" cy="166656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+mj-lt"/>
              </a:rPr>
              <a:t>Xe nào qua đây</a:t>
            </a:r>
          </a:p>
          <a:p>
            <a:pPr algn="ctr"/>
            <a:r>
              <a:rPr lang="vi-VN" sz="2800" dirty="0">
                <a:latin typeface="+mj-lt"/>
              </a:rPr>
              <a:t>Xảy ra sự cố</a:t>
            </a:r>
          </a:p>
          <a:p>
            <a:pPr algn="ctr"/>
            <a:r>
              <a:rPr lang="vi-VN" sz="2800" dirty="0">
                <a:latin typeface="+mj-lt"/>
              </a:rPr>
              <a:t> Tôi liền </a:t>
            </a:r>
            <a:r>
              <a:rPr lang="vi-VN" sz="2800">
                <a:latin typeface="+mj-lt"/>
              </a:rPr>
              <a:t>giúp ngay.</a:t>
            </a:r>
            <a:endParaRPr lang="vi-VN" sz="2800" dirty="0">
              <a:latin typeface="+mj-l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132</Words>
  <Application>Microsoft Office PowerPoint</Application>
  <PresentationFormat>Widescreen</PresentationFormat>
  <Paragraphs>25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khach0387375250@outlook.com</dc:creator>
  <cp:lastModifiedBy>khach0387375250@outlook.com</cp:lastModifiedBy>
  <cp:revision>1</cp:revision>
  <dcterms:created xsi:type="dcterms:W3CDTF">2025-03-09T09:33:17Z</dcterms:created>
  <dcterms:modified xsi:type="dcterms:W3CDTF">2025-03-09T10:00:45Z</dcterms:modified>
</cp:coreProperties>
</file>