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4" r:id="rId6"/>
    <p:sldId id="269" r:id="rId7"/>
    <p:sldId id="268" r:id="rId8"/>
    <p:sldId id="266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B00-2A8B-446B-A004-366C7BDADC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239"/>
            <a:ext cx="12192000" cy="689424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-36239"/>
            <a:ext cx="556751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HOA HƯỚNG DƯƠNG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</a:rPr>
              <a:t>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776" y="1945529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9113" y="3083766"/>
            <a:ext cx="6584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</a:t>
            </a:r>
            <a:r>
              <a:rPr lang="en-US" altLang="en-US" sz="2400" b="1" dirty="0" err="1">
                <a:solidFill>
                  <a:srgbClr val="0000FF"/>
                </a:solidFill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</a:rPr>
              <a:t>”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Nhỡ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503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2885" y="1538242"/>
            <a:ext cx="9646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 em ra đời Bác Hồ con không?</a:t>
            </a:r>
          </a:p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Câu thơ nào nói lên điều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537"/>
          </a:xfrm>
        </p:spPr>
      </p:pic>
      <p:sp>
        <p:nvSpPr>
          <p:cNvPr id="3" name="Cloud 2"/>
          <p:cNvSpPr/>
          <p:nvPr/>
        </p:nvSpPr>
        <p:spPr>
          <a:xfrm>
            <a:off x="156754" y="117566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ra đời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không còn Bác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46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7500" y="1538242"/>
            <a:ext cx="87170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Tuy Bác không còn nhưng Bác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đã để lại cho chúng ta những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gì?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7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8497" cy="68580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hát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lời 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9144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741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379" cy="6858000"/>
          </a:xfrm>
        </p:spPr>
      </p:pic>
      <p:sp>
        <p:nvSpPr>
          <p:cNvPr id="6" name="Rounded Rectangle 5"/>
          <p:cNvSpPr/>
          <p:nvPr/>
        </p:nvSpPr>
        <p:spPr>
          <a:xfrm>
            <a:off x="8830491" y="5682343"/>
            <a:ext cx="3361509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câu chuyện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bài thơ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9767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3651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0" y="0"/>
            <a:ext cx="944962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585" y="1538242"/>
            <a:ext cx="76368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Bác không còn nhưng mọi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người vẫn cảm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thấy thế nào?</a:t>
            </a:r>
          </a:p>
        </p:txBody>
      </p:sp>
    </p:spTree>
    <p:extLst>
      <p:ext uri="{BB962C8B-B14F-4D97-AF65-F5344CB8AC3E}">
        <p14:creationId xmlns:p14="http://schemas.microsoft.com/office/powerpoint/2010/main" val="105588961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0185"/>
            <a:ext cx="12193057" cy="679762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vẫn thấy, Bác sao rất gần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49" y="30185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0001"/>
          </a:xfrm>
        </p:spPr>
      </p:pic>
      <p:sp>
        <p:nvSpPr>
          <p:cNvPr id="5" name="Cloud 4"/>
          <p:cNvSpPr/>
          <p:nvPr/>
        </p:nvSpPr>
        <p:spPr>
          <a:xfrm>
            <a:off x="0" y="0"/>
            <a:ext cx="4741817" cy="15992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điều Bác dạy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còn vang ngân.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025" y="-2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518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857250"/>
            <a:ext cx="13411200" cy="857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9964" y="1536501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 thơ lần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0438" y="-209008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7822" y="2554744"/>
            <a:ext cx="52934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66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hát: Đêm qua em</a:t>
            </a:r>
          </a:p>
          <a:p>
            <a:pPr algn="ctr"/>
            <a:r>
              <a:rPr lang="en-US" sz="4400" b="1">
                <a:ln w="0"/>
                <a:solidFill>
                  <a:srgbClr val="66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 gặp Bác Hồ</a:t>
            </a:r>
            <a:endParaRPr lang="en-US" sz="4400" b="1" cap="none" spc="0">
              <a:ln w="0"/>
              <a:solidFill>
                <a:srgbClr val="66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" y="89383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6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" y="89383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25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537"/>
          </a:xfrm>
        </p:spPr>
      </p:pic>
      <p:sp>
        <p:nvSpPr>
          <p:cNvPr id="3" name="Cloud 2"/>
          <p:cNvSpPr/>
          <p:nvPr/>
        </p:nvSpPr>
        <p:spPr>
          <a:xfrm>
            <a:off x="156754" y="117566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ra đời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không còn Bác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8497" cy="68580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hát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lời 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9144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163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379" cy="6858000"/>
          </a:xfrm>
        </p:spPr>
      </p:pic>
      <p:sp>
        <p:nvSpPr>
          <p:cNvPr id="6" name="Rounded Rectangle 5"/>
          <p:cNvSpPr/>
          <p:nvPr/>
        </p:nvSpPr>
        <p:spPr>
          <a:xfrm>
            <a:off x="8830491" y="5682343"/>
            <a:ext cx="3361509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câu chuyện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bài thơ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9479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0185"/>
            <a:ext cx="12193057" cy="679762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vẫn thấy, Bác sao rất gần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49" y="30185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0001"/>
          </a:xfrm>
        </p:spPr>
      </p:pic>
      <p:sp>
        <p:nvSpPr>
          <p:cNvPr id="5" name="Cloud 4"/>
          <p:cNvSpPr/>
          <p:nvPr/>
        </p:nvSpPr>
        <p:spPr>
          <a:xfrm>
            <a:off x="0" y="0"/>
            <a:ext cx="4741817" cy="15992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điều Bác dạy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còn vang ngân.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025" y="-2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260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0"/>
            <a:ext cx="12192000" cy="6847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0961" y="3077964"/>
            <a:ext cx="6604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thơ nói về điều gì?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1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40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183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NGUYENTHANH</dc:creator>
  <cp:lastModifiedBy>Techsi.vn</cp:lastModifiedBy>
  <cp:revision>23</cp:revision>
  <dcterms:created xsi:type="dcterms:W3CDTF">2024-05-12T03:38:32Z</dcterms:created>
  <dcterms:modified xsi:type="dcterms:W3CDTF">2025-05-22T03:05:01Z</dcterms:modified>
</cp:coreProperties>
</file>