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579247" y="1700808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 smtClean="0"/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7311" y="3140968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altLang="en-US" sz="1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en-US" sz="1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alt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57" y="814699"/>
            <a:ext cx="956519" cy="9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Tc: Điền từ còn thiếu trong bài thơ “ Ảnh Bác”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159</Words>
  <Application>Microsoft Office PowerPoint</Application>
  <PresentationFormat>On-screen Show (4:3)</PresentationFormat>
  <Paragraphs>35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4</cp:revision>
  <dcterms:created xsi:type="dcterms:W3CDTF">2024-05-16T03:16:53Z</dcterms:created>
  <dcterms:modified xsi:type="dcterms:W3CDTF">2025-04-16T02:57:21Z</dcterms:modified>
</cp:coreProperties>
</file>