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18" r:id="rId3"/>
    <p:sldId id="319" r:id="rId4"/>
    <p:sldId id="320" r:id="rId5"/>
    <p:sldId id="284" r:id="rId6"/>
    <p:sldId id="317" r:id="rId7"/>
    <p:sldId id="321" r:id="rId8"/>
    <p:sldId id="322" r:id="rId9"/>
    <p:sldId id="298" r:id="rId10"/>
    <p:sldId id="305" r:id="rId11"/>
    <p:sldId id="307" r:id="rId12"/>
    <p:sldId id="316" r:id="rId13"/>
    <p:sldId id="3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A1"/>
    <a:srgbClr val="FF2F92"/>
    <a:srgbClr val="FF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 autoAdjust="0"/>
    <p:restoredTop sz="94611"/>
  </p:normalViewPr>
  <p:slideViewPr>
    <p:cSldViewPr snapToGrid="0" snapToObjects="1">
      <p:cViewPr varScale="1">
        <p:scale>
          <a:sx n="53" d="100"/>
          <a:sy n="53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791B-35A7-6548-849B-4A0B6C4E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3F119-14D9-3B4E-8556-655BB8E9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F592-7395-9743-9E58-B0530FF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607-DC21-974B-9903-07D909B4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450-B46C-624A-872D-80230AA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B1FC-9197-C746-A3E4-C542F9CC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6BB4A-11EE-1444-9662-804A341F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BC0E-4229-3E48-9A9F-E0B12A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EE20-9843-2744-9F63-967802F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34D1-B368-194B-85B4-DD976344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9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4429A-C815-784B-A61F-675FF7D2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E4BB-4A0B-5F4B-A68E-54CF5AE0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1A61-38F1-CA45-9FDF-87B229A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72D2-9B4C-A94D-8D9A-24911E93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63C3-CD92-8745-BBD2-AD7B9C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7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736C-1424-9047-8D94-885CDA74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6940-585F-0241-8180-F8E3AF6A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E506-0CCD-474B-B1C0-4BE4822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31B3-6E8E-4240-9F87-5B04634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78F3-65AD-3445-AD05-A23E113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2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407-396A-8748-8334-16B927F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AC52-4B04-394B-9678-A1BDAF5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9FDF-46D9-B047-9DF9-E56F923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6A3B-6D40-AE48-B168-B87E170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D286-C332-8B44-8FBF-86EEA54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9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B088-8DE3-574C-B9E1-B527FCB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42F0-2075-0947-A478-AF31DA6E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6673-A2AB-9548-A7A8-03F3B7C9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7314-2EB1-E24F-947E-2D05BB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7BC06-64A0-104C-83F2-630F8B4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7F10-9D93-8846-BE56-02F2045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2031-1EB2-AB46-8F69-F8643C5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9C5F-B017-4C4B-91E3-C572098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68ED-DEA9-2A49-9525-039167C4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836EA-BEED-D441-BC91-7265D8D1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1E67D-3F75-8F4D-B2DB-3A0585F8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3C017-2C05-CA48-91F5-2470EEF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BE52-D462-2C49-8D6F-9842D7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F3D08-39C1-CF4B-80CD-EEDC8F3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A28E-F21F-F54B-9583-EA7576A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41C11-0922-AF40-B3DC-2E04245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05401-1B61-1644-BA8E-1DFD78A1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EEDB-335E-714A-ABFC-9B57A92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9BC5B-9006-794E-BAA5-3E0F2D1A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2799F-D61E-5D41-B747-1377CB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2488-B1D6-F84D-B249-A7D6A7E5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DC0C-A3BB-F84F-B060-A3184B72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EA2B-30D2-5241-9E39-C17BA723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57417-D3CD-E84D-B16B-310BCA9D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4234-5D47-164E-8E8C-7AC9F53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92C4-2E49-AA47-B3A3-3E49EEB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1A1E5-A943-814E-BA97-5E809D8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0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EA4-A602-4D45-A3A6-A47B0D0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20C89-6E56-9047-A678-D9C1E7F7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FFA7E-83B5-F14E-8062-5B7BCAC9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A6B0-EA0C-374C-A381-04AF4072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2CCCC-BE7B-A04D-B9F8-495D717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EA373-1E2E-A74F-8E8E-42C500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5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7EB06-7A22-1845-BE95-53AC0C4A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78B1-670A-EC46-9D80-7B58CE98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97AF-E3DA-3844-A908-C305C198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F1C9-7C38-EC46-ADC8-0D96C8AC2381}" type="datetimeFigureOut">
              <a:rPr lang="vi-VN" smtClean="0"/>
              <a:t>16/04/2025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C5F0-99E1-EC4F-BED1-82415E1D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937A-6631-3A43-83C9-F2D5F3C3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8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jp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>
            <a:extLst>
              <a:ext uri="{FF2B5EF4-FFF2-40B4-BE49-F238E27FC236}">
                <a16:creationId xmlns:a16="http://schemas.microsoft.com/office/drawing/2014/main" id="{E66323A3-48FC-8341-B7A3-3D60A837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7C914BA-F284-764B-9EE6-2EC795F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TÀI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</a:rPr>
              <a:t>ĐẾM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NHÓM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5</a:t>
            </a:r>
          </a:p>
        </p:txBody>
      </p: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321E6944-9E60-464A-BD9F-88D9668A417C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0"/>
            <a:ext cx="4724400" cy="5105400"/>
            <a:chOff x="3879" y="0"/>
            <a:chExt cx="1881" cy="2303"/>
          </a:xfrm>
        </p:grpSpPr>
        <p:pic>
          <p:nvPicPr>
            <p:cNvPr id="14343" name="Picture 4" descr="N7">
              <a:extLst>
                <a:ext uri="{FF2B5EF4-FFF2-40B4-BE49-F238E27FC236}">
                  <a16:creationId xmlns:a16="http://schemas.microsoft.com/office/drawing/2014/main" id="{36947F94-A233-AB4E-BD9C-46C95123F2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N3">
              <a:extLst>
                <a:ext uri="{FF2B5EF4-FFF2-40B4-BE49-F238E27FC236}">
                  <a16:creationId xmlns:a16="http://schemas.microsoft.com/office/drawing/2014/main" id="{DF0A95E2-60DB-A549-9C60-98644523A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6">
            <a:extLst>
              <a:ext uri="{FF2B5EF4-FFF2-40B4-BE49-F238E27FC236}">
                <a16:creationId xmlns:a16="http://schemas.microsoft.com/office/drawing/2014/main" id="{38BFECAE-FFFC-3F48-B241-570FE5A09A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00200" y="1752600"/>
            <a:ext cx="4724400" cy="5105400"/>
            <a:chOff x="3879" y="0"/>
            <a:chExt cx="1881" cy="2303"/>
          </a:xfrm>
        </p:grpSpPr>
        <p:pic>
          <p:nvPicPr>
            <p:cNvPr id="14341" name="Picture 4" descr="N7">
              <a:extLst>
                <a:ext uri="{FF2B5EF4-FFF2-40B4-BE49-F238E27FC236}">
                  <a16:creationId xmlns:a16="http://schemas.microsoft.com/office/drawing/2014/main" id="{880B9864-B467-1A49-BE9C-5EF6E23ED1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N3">
              <a:extLst>
                <a:ext uri="{FF2B5EF4-FFF2-40B4-BE49-F238E27FC236}">
                  <a16:creationId xmlns:a16="http://schemas.microsoft.com/office/drawing/2014/main" id="{B328B8A2-EB8D-4D49-82A8-BC53DCE8E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3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50292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991600" cy="95410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4D41E-3EEA-F347-A9FC-0825FB15311F}"/>
              </a:ext>
            </a:extLst>
          </p:cNvPr>
          <p:cNvGrpSpPr/>
          <p:nvPr/>
        </p:nvGrpSpPr>
        <p:grpSpPr>
          <a:xfrm>
            <a:off x="4412332" y="1536922"/>
            <a:ext cx="2498754" cy="1982001"/>
            <a:chOff x="7431266" y="1143000"/>
            <a:chExt cx="3276600" cy="2514600"/>
          </a:xfrm>
        </p:grpSpPr>
        <p:sp>
          <p:nvSpPr>
            <p:cNvPr id="36" name="Cloud 35"/>
            <p:cNvSpPr/>
            <p:nvPr/>
          </p:nvSpPr>
          <p:spPr>
            <a:xfrm>
              <a:off x="7431266" y="1143000"/>
              <a:ext cx="32766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107603"/>
              <a:ext cx="1035446" cy="1062695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70" y="1481014"/>
              <a:ext cx="1096007" cy="112484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93FE9-FBB3-6447-8502-5A34B3AF7017}"/>
              </a:ext>
            </a:extLst>
          </p:cNvPr>
          <p:cNvGrpSpPr/>
          <p:nvPr/>
        </p:nvGrpSpPr>
        <p:grpSpPr>
          <a:xfrm>
            <a:off x="709867" y="1350221"/>
            <a:ext cx="3300330" cy="2472402"/>
            <a:chOff x="1127335" y="1606452"/>
            <a:chExt cx="5286376" cy="2613401"/>
          </a:xfrm>
        </p:grpSpPr>
        <p:sp>
          <p:nvSpPr>
            <p:cNvPr id="7" name="Stored Data 6">
              <a:extLst>
                <a:ext uri="{FF2B5EF4-FFF2-40B4-BE49-F238E27FC236}">
                  <a16:creationId xmlns:a16="http://schemas.microsoft.com/office/drawing/2014/main" id="{972ECDC0-B47F-3947-A20C-9134681B7A3A}"/>
                </a:ext>
              </a:extLst>
            </p:cNvPr>
            <p:cNvSpPr/>
            <p:nvPr/>
          </p:nvSpPr>
          <p:spPr>
            <a:xfrm>
              <a:off x="1127335" y="1606452"/>
              <a:ext cx="5286376" cy="2613401"/>
            </a:xfrm>
            <a:prstGeom prst="flowChartOnlineStorage">
              <a:avLst/>
            </a:prstGeom>
            <a:solidFill>
              <a:srgbClr val="00B0F0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BE4A4AAA-346F-D649-8FB7-6B0FAA826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4449674" y="1758025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F2A81FC5-499E-414B-BEEA-64453466E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3921648" y="2930290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373ED3C9-0781-F045-9288-E7ED90EAB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066873" y="3142714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CB3C0DC4-32C3-DC48-9710-FB8FDD139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657148" y="2018448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AE33F-EE28-5248-8128-E5EB77CAF6E3}"/>
              </a:ext>
            </a:extLst>
          </p:cNvPr>
          <p:cNvGrpSpPr/>
          <p:nvPr/>
        </p:nvGrpSpPr>
        <p:grpSpPr>
          <a:xfrm>
            <a:off x="5443455" y="3122092"/>
            <a:ext cx="5322541" cy="3674425"/>
            <a:chOff x="6699054" y="4452814"/>
            <a:chExt cx="3960440" cy="2780928"/>
          </a:xfrm>
        </p:grpSpPr>
        <p:sp>
          <p:nvSpPr>
            <p:cNvPr id="43" name="Flowchart: Punched Tape 42"/>
            <p:cNvSpPr/>
            <p:nvPr/>
          </p:nvSpPr>
          <p:spPr>
            <a:xfrm>
              <a:off x="6699054" y="4452814"/>
              <a:ext cx="3960440" cy="2780928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5D7EE87-281A-8240-ADD1-0A4BEBF9E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66" y="5329616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0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89D85AE-8ED8-8049-876C-53289DD21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94" y="4874903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1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E07C21A-5AD8-9742-9C72-876669E5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255" y="5270795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2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B3617755-1364-7349-902D-CC6B8A9E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88" y="5938050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3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ED76178-C821-D149-9A92-D90589AF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43" y="5346222"/>
              <a:ext cx="793128" cy="1144966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B7CDFE-E184-ED48-8921-9D225D71B9AD}"/>
              </a:ext>
            </a:extLst>
          </p:cNvPr>
          <p:cNvGrpSpPr/>
          <p:nvPr/>
        </p:nvGrpSpPr>
        <p:grpSpPr>
          <a:xfrm>
            <a:off x="515651" y="4234713"/>
            <a:ext cx="3240360" cy="2514600"/>
            <a:chOff x="1815474" y="4543725"/>
            <a:chExt cx="3240360" cy="2514600"/>
          </a:xfrm>
        </p:grpSpPr>
        <p:sp>
          <p:nvSpPr>
            <p:cNvPr id="34" name="6-Point Star 33"/>
            <p:cNvSpPr/>
            <p:nvPr/>
          </p:nvSpPr>
          <p:spPr>
            <a:xfrm>
              <a:off x="1815474" y="4543725"/>
              <a:ext cx="3240360" cy="2514600"/>
            </a:xfrm>
            <a:prstGeom prst="st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ADMIN\Documents\KHĂN LEN.jpg">
              <a:extLst>
                <a:ext uri="{FF2B5EF4-FFF2-40B4-BE49-F238E27FC236}">
                  <a16:creationId xmlns:a16="http://schemas.microsoft.com/office/drawing/2014/main" id="{E6D11D38-E819-8947-91ED-9130C4355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61" y="4937035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DMIN\Documents\KHĂN LEN.jpg">
              <a:extLst>
                <a:ext uri="{FF2B5EF4-FFF2-40B4-BE49-F238E27FC236}">
                  <a16:creationId xmlns:a16="http://schemas.microsoft.com/office/drawing/2014/main" id="{6A47B338-0280-7240-A8BA-AC6E1F083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746" y="5489494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ADMIN\Documents\KHĂN LEN.jpg">
              <a:extLst>
                <a:ext uri="{FF2B5EF4-FFF2-40B4-BE49-F238E27FC236}">
                  <a16:creationId xmlns:a16="http://schemas.microsoft.com/office/drawing/2014/main" id="{A2DA76B9-85FB-6C49-8F0D-979A7B87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98" y="5501778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3870BFD-0265-9A43-8C91-6CAC005FE0DE}"/>
              </a:ext>
            </a:extLst>
          </p:cNvPr>
          <p:cNvSpPr/>
          <p:nvPr/>
        </p:nvSpPr>
        <p:spPr>
          <a:xfrm>
            <a:off x="11163533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>
            <a:extLst>
              <a:ext uri="{FF2B5EF4-FFF2-40B4-BE49-F238E27FC236}">
                <a16:creationId xmlns:a16="http://schemas.microsoft.com/office/drawing/2014/main" id="{F1DCC040-C717-114C-BF72-E9672B9B5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9670" y="5288418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D419FAC-CE51-E94E-9287-6D38F41C5BC6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AAD09D-12B1-EB42-8058-05C3E4F3B804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47B774-0E90-5447-B025-8E58B510141B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2FECA1-B72E-8B41-A828-4421A208A97A}"/>
              </a:ext>
            </a:extLst>
          </p:cNvPr>
          <p:cNvSpPr/>
          <p:nvPr/>
        </p:nvSpPr>
        <p:spPr>
          <a:xfrm>
            <a:off x="11347335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1CE915-6EDC-0B48-8E6A-DB5C7CF6D4BC}"/>
              </a:ext>
            </a:extLst>
          </p:cNvPr>
          <p:cNvSpPr/>
          <p:nvPr/>
        </p:nvSpPr>
        <p:spPr>
          <a:xfrm>
            <a:off x="11341613" y="5954077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63DC8B-79F8-9841-9371-CDFF0A45BF7C}"/>
              </a:ext>
            </a:extLst>
          </p:cNvPr>
          <p:cNvSpPr/>
          <p:nvPr/>
        </p:nvSpPr>
        <p:spPr>
          <a:xfrm>
            <a:off x="11353056" y="5944947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57CF-ABAE-0E0E-2C33-127619CF6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95" y="2167142"/>
            <a:ext cx="2391844" cy="239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957 -0.26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3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761701" y="458746"/>
            <a:ext cx="8404225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 ba lô đúng hay sai?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DA825-B688-3744-AB1C-7A835ED08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1301397" y="3300706"/>
            <a:ext cx="2886648" cy="2898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2DC5-6055-A84A-B02E-2EFBC831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052536" y="1759461"/>
            <a:ext cx="2271019" cy="22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455FB-44D1-3D46-A2CA-9734962F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824981" y="3631474"/>
            <a:ext cx="2886649" cy="289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1A900-16AC-2649-A4DA-D2F999971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5304180" y="1840761"/>
            <a:ext cx="2399137" cy="2408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18B49E-0429-5D41-A1C1-2BA676AF871D}"/>
              </a:ext>
            </a:extLst>
          </p:cNvPr>
          <p:cNvSpPr/>
          <p:nvPr/>
        </p:nvSpPr>
        <p:spPr>
          <a:xfrm>
            <a:off x="11225263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4" name="Picture 13" descr="dong-ho-bao-thuc-17065_1_1.jpg">
            <a:extLst>
              <a:ext uri="{FF2B5EF4-FFF2-40B4-BE49-F238E27FC236}">
                <a16:creationId xmlns:a16="http://schemas.microsoft.com/office/drawing/2014/main" id="{C03090EA-3029-044D-8C3A-EFC6632C69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9645012-CC35-0E4B-A5D9-1F03032754DC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12B48A-1ADB-5F45-B888-9D47226592BF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20736-101D-564B-B2FE-C42B8A593AD2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430A7-9CEE-7849-B85B-E6286BAE73E7}"/>
              </a:ext>
            </a:extLst>
          </p:cNvPr>
          <p:cNvSpPr/>
          <p:nvPr/>
        </p:nvSpPr>
        <p:spPr>
          <a:xfrm>
            <a:off x="1140906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9ADA41-F593-C445-A6A4-E83E9BE6364C}"/>
              </a:ext>
            </a:extLst>
          </p:cNvPr>
          <p:cNvSpPr/>
          <p:nvPr/>
        </p:nvSpPr>
        <p:spPr>
          <a:xfrm>
            <a:off x="11403343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AE0851-8963-CB4C-8A1F-DE160F49AA8F}"/>
              </a:ext>
            </a:extLst>
          </p:cNvPr>
          <p:cNvSpPr/>
          <p:nvPr/>
        </p:nvSpPr>
        <p:spPr>
          <a:xfrm>
            <a:off x="11414786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AF0E-F5E5-950A-8067-A2C2E78D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6614252" y="3455692"/>
            <a:ext cx="2632606" cy="264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4C1A1-BD6D-2CD6-65C9-2A14AE6E4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940" y="2056469"/>
            <a:ext cx="3317965" cy="2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637"/>
      </p:ext>
    </p:extLst>
  </p:cSld>
  <p:clrMapOvr>
    <a:masterClrMapping/>
  </p:clrMapOvr>
  <p:transition spd="slow" advTm="2867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238DD8-61C7-7F02-40BD-AC8514B282B7}"/>
              </a:ext>
            </a:extLst>
          </p:cNvPr>
          <p:cNvSpPr/>
          <p:nvPr/>
        </p:nvSpPr>
        <p:spPr>
          <a:xfrm>
            <a:off x="4487093" y="1580603"/>
            <a:ext cx="3088492" cy="2795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1C4F0E-D63E-A96A-E121-63EBF86463E4}"/>
              </a:ext>
            </a:extLst>
          </p:cNvPr>
          <p:cNvSpPr/>
          <p:nvPr/>
        </p:nvSpPr>
        <p:spPr>
          <a:xfrm>
            <a:off x="705397" y="1743013"/>
            <a:ext cx="2563465" cy="2633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F0C5EB2-F9F0-E240-8069-6EB6289CAA08}"/>
              </a:ext>
            </a:extLst>
          </p:cNvPr>
          <p:cNvSpPr/>
          <p:nvPr/>
        </p:nvSpPr>
        <p:spPr>
          <a:xfrm>
            <a:off x="8183732" y="1824816"/>
            <a:ext cx="3529012" cy="245744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410A7E56-2BFD-EF45-857E-7DD44235A775}"/>
              </a:ext>
            </a:extLst>
          </p:cNvPr>
          <p:cNvSpPr/>
          <p:nvPr/>
        </p:nvSpPr>
        <p:spPr bwMode="auto">
          <a:xfrm>
            <a:off x="1193066" y="258715"/>
            <a:ext cx="8844682" cy="1015663"/>
          </a:xfrm>
          <a:prstGeom prst="homePlate">
            <a:avLst>
              <a:gd name="adj" fmla="val 65474"/>
            </a:avLst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vị trí đặt thẻ số tương ứng với số lượng chấm tròn ở các nhóm đúng hay sai?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BAD3F-16AA-B748-AF63-D2E60307230F}"/>
              </a:ext>
            </a:extLst>
          </p:cNvPr>
          <p:cNvSpPr/>
          <p:nvPr/>
        </p:nvSpPr>
        <p:spPr>
          <a:xfrm>
            <a:off x="9603957" y="469705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93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3000" dirty="0">
              <a:solidFill>
                <a:srgbClr val="FF93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47E0F-44BB-854D-B54B-F2527DEE439F}"/>
              </a:ext>
            </a:extLst>
          </p:cNvPr>
          <p:cNvSpPr/>
          <p:nvPr/>
        </p:nvSpPr>
        <p:spPr>
          <a:xfrm>
            <a:off x="5319656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40FF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3000" dirty="0">
              <a:solidFill>
                <a:srgbClr val="FF4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913ED-0C12-FA4B-A746-7D68D04027E7}"/>
              </a:ext>
            </a:extLst>
          </p:cNvPr>
          <p:cNvSpPr/>
          <p:nvPr/>
        </p:nvSpPr>
        <p:spPr>
          <a:xfrm>
            <a:off x="1524678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30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F9B14D-6A85-C34D-9201-F5188722149F}"/>
              </a:ext>
            </a:extLst>
          </p:cNvPr>
          <p:cNvSpPr/>
          <p:nvPr/>
        </p:nvSpPr>
        <p:spPr>
          <a:xfrm>
            <a:off x="1138585" y="2262896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EC77E7-23C1-B443-9671-87E7E594A0A2}"/>
              </a:ext>
            </a:extLst>
          </p:cNvPr>
          <p:cNvSpPr/>
          <p:nvPr/>
        </p:nvSpPr>
        <p:spPr>
          <a:xfrm>
            <a:off x="6412302" y="327339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CA1EFB-F499-5B4C-99A0-862F999ADA55}"/>
              </a:ext>
            </a:extLst>
          </p:cNvPr>
          <p:cNvSpPr/>
          <p:nvPr/>
        </p:nvSpPr>
        <p:spPr>
          <a:xfrm>
            <a:off x="5734188" y="258239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F54E2F-91AB-9A43-B746-118191A7B8FA}"/>
              </a:ext>
            </a:extLst>
          </p:cNvPr>
          <p:cNvSpPr/>
          <p:nvPr/>
        </p:nvSpPr>
        <p:spPr>
          <a:xfrm>
            <a:off x="5004845" y="192453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D16FC5-A3C5-E04F-B765-419CA10994D5}"/>
              </a:ext>
            </a:extLst>
          </p:cNvPr>
          <p:cNvSpPr/>
          <p:nvPr/>
        </p:nvSpPr>
        <p:spPr>
          <a:xfrm>
            <a:off x="6349105" y="1976198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F47BBF-3148-7E40-89CD-A9CF80636C56}"/>
              </a:ext>
            </a:extLst>
          </p:cNvPr>
          <p:cNvSpPr/>
          <p:nvPr/>
        </p:nvSpPr>
        <p:spPr>
          <a:xfrm>
            <a:off x="4921783" y="3133111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FB950-9D0F-7540-A43F-75B071E485D3}"/>
              </a:ext>
            </a:extLst>
          </p:cNvPr>
          <p:cNvSpPr/>
          <p:nvPr/>
        </p:nvSpPr>
        <p:spPr>
          <a:xfrm>
            <a:off x="8981838" y="342321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DB08B-A375-6447-8AE0-36B71A7DCAC6}"/>
              </a:ext>
            </a:extLst>
          </p:cNvPr>
          <p:cNvSpPr/>
          <p:nvPr/>
        </p:nvSpPr>
        <p:spPr>
          <a:xfrm>
            <a:off x="10273861" y="336724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D4259-E9A7-FD43-A7EA-F07A53E69E8A}"/>
              </a:ext>
            </a:extLst>
          </p:cNvPr>
          <p:cNvSpPr/>
          <p:nvPr/>
        </p:nvSpPr>
        <p:spPr>
          <a:xfrm>
            <a:off x="9656888" y="250427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9AB18-E29D-E647-9ED8-509E2AF1D60D}"/>
              </a:ext>
            </a:extLst>
          </p:cNvPr>
          <p:cNvSpPr/>
          <p:nvPr/>
        </p:nvSpPr>
        <p:spPr>
          <a:xfrm>
            <a:off x="1938588" y="2330918"/>
            <a:ext cx="754589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0E8F19-5C23-A144-A941-9874E33AA8CC}"/>
              </a:ext>
            </a:extLst>
          </p:cNvPr>
          <p:cNvSpPr/>
          <p:nvPr/>
        </p:nvSpPr>
        <p:spPr>
          <a:xfrm>
            <a:off x="1138585" y="3111222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73B1AE-507D-E543-96CC-76B2D6F1DFDE}"/>
              </a:ext>
            </a:extLst>
          </p:cNvPr>
          <p:cNvSpPr/>
          <p:nvPr/>
        </p:nvSpPr>
        <p:spPr>
          <a:xfrm>
            <a:off x="1945009" y="3139642"/>
            <a:ext cx="723814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1F63F-D353-C446-93F6-BFCC304EF784}"/>
              </a:ext>
            </a:extLst>
          </p:cNvPr>
          <p:cNvSpPr/>
          <p:nvPr/>
        </p:nvSpPr>
        <p:spPr>
          <a:xfrm>
            <a:off x="10688629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9" name="Picture 28" descr="dong-ho-bao-thuc-17065_1_1.jpg">
            <a:extLst>
              <a:ext uri="{FF2B5EF4-FFF2-40B4-BE49-F238E27FC236}">
                <a16:creationId xmlns:a16="http://schemas.microsoft.com/office/drawing/2014/main" id="{4213682C-99F6-864B-A172-32C7343A2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4766" y="5376723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F382CA8-5D97-C342-BB96-0C2C4349C7F8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C44146-2862-7E40-803F-42A400EDD0C5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FBD3CF-7AD0-614D-8B5D-00F5FDE59DC1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39C34E-B602-1D43-AD66-ADDFA18927D8}"/>
              </a:ext>
            </a:extLst>
          </p:cNvPr>
          <p:cNvSpPr/>
          <p:nvPr/>
        </p:nvSpPr>
        <p:spPr>
          <a:xfrm>
            <a:off x="10872431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177D5A-EB51-8A4B-99EE-079AE7ED8D36}"/>
              </a:ext>
            </a:extLst>
          </p:cNvPr>
          <p:cNvSpPr/>
          <p:nvPr/>
        </p:nvSpPr>
        <p:spPr>
          <a:xfrm>
            <a:off x="10866709" y="6042382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A80CCC-93C8-7C48-8931-12B9C95BED71}"/>
              </a:ext>
            </a:extLst>
          </p:cNvPr>
          <p:cNvSpPr/>
          <p:nvPr/>
        </p:nvSpPr>
        <p:spPr>
          <a:xfrm>
            <a:off x="10878152" y="6033252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8D8A2BA-799D-7D46-C51A-A95F7A7530D8}"/>
              </a:ext>
            </a:extLst>
          </p:cNvPr>
          <p:cNvSpPr/>
          <p:nvPr/>
        </p:nvSpPr>
        <p:spPr>
          <a:xfrm>
            <a:off x="1972491" y="4422531"/>
            <a:ext cx="92313" cy="414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3F3E94-0794-AA25-419F-8635FF456564}"/>
              </a:ext>
            </a:extLst>
          </p:cNvPr>
          <p:cNvSpPr/>
          <p:nvPr/>
        </p:nvSpPr>
        <p:spPr>
          <a:xfrm>
            <a:off x="6004566" y="4470427"/>
            <a:ext cx="92313" cy="363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183672-F552-E174-48AD-9C7EA17A2143}"/>
              </a:ext>
            </a:extLst>
          </p:cNvPr>
          <p:cNvSpPr/>
          <p:nvPr/>
        </p:nvSpPr>
        <p:spPr>
          <a:xfrm>
            <a:off x="10101958" y="4426882"/>
            <a:ext cx="92313" cy="363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20C5B-70AD-4BC3-A16B-36F077F6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833" y="617161"/>
            <a:ext cx="2529671" cy="1897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1"/>
    </mc:Choice>
    <mc:Fallback xmlns="">
      <p:transition spd="slow" advTm="2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5039 -0.03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82 L -0.3375 -0.07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32891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3EBCCD-CE26-597B-B3EE-CE2D2C86581D}"/>
              </a:ext>
            </a:extLst>
          </p:cNvPr>
          <p:cNvSpPr/>
          <p:nvPr/>
        </p:nvSpPr>
        <p:spPr>
          <a:xfrm>
            <a:off x="8928" y="6181443"/>
            <a:ext cx="9429879" cy="67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BE421845-4145-0351-B073-ED856AE145D7}"/>
              </a:ext>
            </a:extLst>
          </p:cNvPr>
          <p:cNvSpPr/>
          <p:nvPr/>
        </p:nvSpPr>
        <p:spPr>
          <a:xfrm rot="17559730" flipH="1">
            <a:off x="-525261" y="2457579"/>
            <a:ext cx="2838486" cy="3903343"/>
          </a:xfrm>
          <a:prstGeom prst="corner">
            <a:avLst>
              <a:gd name="adj1" fmla="val 26964"/>
              <a:gd name="adj2" fmla="val 283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6975169">
            <a:off x="5375337" y="2741625"/>
            <a:ext cx="7415137" cy="87491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5984036">
            <a:off x="890430" y="2710275"/>
            <a:ext cx="6732358" cy="90876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622575" y="52626"/>
            <a:ext cx="9429879" cy="4770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đường thứ 5 giúp bạn thỏ về đến nhà, đúng hay sai?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Wave 32"/>
          <p:cNvSpPr/>
          <p:nvPr/>
        </p:nvSpPr>
        <p:spPr>
          <a:xfrm rot="7132810">
            <a:off x="4306824" y="4160667"/>
            <a:ext cx="4200164" cy="115850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7539" y="582306"/>
            <a:ext cx="3191849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371" y="5304131"/>
            <a:ext cx="80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72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6620" y="52547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7030A0"/>
              </a:solidFill>
            </a:endParaRPr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97" y="477859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812142">
            <a:off x="7595496" y="3439215"/>
            <a:ext cx="6818109" cy="1136444"/>
          </a:xfrm>
          <a:prstGeom prst="wave">
            <a:avLst>
              <a:gd name="adj1" fmla="val 12500"/>
              <a:gd name="adj2" fmla="val 19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03668" y="53588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7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03083" y="5462406"/>
            <a:ext cx="960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5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8AFCBC-0A15-394F-8CD4-4481E00B9565}"/>
              </a:ext>
            </a:extLst>
          </p:cNvPr>
          <p:cNvSpPr/>
          <p:nvPr/>
        </p:nvSpPr>
        <p:spPr>
          <a:xfrm>
            <a:off x="1593868" y="517442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766775-6C6A-FE49-976E-5F82A64F4BB6}"/>
              </a:ext>
            </a:extLst>
          </p:cNvPr>
          <p:cNvSpPr/>
          <p:nvPr/>
        </p:nvSpPr>
        <p:spPr>
          <a:xfrm>
            <a:off x="1105245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0" name="Picture 49" descr="dong-ho-bao-thuc-17065_1_1.jpg">
            <a:extLst>
              <a:ext uri="{FF2B5EF4-FFF2-40B4-BE49-F238E27FC236}">
                <a16:creationId xmlns:a16="http://schemas.microsoft.com/office/drawing/2014/main" id="{C529BA9E-5044-E340-9252-58798E48A1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8592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D783944-1931-004D-969D-9AF67560DA2D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B4FE80-A689-C043-9B20-AF5B29D6A4FB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A77F9C-7E46-E342-BED7-978165F8FD47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264061-C8FC-3F4B-9D34-F36311F7A5C0}"/>
              </a:ext>
            </a:extLst>
          </p:cNvPr>
          <p:cNvSpPr/>
          <p:nvPr/>
        </p:nvSpPr>
        <p:spPr>
          <a:xfrm>
            <a:off x="11236257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6A1D5C-1776-4D45-B95C-BA8E8418283F}"/>
              </a:ext>
            </a:extLst>
          </p:cNvPr>
          <p:cNvSpPr/>
          <p:nvPr/>
        </p:nvSpPr>
        <p:spPr>
          <a:xfrm>
            <a:off x="11230535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D66A8C-68C0-0949-91E0-D96670252EFC}"/>
              </a:ext>
            </a:extLst>
          </p:cNvPr>
          <p:cNvSpPr/>
          <p:nvPr/>
        </p:nvSpPr>
        <p:spPr>
          <a:xfrm>
            <a:off x="11241978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B7E24-E326-720C-0B8D-44EF0396B4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75" y="3939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  <p:bldP spid="47" grpId="2"/>
      <p:bldP spid="48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4E0A9-0CCC-A7C7-808B-C700BFA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2E9CD-32DE-A3C5-37D2-2D1B5158B751}"/>
              </a:ext>
            </a:extLst>
          </p:cNvPr>
          <p:cNvSpPr txBox="1"/>
          <p:nvPr/>
        </p:nvSpPr>
        <p:spPr>
          <a:xfrm>
            <a:off x="3722914" y="535577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E70BC-1A6C-546D-0EC4-AFDDA757FA85}"/>
              </a:ext>
            </a:extLst>
          </p:cNvPr>
          <p:cNvSpPr txBox="1"/>
          <p:nvPr/>
        </p:nvSpPr>
        <p:spPr>
          <a:xfrm>
            <a:off x="2895596" y="23992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E386D-1DDE-7070-2237-170BAF9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8CEFC-4A29-D899-8264-95331AAD0CCF}"/>
              </a:ext>
            </a:extLst>
          </p:cNvPr>
          <p:cNvSpPr txBox="1"/>
          <p:nvPr/>
        </p:nvSpPr>
        <p:spPr>
          <a:xfrm>
            <a:off x="1815737" y="535577"/>
            <a:ext cx="812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877B9-80B2-1804-1621-BB70487EEBF7}"/>
              </a:ext>
            </a:extLst>
          </p:cNvPr>
          <p:cNvSpPr txBox="1"/>
          <p:nvPr/>
        </p:nvSpPr>
        <p:spPr>
          <a:xfrm>
            <a:off x="862149" y="2575562"/>
            <a:ext cx="10567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DE0EC-624E-290C-9938-CF55AC0D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4E6FF-674A-FE1E-CFAF-FE16C53F5803}"/>
              </a:ext>
            </a:extLst>
          </p:cNvPr>
          <p:cNvSpPr txBox="1"/>
          <p:nvPr/>
        </p:nvSpPr>
        <p:spPr>
          <a:xfrm>
            <a:off x="1815737" y="535577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86E6-BDA1-3907-4115-BEC7F1A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407496" y="157571"/>
            <a:ext cx="5018048" cy="6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1FD73340-566E-F040-84E9-CA52326A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-3533775"/>
            <a:ext cx="184150" cy="87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700" b="1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B1B06-495F-FB4B-BEB9-F2590F808E97}"/>
              </a:ext>
            </a:extLst>
          </p:cNvPr>
          <p:cNvGrpSpPr/>
          <p:nvPr/>
        </p:nvGrpSpPr>
        <p:grpSpPr>
          <a:xfrm>
            <a:off x="4574431" y="2635214"/>
            <a:ext cx="4534407" cy="4301924"/>
            <a:chOff x="7657593" y="2662177"/>
            <a:chExt cx="4534407" cy="430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AD630-EB39-EE44-B000-DC5FD64A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556" t="37272"/>
            <a:stretch/>
          </p:blipFill>
          <p:spPr>
            <a:xfrm>
              <a:off x="7824486" y="2662177"/>
              <a:ext cx="4367514" cy="430192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7E962EAA-0984-B145-B6E8-019640462A7E}"/>
                </a:ext>
              </a:extLst>
            </p:cNvPr>
            <p:cNvSpPr/>
            <p:nvPr/>
          </p:nvSpPr>
          <p:spPr>
            <a:xfrm>
              <a:off x="7657593" y="2709069"/>
              <a:ext cx="1413488" cy="111117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104C3-DADD-C242-8BE9-310FA68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741" t="14875" r="22196" b="71963"/>
          <a:stretch/>
        </p:blipFill>
        <p:spPr>
          <a:xfrm>
            <a:off x="6157042" y="1225361"/>
            <a:ext cx="2016370" cy="902677"/>
          </a:xfrm>
          <a:prstGeom prst="rect">
            <a:avLst/>
          </a:prstGeom>
          <a:solidFill>
            <a:srgbClr val="1F43A1"/>
          </a:solidFill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88E468A-DDD1-0B46-AE13-2A908EFF2514}"/>
              </a:ext>
            </a:extLst>
          </p:cNvPr>
          <p:cNvSpPr/>
          <p:nvPr/>
        </p:nvSpPr>
        <p:spPr>
          <a:xfrm>
            <a:off x="4861692" y="1276101"/>
            <a:ext cx="1496893" cy="2381320"/>
          </a:xfrm>
          <a:prstGeom prst="parallelogram">
            <a:avLst>
              <a:gd name="adj" fmla="val 37853"/>
            </a:avLst>
          </a:prstGeom>
          <a:solidFill>
            <a:srgbClr val="1F43A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5EB0D-1FB7-634E-BE99-26B59D69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907501" y="-481731"/>
            <a:ext cx="5297537" cy="7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w-many-fingers-kids-songs-super-simple-songs">
            <a:hlinkClick r:id="" action="ppaction://media"/>
            <a:extLst>
              <a:ext uri="{FF2B5EF4-FFF2-40B4-BE49-F238E27FC236}">
                <a16:creationId xmlns:a16="http://schemas.microsoft.com/office/drawing/2014/main" id="{B44082CD-2C78-943C-EB9A-1216BC20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111" y="37761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EBE50-10B6-9790-D9A3-E6B114F7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402" y="2362817"/>
            <a:ext cx="474919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613D5-07BD-C16C-C68C-C2BFFEF1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5" y="2595869"/>
            <a:ext cx="4750859" cy="3590766"/>
          </a:xfrm>
          <a:prstGeom prst="rect">
            <a:avLst/>
          </a:prstGeom>
        </p:spPr>
      </p:pic>
      <p:pic>
        <p:nvPicPr>
          <p:cNvPr id="7" name="bu-gu-niao-tik-tok">
            <a:hlinkClick r:id="" action="ppaction://media"/>
            <a:extLst>
              <a:ext uri="{FF2B5EF4-FFF2-40B4-BE49-F238E27FC236}">
                <a16:creationId xmlns:a16="http://schemas.microsoft.com/office/drawing/2014/main" id="{18AEE02C-C18D-EC21-B875-F7AB87DA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3257" y="533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9D171F-ED89-5D4C-AA5E-231288F1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207</Words>
  <Application>Microsoft Office PowerPoint</Application>
  <PresentationFormat>Widescreen</PresentationFormat>
  <Paragraphs>56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Techsi.vn</cp:lastModifiedBy>
  <cp:revision>9</cp:revision>
  <dcterms:created xsi:type="dcterms:W3CDTF">2024-02-28T14:07:01Z</dcterms:created>
  <dcterms:modified xsi:type="dcterms:W3CDTF">2025-04-16T03:07:33Z</dcterms:modified>
</cp:coreProperties>
</file>