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0" r:id="rId2"/>
    <p:sldId id="331" r:id="rId3"/>
    <p:sldId id="257" r:id="rId4"/>
    <p:sldId id="259" r:id="rId5"/>
    <p:sldId id="260" r:id="rId6"/>
    <p:sldId id="261" r:id="rId7"/>
    <p:sldId id="262" r:id="rId8"/>
    <p:sldId id="332" r:id="rId9"/>
    <p:sldId id="334" r:id="rId10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90B94F4-5BD8-3660-27D6-8F9483244C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87502BB7-9A19-42F5-B781-12B4B50D9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8806F475-8720-D009-A04B-5C0E22CBE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CBCE9E-F0BD-4EE4-987C-9EBECA66BFFC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87419D4-973D-99B6-8D80-A2F9D8CEF8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4626DCD0-EBCB-772F-93C6-4926D22D3E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9CFCC2C-42F5-E5C2-3DB0-E0033A5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36C188C6-D9D1-6D5B-28D5-E2D95B00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75736"/>
            <a:ext cx="571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</a:t>
            </a:r>
            <a:r>
              <a:rPr lang="en-US" alt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8">
            <a:extLst>
              <a:ext uri="{FF2B5EF4-FFF2-40B4-BE49-F238E27FC236}">
                <a16:creationId xmlns:a16="http://schemas.microsoft.com/office/drawing/2014/main" id="{75DF28EC-7966-C344-B55F-4FFC88E8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988" y="950893"/>
            <a:ext cx="42360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Rectangle 9">
            <a:extLst>
              <a:ext uri="{FF2B5EF4-FFF2-40B4-BE49-F238E27FC236}">
                <a16:creationId xmlns:a16="http://schemas.microsoft.com/office/drawing/2014/main" id="{82766C55-4EA1-683B-67B0-61F2CE03E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575" y="2438400"/>
            <a:ext cx="603885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27425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92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7" grpId="1"/>
      <p:bldP spid="3078" grpId="0"/>
      <p:bldP spid="3078" grpId="1"/>
      <p:bldP spid="3079" grpId="0"/>
      <p:bldP spid="3079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621367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1" y="762000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32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6248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583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83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57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95901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392715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99" y="357298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3632200" y="76200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667000" y="681335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0232" y="3809999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362200" y="76200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1295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981200"/>
            <a:ext cx="261541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55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5D5E002-1012-4D44-A101-EF503487D624}"/>
  <p:tag name="GENSWF_ADVANCE_TIME" val="9.27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99</Words>
  <Application>Microsoft Office PowerPoint</Application>
  <PresentationFormat>On-screen Show (4:3)</PresentationFormat>
  <Paragraphs>34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Bài hát: Uống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18</cp:revision>
  <cp:lastPrinted>2024-04-01T11:33:03Z</cp:lastPrinted>
  <dcterms:created xsi:type="dcterms:W3CDTF">2006-08-16T00:00:00Z</dcterms:created>
  <dcterms:modified xsi:type="dcterms:W3CDTF">2025-04-16T02:59:41Z</dcterms:modified>
</cp:coreProperties>
</file>