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5952" y="581895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236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32</cp:revision>
  <dcterms:created xsi:type="dcterms:W3CDTF">2022-11-13T04:05:14Z</dcterms:created>
  <dcterms:modified xsi:type="dcterms:W3CDTF">2025-04-15T06:42:05Z</dcterms:modified>
</cp:coreProperties>
</file>