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72" r:id="rId7"/>
    <p:sldId id="279" r:id="rId8"/>
    <p:sldId id="260" r:id="rId9"/>
    <p:sldId id="281" r:id="rId10"/>
    <p:sldId id="261" r:id="rId11"/>
    <p:sldId id="286" r:id="rId12"/>
    <p:sldId id="265" r:id="rId13"/>
    <p:sldId id="269" r:id="rId14"/>
    <p:sldId id="268" r:id="rId15"/>
    <p:sldId id="267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7.png"/><Relationship Id="rId18" Type="http://schemas.openxmlformats.org/officeDocument/2006/relationships/slide" Target="slide17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4.xml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0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6.xml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19600" y="1752601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04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52498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26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Tai </a:t>
            </a:r>
            <a:r>
              <a:rPr lang="en-US" sz="4000" dirty="0" err="1">
                <a:solidFill>
                  <a:srgbClr val="FF0000"/>
                </a:solidFill>
              </a:rPr>
              <a:t>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1554482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Nhạc các bài hát: Cháu yêu cô chú công nhân; Bác đưa thư vui tính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+mj-lt"/>
              </a:rPr>
              <a:t>Giáo 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cháu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1828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225</Words>
  <Application>Microsoft Office PowerPoint</Application>
  <PresentationFormat>Widescreen</PresentationFormat>
  <Paragraphs>41</Paragraphs>
  <Slides>17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Techsi.vn</cp:lastModifiedBy>
  <cp:revision>116</cp:revision>
  <dcterms:created xsi:type="dcterms:W3CDTF">2017-10-12T12:19:45Z</dcterms:created>
  <dcterms:modified xsi:type="dcterms:W3CDTF">2025-04-15T10:17:45Z</dcterms:modified>
</cp:coreProperties>
</file>