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8" r:id="rId4"/>
    <p:sldId id="279" r:id="rId5"/>
    <p:sldId id="280" r:id="rId6"/>
    <p:sldId id="284" r:id="rId7"/>
    <p:sldId id="285" r:id="rId8"/>
    <p:sldId id="286" r:id="rId9"/>
    <p:sldId id="281" r:id="rId10"/>
    <p:sldId id="270" r:id="rId11"/>
    <p:sldId id="259" r:id="rId12"/>
    <p:sldId id="258" r:id="rId13"/>
    <p:sldId id="260" r:id="rId14"/>
    <p:sldId id="257" r:id="rId15"/>
    <p:sldId id="282" r:id="rId16"/>
    <p:sldId id="262" r:id="rId17"/>
    <p:sldId id="263" r:id="rId18"/>
    <p:sldId id="264" r:id="rId19"/>
    <p:sldId id="265" r:id="rId20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B1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3" autoAdjust="0"/>
    <p:restoredTop sz="86380" autoAdjust="0"/>
  </p:normalViewPr>
  <p:slideViewPr>
    <p:cSldViewPr>
      <p:cViewPr varScale="1">
        <p:scale>
          <a:sx n="62" d="100"/>
          <a:sy n="62" d="100"/>
        </p:scale>
        <p:origin x="78" y="3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B3865-6FD7-4F87-B496-B24DC5318B97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4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27.jpeg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TapDem-NguyetHang_4eqmq.mp3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3.jpe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11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3.wav"/><Relationship Id="rId7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11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4100" y="142853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altLang="vi-VN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          TRƯỜNG MẦM NON </a:t>
            </a:r>
            <a:r>
              <a:rPr lang="en-US" altLang="vi-VN" b="1" dirty="0" smtClean="0">
                <a:latin typeface="Times New Roman" pitchFamily="18" charset="0"/>
                <a:cs typeface="Times New Roman" pitchFamily="18" charset="0"/>
              </a:rPr>
              <a:t>HOA HƯỚNG DƯƠNG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58767" y="3577208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b="1" kern="10" dirty="0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Đề tài: </a:t>
            </a:r>
          </a:p>
          <a:p>
            <a:pPr lvl="0" algn="ctr"/>
            <a:r>
              <a:rPr lang="vi-VN" sz="2800" b="1" kern="10" dirty="0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Ôn </a:t>
            </a:r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đếm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 </a:t>
            </a:r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xác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 </a:t>
            </a:r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định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 </a:t>
            </a:r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nhóm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 </a:t>
            </a:r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đối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 </a:t>
            </a:r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tượng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 </a:t>
            </a:r>
            <a:r>
              <a:rPr lang="vi-VN" sz="2800" b="1" kern="10" dirty="0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trong phạm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 vi 5</a:t>
            </a:r>
          </a:p>
          <a:p>
            <a:pPr lvl="0" algn="ctr"/>
            <a:endParaRPr lang="en-US" sz="2800" b="1" kern="10" dirty="0">
              <a:ln w="9525">
                <a:noFill/>
                <a:round/>
                <a:headEnd/>
                <a:tailEnd/>
              </a:ln>
              <a:latin typeface="+mj-lt"/>
              <a:cs typeface="Times New Roman"/>
            </a:endParaRPr>
          </a:p>
          <a:p>
            <a:pPr lvl="0" algn="ctr"/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latin typeface="+mj-lt"/>
                <a:cs typeface="Times New Roman" panose="02020603050405020304" pitchFamily="18" charset="0"/>
              </a:rPr>
              <a:t>Lứa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latin typeface="+mj-lt"/>
                <a:cs typeface="Times New Roman" panose="02020603050405020304" pitchFamily="18" charset="0"/>
              </a:rPr>
              <a:t>tuổi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latin typeface="+mj-lt"/>
                <a:cs typeface="Times New Roman" panose="02020603050405020304" pitchFamily="18" charset="0"/>
              </a:rPr>
              <a:t>Mẫu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latin typeface="+mj-lt"/>
                <a:cs typeface="Times New Roman" panose="02020603050405020304" pitchFamily="18" charset="0"/>
              </a:rPr>
              <a:t>giáo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noFill/>
                  <a:round/>
                  <a:headEnd/>
                  <a:tailEnd/>
                </a:ln>
                <a:latin typeface="+mj-lt"/>
                <a:cs typeface="Times New Roman" panose="02020603050405020304" pitchFamily="18" charset="0"/>
              </a:rPr>
              <a:t>nhỡ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1070" y="1823044"/>
            <a:ext cx="9672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5400" b="1" kern="10">
                <a:ln w="9525">
                  <a:noFill/>
                  <a:round/>
                  <a:headEnd/>
                  <a:tailEnd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/>
              </a:rPr>
              <a:t>Lĩnh vực: Phát triển nhận thức</a:t>
            </a:r>
          </a:p>
          <a:p>
            <a:pPr lvl="0"/>
            <a:r>
              <a:rPr lang="en-US" sz="5400" b="1" kern="10">
                <a:ln w="9525">
                  <a:noFill/>
                  <a:round/>
                  <a:headEnd/>
                  <a:tailEnd/>
                </a:ln>
                <a:solidFill>
                  <a:prstClr val="black"/>
                </a:solidFill>
                <a:cs typeface="Times New Roman"/>
              </a:rPr>
              <a:t>            </a:t>
            </a:r>
            <a:endParaRPr lang="en-US" sz="5400" b="1" kern="10" dirty="0">
              <a:ln w="9525">
                <a:noFill/>
                <a:round/>
                <a:headEnd/>
                <a:tailEnd/>
              </a:ln>
              <a:solidFill>
                <a:prstClr val="black"/>
              </a:solidFill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4408" y="3497413"/>
            <a:ext cx="5256584" cy="3141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1114" y="1285859"/>
            <a:ext cx="4516853" cy="1855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290211" y="1201312"/>
            <a:ext cx="3969560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48" y="274638"/>
            <a:ext cx="7890100" cy="654032"/>
          </a:xfrm>
        </p:spPr>
        <p:txBody>
          <a:bodyPr>
            <a:no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Bé hãy tìm nhóm đồ chơi có số lượng là 5</a:t>
            </a:r>
          </a:p>
        </p:txBody>
      </p:sp>
      <p:pic>
        <p:nvPicPr>
          <p:cNvPr id="4" name="Content Placeholder 3" descr="đèn cá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34086" y="1658440"/>
            <a:ext cx="1214446" cy="1214446"/>
          </a:xfrm>
        </p:spPr>
      </p:pic>
      <p:pic>
        <p:nvPicPr>
          <p:cNvPr id="11" name="Content Placeholder 3" descr="đèn c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5744" y="1606190"/>
            <a:ext cx="1214446" cy="1214446"/>
          </a:xfrm>
          <a:prstGeom prst="rect">
            <a:avLst/>
          </a:prstGeom>
        </p:spPr>
      </p:pic>
      <p:pic>
        <p:nvPicPr>
          <p:cNvPr id="12" name="Content Placeholder 3" descr="đèn c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4040" y="1614708"/>
            <a:ext cx="1214446" cy="1214446"/>
          </a:xfrm>
          <a:prstGeom prst="rect">
            <a:avLst/>
          </a:prstGeom>
        </p:spPr>
      </p:pic>
      <p:pic>
        <p:nvPicPr>
          <p:cNvPr id="13" name="Picture 12" descr="xếp hìn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5205" y="1348421"/>
            <a:ext cx="1357322" cy="1285884"/>
          </a:xfrm>
          <a:prstGeom prst="rect">
            <a:avLst/>
          </a:prstGeom>
        </p:spPr>
      </p:pic>
      <p:pic>
        <p:nvPicPr>
          <p:cNvPr id="14" name="Picture 13" descr="xếp hìn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98562" y="2950234"/>
            <a:ext cx="1357322" cy="1285884"/>
          </a:xfrm>
          <a:prstGeom prst="rect">
            <a:avLst/>
          </a:prstGeom>
        </p:spPr>
      </p:pic>
      <p:pic>
        <p:nvPicPr>
          <p:cNvPr id="15" name="Picture 14" descr="xếp hìn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4544" y="2964544"/>
            <a:ext cx="1357322" cy="1285884"/>
          </a:xfrm>
          <a:prstGeom prst="rect">
            <a:avLst/>
          </a:prstGeom>
        </p:spPr>
      </p:pic>
      <p:pic>
        <p:nvPicPr>
          <p:cNvPr id="16" name="Picture 15" descr="xếp hìn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04789" y="1358426"/>
            <a:ext cx="1357322" cy="1285884"/>
          </a:xfrm>
          <a:prstGeom prst="rect">
            <a:avLst/>
          </a:prstGeom>
        </p:spPr>
      </p:pic>
      <p:pic>
        <p:nvPicPr>
          <p:cNvPr id="17" name="Picture 16" descr="trong g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1309" y="3727199"/>
            <a:ext cx="1285884" cy="1285884"/>
          </a:xfrm>
          <a:prstGeom prst="rect">
            <a:avLst/>
          </a:prstGeom>
        </p:spPr>
      </p:pic>
      <p:pic>
        <p:nvPicPr>
          <p:cNvPr id="18" name="Picture 17" descr="trong g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3894" y="3782280"/>
            <a:ext cx="1285884" cy="1285884"/>
          </a:xfrm>
          <a:prstGeom prst="rect">
            <a:avLst/>
          </a:prstGeom>
        </p:spPr>
      </p:pic>
      <p:pic>
        <p:nvPicPr>
          <p:cNvPr id="19" name="Picture 18" descr="trong g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01124" y="5226732"/>
            <a:ext cx="1285884" cy="1285884"/>
          </a:xfrm>
          <a:prstGeom prst="rect">
            <a:avLst/>
          </a:prstGeom>
        </p:spPr>
      </p:pic>
      <p:pic>
        <p:nvPicPr>
          <p:cNvPr id="20" name="Picture 19" descr="trong g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8321" y="5226732"/>
            <a:ext cx="1285884" cy="1285884"/>
          </a:xfrm>
          <a:prstGeom prst="rect">
            <a:avLst/>
          </a:prstGeom>
        </p:spPr>
      </p:pic>
      <p:pic>
        <p:nvPicPr>
          <p:cNvPr id="21" name="Picture 20" descr="trong g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77688" y="5218665"/>
            <a:ext cx="1285884" cy="1285884"/>
          </a:xfrm>
          <a:prstGeom prst="rect">
            <a:avLst/>
          </a:prstGeom>
        </p:spPr>
      </p:pic>
      <p:sp>
        <p:nvSpPr>
          <p:cNvPr id="22" name="Subtitle 2"/>
          <p:cNvSpPr txBox="1">
            <a:spLocks/>
          </p:cNvSpPr>
          <p:nvPr/>
        </p:nvSpPr>
        <p:spPr>
          <a:xfrm>
            <a:off x="7897533" y="5228758"/>
            <a:ext cx="785818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9600" b="1">
                <a:solidFill>
                  <a:srgbClr val="0B10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animBg="1"/>
      <p:bldP spid="2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28604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Bé hãy tìm nhóm đồ ăn có số lượng là 4</a:t>
            </a:r>
          </a:p>
        </p:txBody>
      </p:sp>
      <p:pic>
        <p:nvPicPr>
          <p:cNvPr id="4" name="Content Placeholder 3" descr="bánh trung th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416" y="1602605"/>
            <a:ext cx="1785949" cy="1571637"/>
          </a:xfrm>
        </p:spPr>
      </p:pic>
      <p:pic>
        <p:nvPicPr>
          <p:cNvPr id="7" name="Picture 6" descr="bim bi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686" y="1714488"/>
            <a:ext cx="1500198" cy="1643074"/>
          </a:xfrm>
          <a:prstGeom prst="rect">
            <a:avLst/>
          </a:prstGeom>
        </p:spPr>
      </p:pic>
      <p:pic>
        <p:nvPicPr>
          <p:cNvPr id="8" name="Picture 7" descr="bim bi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84" y="1714488"/>
            <a:ext cx="1500198" cy="1643074"/>
          </a:xfrm>
          <a:prstGeom prst="rect">
            <a:avLst/>
          </a:prstGeom>
        </p:spPr>
      </p:pic>
      <p:pic>
        <p:nvPicPr>
          <p:cNvPr id="9" name="Picture 8" descr="bim bi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20" y="1714488"/>
            <a:ext cx="1500198" cy="1643074"/>
          </a:xfrm>
          <a:prstGeom prst="rect">
            <a:avLst/>
          </a:prstGeom>
        </p:spPr>
      </p:pic>
      <p:pic>
        <p:nvPicPr>
          <p:cNvPr id="10" name="Picture 9" descr="kẹo mú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9786" y="4214818"/>
            <a:ext cx="1143008" cy="2143140"/>
          </a:xfrm>
          <a:prstGeom prst="rect">
            <a:avLst/>
          </a:prstGeom>
        </p:spPr>
      </p:pic>
      <p:pic>
        <p:nvPicPr>
          <p:cNvPr id="11" name="Picture 10" descr="kẹo mú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1422" y="4214818"/>
            <a:ext cx="1143008" cy="2143140"/>
          </a:xfrm>
          <a:prstGeom prst="rect">
            <a:avLst/>
          </a:prstGeom>
        </p:spPr>
      </p:pic>
      <p:pic>
        <p:nvPicPr>
          <p:cNvPr id="12" name="Picture 11" descr="kẹo mú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5934" y="4214818"/>
            <a:ext cx="1143008" cy="2143140"/>
          </a:xfrm>
          <a:prstGeom prst="rect">
            <a:avLst/>
          </a:prstGeom>
        </p:spPr>
      </p:pic>
      <p:pic>
        <p:nvPicPr>
          <p:cNvPr id="13" name="Picture 12" descr="kẹo mú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3322" y="4214818"/>
            <a:ext cx="1143008" cy="2143140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9096396" y="3929066"/>
            <a:ext cx="1214446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1500" b="1">
                <a:solidFill>
                  <a:srgbClr val="0B10E5"/>
                </a:solidFill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6487" y="1602605"/>
            <a:ext cx="1786283" cy="1566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images.jpg"/>
          <p:cNvPicPr>
            <a:picLocks noChangeAspect="1" noChangeArrowheads="1"/>
          </p:cNvPicPr>
          <p:nvPr/>
        </p:nvPicPr>
        <p:blipFill>
          <a:blip r:embed="rId3"/>
          <a:srcRect l="7547" t="14622" r="12264" b="12264"/>
          <a:stretch>
            <a:fillRect/>
          </a:stretch>
        </p:blipFill>
        <p:spPr bwMode="auto">
          <a:xfrm>
            <a:off x="4024298" y="357166"/>
            <a:ext cx="1285884" cy="2214578"/>
          </a:xfrm>
          <a:prstGeom prst="rect">
            <a:avLst/>
          </a:prstGeom>
          <a:noFill/>
        </p:spPr>
      </p:pic>
      <p:pic>
        <p:nvPicPr>
          <p:cNvPr id="10" name="Picture 3" descr="C:\Users\Administrator\Desktop\images.jpg"/>
          <p:cNvPicPr>
            <a:picLocks noChangeAspect="1" noChangeArrowheads="1"/>
          </p:cNvPicPr>
          <p:nvPr/>
        </p:nvPicPr>
        <p:blipFill>
          <a:blip r:embed="rId3"/>
          <a:srcRect l="7547" t="14622" r="12264" b="12264"/>
          <a:stretch>
            <a:fillRect/>
          </a:stretch>
        </p:blipFill>
        <p:spPr bwMode="auto">
          <a:xfrm>
            <a:off x="2738414" y="357166"/>
            <a:ext cx="1285884" cy="2214578"/>
          </a:xfrm>
          <a:prstGeom prst="rect">
            <a:avLst/>
          </a:prstGeom>
          <a:noFill/>
        </p:spPr>
      </p:pic>
      <p:pic>
        <p:nvPicPr>
          <p:cNvPr id="11" name="Picture 3" descr="C:\Users\Administrator\Desktop\images.jpg"/>
          <p:cNvPicPr>
            <a:picLocks noChangeAspect="1" noChangeArrowheads="1"/>
          </p:cNvPicPr>
          <p:nvPr/>
        </p:nvPicPr>
        <p:blipFill>
          <a:blip r:embed="rId3"/>
          <a:srcRect l="7547" t="14622" r="12264" b="12264"/>
          <a:stretch>
            <a:fillRect/>
          </a:stretch>
        </p:blipFill>
        <p:spPr bwMode="auto">
          <a:xfrm>
            <a:off x="1524000" y="357166"/>
            <a:ext cx="1285884" cy="2214578"/>
          </a:xfrm>
          <a:prstGeom prst="rect">
            <a:avLst/>
          </a:prstGeom>
          <a:noFill/>
        </p:spPr>
      </p:pic>
      <p:pic>
        <p:nvPicPr>
          <p:cNvPr id="1028" name="Picture 4" descr="C:\Users\Administrator\Desktop\baner-2_9854_1378550477[1]_875_1378959475.jpg"/>
          <p:cNvPicPr>
            <a:picLocks noChangeAspect="1" noChangeArrowheads="1"/>
          </p:cNvPicPr>
          <p:nvPr/>
        </p:nvPicPr>
        <p:blipFill>
          <a:blip r:embed="rId4"/>
          <a:srcRect l="54927" t="6966" r="4863" b="18730"/>
          <a:stretch>
            <a:fillRect/>
          </a:stretch>
        </p:blipFill>
        <p:spPr bwMode="auto">
          <a:xfrm>
            <a:off x="8524893" y="4214818"/>
            <a:ext cx="1442155" cy="1357322"/>
          </a:xfrm>
          <a:prstGeom prst="rect">
            <a:avLst/>
          </a:prstGeom>
          <a:noFill/>
        </p:spPr>
      </p:pic>
      <p:pic>
        <p:nvPicPr>
          <p:cNvPr id="14" name="Picture 4" descr="C:\Users\Administrator\Desktop\baner-2_9854_1378550477[1]_875_1378959475.jpg"/>
          <p:cNvPicPr>
            <a:picLocks noChangeAspect="1" noChangeArrowheads="1"/>
          </p:cNvPicPr>
          <p:nvPr/>
        </p:nvPicPr>
        <p:blipFill>
          <a:blip r:embed="rId4"/>
          <a:srcRect l="54927" t="6966" r="4863" b="18730"/>
          <a:stretch>
            <a:fillRect/>
          </a:stretch>
        </p:blipFill>
        <p:spPr bwMode="auto">
          <a:xfrm>
            <a:off x="6453190" y="4214819"/>
            <a:ext cx="1500198" cy="1411951"/>
          </a:xfrm>
          <a:prstGeom prst="rect">
            <a:avLst/>
          </a:prstGeom>
          <a:noFill/>
        </p:spPr>
      </p:pic>
      <p:pic>
        <p:nvPicPr>
          <p:cNvPr id="15" name="Picture 4" descr="C:\Users\Administrator\Desktop\baner-2_9854_1378550477[1]_875_1378959475.jpg"/>
          <p:cNvPicPr>
            <a:picLocks noChangeAspect="1" noChangeArrowheads="1"/>
          </p:cNvPicPr>
          <p:nvPr/>
        </p:nvPicPr>
        <p:blipFill>
          <a:blip r:embed="rId4"/>
          <a:srcRect l="54927" t="6966" r="4863" b="18730"/>
          <a:stretch>
            <a:fillRect/>
          </a:stretch>
        </p:blipFill>
        <p:spPr bwMode="auto">
          <a:xfrm>
            <a:off x="4238612" y="4143380"/>
            <a:ext cx="1571636" cy="1479186"/>
          </a:xfrm>
          <a:prstGeom prst="rect">
            <a:avLst/>
          </a:prstGeom>
          <a:noFill/>
        </p:spPr>
      </p:pic>
      <p:pic>
        <p:nvPicPr>
          <p:cNvPr id="16" name="Picture 4" descr="C:\Users\Administrator\Desktop\baner-2_9854_1378550477[1]_875_1378959475.jpg"/>
          <p:cNvPicPr>
            <a:picLocks noChangeAspect="1" noChangeArrowheads="1"/>
          </p:cNvPicPr>
          <p:nvPr/>
        </p:nvPicPr>
        <p:blipFill>
          <a:blip r:embed="rId4"/>
          <a:srcRect l="54927" t="6966" r="4863" b="18730"/>
          <a:stretch>
            <a:fillRect/>
          </a:stretch>
        </p:blipFill>
        <p:spPr bwMode="auto">
          <a:xfrm>
            <a:off x="2024034" y="4286256"/>
            <a:ext cx="1518058" cy="1428760"/>
          </a:xfrm>
          <a:prstGeom prst="rect">
            <a:avLst/>
          </a:prstGeom>
          <a:noFill/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851535" y="5913404"/>
            <a:ext cx="8825064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>
                <a:solidFill>
                  <a:srgbClr val="0B10E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Bé hãy tìm nhóm đồ vật có số lượng 5?</a:t>
            </a:r>
          </a:p>
        </p:txBody>
      </p:sp>
      <p:pic>
        <p:nvPicPr>
          <p:cNvPr id="1029" name="Picture 5" descr="C:\Users\Administrator\Desktop\1972765473vuong-mien-2.jpg"/>
          <p:cNvPicPr>
            <a:picLocks noChangeAspect="1" noChangeArrowheads="1"/>
          </p:cNvPicPr>
          <p:nvPr/>
        </p:nvPicPr>
        <p:blipFill>
          <a:blip r:embed="rId5"/>
          <a:srcRect l="14500" r="14999" b="15948"/>
          <a:stretch>
            <a:fillRect/>
          </a:stretch>
        </p:blipFill>
        <p:spPr bwMode="auto">
          <a:xfrm>
            <a:off x="6167438" y="428604"/>
            <a:ext cx="1643074" cy="1121728"/>
          </a:xfrm>
          <a:prstGeom prst="rect">
            <a:avLst/>
          </a:prstGeom>
          <a:noFill/>
        </p:spPr>
      </p:pic>
      <p:pic>
        <p:nvPicPr>
          <p:cNvPr id="19" name="Picture 5" descr="C:\Users\Administrator\Desktop\1972765473vuong-mien-2.jpg"/>
          <p:cNvPicPr>
            <a:picLocks noChangeAspect="1" noChangeArrowheads="1"/>
          </p:cNvPicPr>
          <p:nvPr/>
        </p:nvPicPr>
        <p:blipFill>
          <a:blip r:embed="rId5"/>
          <a:srcRect l="14500" r="14999" b="15948"/>
          <a:stretch>
            <a:fillRect/>
          </a:stretch>
        </p:blipFill>
        <p:spPr bwMode="auto">
          <a:xfrm>
            <a:off x="8524892" y="500042"/>
            <a:ext cx="1643074" cy="1121728"/>
          </a:xfrm>
          <a:prstGeom prst="rect">
            <a:avLst/>
          </a:prstGeom>
          <a:noFill/>
        </p:spPr>
      </p:pic>
      <p:pic>
        <p:nvPicPr>
          <p:cNvPr id="20" name="Picture 5" descr="C:\Users\Administrator\Desktop\1972765473vuong-mien-2.jpg"/>
          <p:cNvPicPr>
            <a:picLocks noChangeAspect="1" noChangeArrowheads="1"/>
          </p:cNvPicPr>
          <p:nvPr/>
        </p:nvPicPr>
        <p:blipFill>
          <a:blip r:embed="rId5"/>
          <a:srcRect l="14500" r="14999" b="15948"/>
          <a:stretch>
            <a:fillRect/>
          </a:stretch>
        </p:blipFill>
        <p:spPr bwMode="auto">
          <a:xfrm>
            <a:off x="5524496" y="1785926"/>
            <a:ext cx="1643074" cy="1121728"/>
          </a:xfrm>
          <a:prstGeom prst="rect">
            <a:avLst/>
          </a:prstGeom>
          <a:noFill/>
        </p:spPr>
      </p:pic>
      <p:pic>
        <p:nvPicPr>
          <p:cNvPr id="21" name="Picture 5" descr="C:\Users\Administrator\Desktop\1972765473vuong-mien-2.jpg"/>
          <p:cNvPicPr>
            <a:picLocks noChangeAspect="1" noChangeArrowheads="1"/>
          </p:cNvPicPr>
          <p:nvPr/>
        </p:nvPicPr>
        <p:blipFill>
          <a:blip r:embed="rId5"/>
          <a:srcRect l="14500" r="14999" b="15948"/>
          <a:stretch>
            <a:fillRect/>
          </a:stretch>
        </p:blipFill>
        <p:spPr bwMode="auto">
          <a:xfrm>
            <a:off x="7239008" y="1714488"/>
            <a:ext cx="1643074" cy="1121728"/>
          </a:xfrm>
          <a:prstGeom prst="rect">
            <a:avLst/>
          </a:prstGeom>
          <a:noFill/>
        </p:spPr>
      </p:pic>
      <p:pic>
        <p:nvPicPr>
          <p:cNvPr id="22" name="Picture 5" descr="C:\Users\Administrator\Desktop\1972765473vuong-mien-2.jpg"/>
          <p:cNvPicPr>
            <a:picLocks noChangeAspect="1" noChangeArrowheads="1"/>
          </p:cNvPicPr>
          <p:nvPr/>
        </p:nvPicPr>
        <p:blipFill>
          <a:blip r:embed="rId5"/>
          <a:srcRect l="14500" r="14999" b="15948"/>
          <a:stretch>
            <a:fillRect/>
          </a:stretch>
        </p:blipFill>
        <p:spPr bwMode="auto">
          <a:xfrm>
            <a:off x="9024926" y="1714488"/>
            <a:ext cx="1643074" cy="1121728"/>
          </a:xfrm>
          <a:prstGeom prst="rect">
            <a:avLst/>
          </a:prstGeom>
          <a:noFill/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8024826" y="2714620"/>
            <a:ext cx="785818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8000" b="1">
                <a:solidFill>
                  <a:srgbClr val="0B10E5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4290"/>
            <a:ext cx="8229600" cy="857256"/>
          </a:xfrm>
        </p:spPr>
        <p:txBody>
          <a:bodyPr>
            <a:norm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Bé hãy tìm nhóm đồ chơi có số lượng là 3</a:t>
            </a:r>
          </a:p>
        </p:txBody>
      </p:sp>
      <p:pic>
        <p:nvPicPr>
          <p:cNvPr id="4" name="Content Placeholder 3" descr="bup bê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5472" y="1571612"/>
            <a:ext cx="2214578" cy="2143140"/>
          </a:xfrm>
        </p:spPr>
      </p:pic>
      <p:pic>
        <p:nvPicPr>
          <p:cNvPr id="5" name="Picture 4" descr="hop lo g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678" y="1571612"/>
            <a:ext cx="2571768" cy="1785950"/>
          </a:xfrm>
          <a:prstGeom prst="rect">
            <a:avLst/>
          </a:prstGeom>
        </p:spPr>
      </p:pic>
      <p:pic>
        <p:nvPicPr>
          <p:cNvPr id="6" name="Picture 5" descr="hop lo g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322" y="1428736"/>
            <a:ext cx="2571768" cy="1785950"/>
          </a:xfrm>
          <a:prstGeom prst="rect">
            <a:avLst/>
          </a:prstGeom>
        </p:spPr>
      </p:pic>
      <p:pic>
        <p:nvPicPr>
          <p:cNvPr id="7" name="Picture 6" descr="matl lạ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036" y="4500571"/>
            <a:ext cx="1643073" cy="1785950"/>
          </a:xfrm>
          <a:prstGeom prst="rect">
            <a:avLst/>
          </a:prstGeom>
        </p:spPr>
      </p:pic>
      <p:pic>
        <p:nvPicPr>
          <p:cNvPr id="8" name="Picture 7" descr="matl lạ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785" y="4647372"/>
            <a:ext cx="1643073" cy="1785950"/>
          </a:xfrm>
          <a:prstGeom prst="rect">
            <a:avLst/>
          </a:prstGeom>
        </p:spPr>
      </p:pic>
      <p:pic>
        <p:nvPicPr>
          <p:cNvPr id="9" name="Picture 8" descr="matl lạ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051" y="4643446"/>
            <a:ext cx="1643073" cy="1785950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9264352" y="4607728"/>
            <a:ext cx="1214446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1500" b="1">
                <a:solidFill>
                  <a:srgbClr val="0B10E5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81224" y="214290"/>
            <a:ext cx="7500990" cy="785818"/>
          </a:xfrm>
        </p:spPr>
        <p:txBody>
          <a:bodyPr>
            <a:norm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Bé hãy tìm nhóm đồ ăn có số lượng là 2</a:t>
            </a:r>
          </a:p>
        </p:txBody>
      </p:sp>
      <p:pic>
        <p:nvPicPr>
          <p:cNvPr id="6" name="Picture 5" descr="pi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489" y="1500175"/>
            <a:ext cx="2024061" cy="1657351"/>
          </a:xfrm>
          <a:prstGeom prst="rect">
            <a:avLst/>
          </a:prstGeom>
        </p:spPr>
      </p:pic>
      <p:pic>
        <p:nvPicPr>
          <p:cNvPr id="7" name="Picture 6" descr="pi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943" y="1500175"/>
            <a:ext cx="2024061" cy="1657351"/>
          </a:xfrm>
          <a:prstGeom prst="rect">
            <a:avLst/>
          </a:prstGeom>
        </p:spPr>
      </p:pic>
      <p:pic>
        <p:nvPicPr>
          <p:cNvPr id="9" name="Content Placeholder 8" descr="nuoc ngot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9720" y="1214422"/>
            <a:ext cx="1714512" cy="1928826"/>
          </a:xfrm>
        </p:spPr>
      </p:pic>
      <p:pic>
        <p:nvPicPr>
          <p:cNvPr id="11" name="Picture 10" descr="cánh gà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8282" y="3929066"/>
            <a:ext cx="1857388" cy="2071702"/>
          </a:xfrm>
          <a:prstGeom prst="rect">
            <a:avLst/>
          </a:prstGeom>
        </p:spPr>
      </p:pic>
      <p:pic>
        <p:nvPicPr>
          <p:cNvPr id="12" name="Picture 11" descr="cánh gà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67108" y="3929066"/>
            <a:ext cx="1857388" cy="2071702"/>
          </a:xfrm>
          <a:prstGeom prst="rect">
            <a:avLst/>
          </a:prstGeom>
        </p:spPr>
      </p:pic>
      <p:pic>
        <p:nvPicPr>
          <p:cNvPr id="13" name="Picture 12" descr="cánh gà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5934" y="4000504"/>
            <a:ext cx="1857388" cy="2071702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9024958" y="1428736"/>
            <a:ext cx="1214446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1500" b="1">
                <a:solidFill>
                  <a:srgbClr val="0B10E5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inh nen 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3024166" y="1857365"/>
            <a:ext cx="6572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B10E5"/>
                </a:solidFill>
                <a:latin typeface="Times New Roman" pitchFamily="18" charset="0"/>
                <a:cs typeface="Times New Roman" pitchFamily="18" charset="0"/>
              </a:rPr>
              <a:t>Trò chơi:  “Thử tài của bé”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5538" y="285728"/>
            <a:ext cx="7400948" cy="725470"/>
          </a:xfrm>
        </p:spPr>
        <p:txBody>
          <a:bodyPr>
            <a:noAutofit/>
          </a:bodyPr>
          <a:lstStyle/>
          <a:p>
            <a:r>
              <a:rPr lang="en-US" sz="4800" b="1">
                <a:solidFill>
                  <a:srgbClr val="0B10E5"/>
                </a:solidFill>
              </a:rPr>
              <a:t>Có bao nhiêu bông hoa?</a:t>
            </a:r>
          </a:p>
        </p:txBody>
      </p:sp>
      <p:pic>
        <p:nvPicPr>
          <p:cNvPr id="3074" name="Picture 2" descr="C:\Users\Administrator\Desktop\Bộ Sưu Tập Hình Ảnh Hoa Hồng Tuyệt Đẹp  51 Blog Designers.jpg"/>
          <p:cNvPicPr>
            <a:picLocks noChangeAspect="1" noChangeArrowheads="1"/>
          </p:cNvPicPr>
          <p:nvPr/>
        </p:nvPicPr>
        <p:blipFill>
          <a:blip r:embed="rId4" cstate="print"/>
          <a:srcRect l="20723" t="4615" r="26663" b="34359"/>
          <a:stretch>
            <a:fillRect/>
          </a:stretch>
        </p:blipFill>
        <p:spPr bwMode="auto">
          <a:xfrm>
            <a:off x="1809720" y="1500174"/>
            <a:ext cx="1643074" cy="2500330"/>
          </a:xfrm>
          <a:prstGeom prst="rect">
            <a:avLst/>
          </a:prstGeom>
          <a:noFill/>
        </p:spPr>
      </p:pic>
      <p:pic>
        <p:nvPicPr>
          <p:cNvPr id="6" name="Picture 2" descr="C:\Users\Administrator\Desktop\Bộ Sưu Tập Hình Ảnh Hoa Hồng Tuyệt Đẹp  51 Blog Designers.jpg"/>
          <p:cNvPicPr>
            <a:picLocks noChangeAspect="1" noChangeArrowheads="1"/>
          </p:cNvPicPr>
          <p:nvPr/>
        </p:nvPicPr>
        <p:blipFill>
          <a:blip r:embed="rId4" cstate="print"/>
          <a:srcRect l="20723" t="4615" r="26663" b="34359"/>
          <a:stretch>
            <a:fillRect/>
          </a:stretch>
        </p:blipFill>
        <p:spPr bwMode="auto">
          <a:xfrm>
            <a:off x="3524232" y="1500174"/>
            <a:ext cx="1643074" cy="2500330"/>
          </a:xfrm>
          <a:prstGeom prst="rect">
            <a:avLst/>
          </a:prstGeom>
          <a:noFill/>
        </p:spPr>
      </p:pic>
      <p:pic>
        <p:nvPicPr>
          <p:cNvPr id="7" name="Picture 2" descr="C:\Users\Administrator\Desktop\Bộ Sưu Tập Hình Ảnh Hoa Hồng Tuyệt Đẹp  51 Blog Designers.jpg"/>
          <p:cNvPicPr>
            <a:picLocks noChangeAspect="1" noChangeArrowheads="1"/>
          </p:cNvPicPr>
          <p:nvPr/>
        </p:nvPicPr>
        <p:blipFill>
          <a:blip r:embed="rId4" cstate="print"/>
          <a:srcRect l="20723" t="4615" r="26663" b="34359"/>
          <a:stretch>
            <a:fillRect/>
          </a:stretch>
        </p:blipFill>
        <p:spPr bwMode="auto">
          <a:xfrm>
            <a:off x="5310182" y="1500174"/>
            <a:ext cx="1643074" cy="2500330"/>
          </a:xfrm>
          <a:prstGeom prst="rect">
            <a:avLst/>
          </a:prstGeom>
          <a:noFill/>
        </p:spPr>
      </p:pic>
      <p:pic>
        <p:nvPicPr>
          <p:cNvPr id="8" name="Picture 2" descr="C:\Users\Administrator\Desktop\Bộ Sưu Tập Hình Ảnh Hoa Hồng Tuyệt Đẹp  51 Blog Designers.jpg"/>
          <p:cNvPicPr>
            <a:picLocks noChangeAspect="1" noChangeArrowheads="1"/>
          </p:cNvPicPr>
          <p:nvPr/>
        </p:nvPicPr>
        <p:blipFill>
          <a:blip r:embed="rId4" cstate="print"/>
          <a:srcRect l="20723" t="4615" r="26663" b="34359"/>
          <a:stretch>
            <a:fillRect/>
          </a:stretch>
        </p:blipFill>
        <p:spPr bwMode="auto">
          <a:xfrm>
            <a:off x="7096132" y="1500174"/>
            <a:ext cx="1643074" cy="2500330"/>
          </a:xfrm>
          <a:prstGeom prst="rect">
            <a:avLst/>
          </a:prstGeom>
          <a:noFill/>
        </p:spPr>
      </p:pic>
      <p:pic>
        <p:nvPicPr>
          <p:cNvPr id="9" name="Picture 2" descr="C:\Users\Administrator\Desktop\Bộ Sưu Tập Hình Ảnh Hoa Hồng Tuyệt Đẹp  51 Blog Designers.jpg"/>
          <p:cNvPicPr>
            <a:picLocks noChangeAspect="1" noChangeArrowheads="1"/>
          </p:cNvPicPr>
          <p:nvPr/>
        </p:nvPicPr>
        <p:blipFill>
          <a:blip r:embed="rId4" cstate="print"/>
          <a:srcRect l="20723" t="4615" r="26663" b="34359"/>
          <a:stretch>
            <a:fillRect/>
          </a:stretch>
        </p:blipFill>
        <p:spPr bwMode="auto">
          <a:xfrm>
            <a:off x="8810644" y="1571612"/>
            <a:ext cx="1643074" cy="2500330"/>
          </a:xfrm>
          <a:prstGeom prst="rect">
            <a:avLst/>
          </a:prstGeom>
          <a:noFill/>
        </p:spPr>
      </p:pic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2095473" y="4786322"/>
            <a:ext cx="2057400" cy="1676400"/>
            <a:chOff x="161" y="3456"/>
            <a:chExt cx="720" cy="624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61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" name="WordArt 6">
              <a:hlinkClick r:id="rId5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6" y="3589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3</a:t>
              </a:r>
            </a:p>
          </p:txBody>
        </p:sp>
      </p:grp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5167306" y="4786322"/>
            <a:ext cx="1905000" cy="1676400"/>
            <a:chOff x="336" y="3456"/>
            <a:chExt cx="720" cy="624"/>
          </a:xfrm>
        </p:grpSpPr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336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WordArt 9">
              <a:hlinkClick r:id="rId5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4</a:t>
              </a:r>
            </a:p>
          </p:txBody>
        </p:sp>
      </p:grpSp>
      <p:grpSp>
        <p:nvGrpSpPr>
          <p:cNvPr id="16" name="Group 10"/>
          <p:cNvGrpSpPr>
            <a:grpSpLocks/>
          </p:cNvGrpSpPr>
          <p:nvPr/>
        </p:nvGrpSpPr>
        <p:grpSpPr bwMode="auto">
          <a:xfrm>
            <a:off x="8024826" y="4786322"/>
            <a:ext cx="1981200" cy="1676400"/>
            <a:chOff x="336" y="3456"/>
            <a:chExt cx="720" cy="624"/>
          </a:xfrm>
        </p:grpSpPr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336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WordArt 12">
              <a:hlinkClick r:id="rId6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5538" y="285728"/>
            <a:ext cx="7400948" cy="725470"/>
          </a:xfrm>
        </p:spPr>
        <p:txBody>
          <a:bodyPr>
            <a:noAutofit/>
          </a:bodyPr>
          <a:lstStyle/>
          <a:p>
            <a:r>
              <a:rPr lang="en-US" sz="4800" b="1">
                <a:solidFill>
                  <a:srgbClr val="0B10E5"/>
                </a:solidFill>
              </a:rPr>
              <a:t>Có bao nhiêu chiếc bánh?</a:t>
            </a: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2309786" y="4714884"/>
            <a:ext cx="2057400" cy="1676400"/>
            <a:chOff x="336" y="3456"/>
            <a:chExt cx="720" cy="624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336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" name="WordArt 6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3</a:t>
              </a:r>
            </a:p>
          </p:txBody>
        </p:sp>
      </p:grpSp>
      <p:pic>
        <p:nvPicPr>
          <p:cNvPr id="21" name="Picture 20" descr="ga tô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4035" y="1357298"/>
            <a:ext cx="1643075" cy="1714512"/>
          </a:xfrm>
          <a:prstGeom prst="rect">
            <a:avLst/>
          </a:prstGeom>
        </p:spPr>
      </p:pic>
      <p:pic>
        <p:nvPicPr>
          <p:cNvPr id="22" name="Picture 21" descr="ga tô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175" y="1357298"/>
            <a:ext cx="1643075" cy="1714512"/>
          </a:xfrm>
          <a:prstGeom prst="rect">
            <a:avLst/>
          </a:prstGeom>
        </p:spPr>
      </p:pic>
      <p:pic>
        <p:nvPicPr>
          <p:cNvPr id="23" name="Picture 22" descr="ga tô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1753" y="1357298"/>
            <a:ext cx="1643075" cy="1714512"/>
          </a:xfrm>
          <a:prstGeom prst="rect">
            <a:avLst/>
          </a:prstGeom>
        </p:spPr>
      </p:pic>
      <p:pic>
        <p:nvPicPr>
          <p:cNvPr id="24" name="Picture 23" descr="ga tô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893" y="1357298"/>
            <a:ext cx="1643075" cy="1714512"/>
          </a:xfrm>
          <a:prstGeom prst="rect">
            <a:avLst/>
          </a:prstGeom>
        </p:spPr>
      </p:pic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4952992" y="4643446"/>
            <a:ext cx="1981200" cy="1676400"/>
            <a:chOff x="336" y="3456"/>
            <a:chExt cx="720" cy="624"/>
          </a:xfrm>
        </p:grpSpPr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336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7" name="WordArt 12">
              <a:hlinkClick r:id="rId6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4</a:t>
              </a:r>
            </a:p>
          </p:txBody>
        </p:sp>
      </p:grp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7810512" y="4714884"/>
            <a:ext cx="1905000" cy="1676400"/>
            <a:chOff x="336" y="3456"/>
            <a:chExt cx="720" cy="624"/>
          </a:xfrm>
        </p:grpSpPr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336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" name="WordArt 9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56" y="0"/>
            <a:ext cx="6000792" cy="642918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0B10E5"/>
                </a:solidFill>
              </a:rPr>
              <a:t>Tìm bao nhiêu quả táo?</a:t>
            </a:r>
            <a:endParaRPr lang="en-US" b="1">
              <a:solidFill>
                <a:srgbClr val="0B10E5"/>
              </a:solidFill>
            </a:endParaRPr>
          </a:p>
        </p:txBody>
      </p:sp>
      <p:pic>
        <p:nvPicPr>
          <p:cNvPr id="23" name="Picture 2" descr="C:\Users\Administrator\Desktop\Apple.png"/>
          <p:cNvPicPr>
            <a:picLocks noChangeAspect="1" noChangeArrowheads="1"/>
          </p:cNvPicPr>
          <p:nvPr/>
        </p:nvPicPr>
        <p:blipFill>
          <a:blip r:embed="rId4" cstate="print"/>
          <a:srcRect l="10883" t="5441" r="9310" b="5683"/>
          <a:stretch>
            <a:fillRect/>
          </a:stretch>
        </p:blipFill>
        <p:spPr bwMode="auto">
          <a:xfrm>
            <a:off x="2666976" y="1285860"/>
            <a:ext cx="1571636" cy="1750230"/>
          </a:xfrm>
          <a:prstGeom prst="rect">
            <a:avLst/>
          </a:prstGeom>
          <a:noFill/>
        </p:spPr>
      </p:pic>
      <p:pic>
        <p:nvPicPr>
          <p:cNvPr id="28" name="Picture 2" descr="C:\Users\Administrator\Desktop\Apple.png"/>
          <p:cNvPicPr>
            <a:picLocks noChangeAspect="1" noChangeArrowheads="1"/>
          </p:cNvPicPr>
          <p:nvPr/>
        </p:nvPicPr>
        <p:blipFill>
          <a:blip r:embed="rId4" cstate="print"/>
          <a:srcRect l="10883" t="5441" r="9310" b="5683"/>
          <a:stretch>
            <a:fillRect/>
          </a:stretch>
        </p:blipFill>
        <p:spPr bwMode="auto">
          <a:xfrm>
            <a:off x="5238744" y="1357298"/>
            <a:ext cx="1571636" cy="1750230"/>
          </a:xfrm>
          <a:prstGeom prst="rect">
            <a:avLst/>
          </a:prstGeom>
          <a:noFill/>
        </p:spPr>
      </p:pic>
      <p:pic>
        <p:nvPicPr>
          <p:cNvPr id="35" name="Picture 2" descr="C:\Users\Administrator\Desktop\Apple.png"/>
          <p:cNvPicPr>
            <a:picLocks noChangeAspect="1" noChangeArrowheads="1"/>
          </p:cNvPicPr>
          <p:nvPr/>
        </p:nvPicPr>
        <p:blipFill>
          <a:blip r:embed="rId4" cstate="print"/>
          <a:srcRect l="10883" t="5441" r="9310" b="5683"/>
          <a:stretch>
            <a:fillRect/>
          </a:stretch>
        </p:blipFill>
        <p:spPr bwMode="auto">
          <a:xfrm>
            <a:off x="7881950" y="1357298"/>
            <a:ext cx="1571636" cy="1750230"/>
          </a:xfrm>
          <a:prstGeom prst="rect">
            <a:avLst/>
          </a:prstGeom>
          <a:noFill/>
        </p:spPr>
      </p:pic>
      <p:grpSp>
        <p:nvGrpSpPr>
          <p:cNvPr id="39" name="Group 10"/>
          <p:cNvGrpSpPr>
            <a:grpSpLocks/>
          </p:cNvGrpSpPr>
          <p:nvPr/>
        </p:nvGrpSpPr>
        <p:grpSpPr bwMode="auto">
          <a:xfrm>
            <a:off x="2166910" y="4286256"/>
            <a:ext cx="1981200" cy="1676400"/>
            <a:chOff x="336" y="3456"/>
            <a:chExt cx="720" cy="624"/>
          </a:xfrm>
        </p:grpSpPr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>
              <a:off x="336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" name="WordArt 12">
              <a:hlinkClick r:id="rId5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3</a:t>
              </a:r>
            </a:p>
          </p:txBody>
        </p:sp>
      </p:grpSp>
      <p:grpSp>
        <p:nvGrpSpPr>
          <p:cNvPr id="42" name="Group 4"/>
          <p:cNvGrpSpPr>
            <a:grpSpLocks/>
          </p:cNvGrpSpPr>
          <p:nvPr/>
        </p:nvGrpSpPr>
        <p:grpSpPr bwMode="auto">
          <a:xfrm>
            <a:off x="4738678" y="4286256"/>
            <a:ext cx="2057400" cy="1676400"/>
            <a:chOff x="161" y="3456"/>
            <a:chExt cx="720" cy="624"/>
          </a:xfrm>
        </p:grpSpPr>
        <p:sp>
          <p:nvSpPr>
            <p:cNvPr id="43" name="Rectangle 5"/>
            <p:cNvSpPr>
              <a:spLocks noChangeArrowheads="1"/>
            </p:cNvSpPr>
            <p:nvPr/>
          </p:nvSpPr>
          <p:spPr bwMode="auto">
            <a:xfrm>
              <a:off x="161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4" name="WordArt 6">
              <a:hlinkClick r:id="rId6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6" y="3589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4</a:t>
              </a:r>
            </a:p>
          </p:txBody>
        </p:sp>
      </p:grpSp>
      <p:grpSp>
        <p:nvGrpSpPr>
          <p:cNvPr id="45" name="Group 4"/>
          <p:cNvGrpSpPr>
            <a:grpSpLocks/>
          </p:cNvGrpSpPr>
          <p:nvPr/>
        </p:nvGrpSpPr>
        <p:grpSpPr bwMode="auto">
          <a:xfrm>
            <a:off x="7453322" y="4286256"/>
            <a:ext cx="2057400" cy="1676400"/>
            <a:chOff x="161" y="3456"/>
            <a:chExt cx="720" cy="624"/>
          </a:xfrm>
        </p:grpSpPr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161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7" name="WordArt 6">
              <a:hlinkClick r:id="rId6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6" y="3589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1464" y="908720"/>
            <a:ext cx="103691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altLang="vi-VN" sz="2800">
                <a:solidFill>
                  <a:srgbClr val="0B10E5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I. Mục đích yêu cầu</a:t>
            </a:r>
          </a:p>
          <a:p>
            <a:pPr>
              <a:defRPr/>
            </a:pPr>
            <a:r>
              <a:rPr lang="vi-VN" altLang="vi-VN" sz="2800">
                <a:solidFill>
                  <a:srgbClr val="0B10E5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1.Kiến thức:</a:t>
            </a:r>
            <a:r>
              <a:rPr lang="en-US" altLang="vi-VN" sz="2800">
                <a:solidFill>
                  <a:srgbClr val="0B10E5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altLang="vi-VN" sz="2800">
                <a:solidFill>
                  <a:srgbClr val="0B10E5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>
                <a:solidFill>
                  <a:srgbClr val="0B10E5"/>
                </a:solidFill>
                <a:latin typeface="+mj-lt"/>
              </a:rPr>
              <a:t>Trẻ biết đếm xác định nhóm đối tượng trong phạm vi 5.</a:t>
            </a:r>
            <a:endParaRPr lang="vi-VN" altLang="vi-VN" sz="2800">
              <a:solidFill>
                <a:srgbClr val="0B10E5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vi-VN" altLang="vi-VN" sz="2800">
                <a:solidFill>
                  <a:srgbClr val="0B10E5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2.Kỹ năng:</a:t>
            </a:r>
            <a:endParaRPr lang="en-US" altLang="vi-VN" sz="2800">
              <a:solidFill>
                <a:srgbClr val="0B10E5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B10E5"/>
                </a:solidFill>
                <a:latin typeface="+mj-lt"/>
              </a:rPr>
              <a:t>- Luyện kỹ năng quan sát, ghi nhớ có chủ định.</a:t>
            </a:r>
          </a:p>
          <a:p>
            <a:r>
              <a:rPr lang="en-US" sz="2800">
                <a:solidFill>
                  <a:srgbClr val="0B10E5"/>
                </a:solidFill>
                <a:latin typeface="+mj-lt"/>
              </a:rPr>
              <a:t>- Rèn cho trẻ kỹ năng đếm xác định nhóm đối tượng trong phạm vi 5.</a:t>
            </a:r>
          </a:p>
          <a:p>
            <a:r>
              <a:rPr lang="en-US" sz="2800">
                <a:solidFill>
                  <a:srgbClr val="0B10E5"/>
                </a:solidFill>
                <a:latin typeface="+mj-lt"/>
              </a:rPr>
              <a:t>- Ôn kĩ năng xếp tương ứng 1-1.</a:t>
            </a:r>
            <a:endParaRPr lang="vi-VN" altLang="vi-VN" sz="2800">
              <a:solidFill>
                <a:srgbClr val="0B10E5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vi-VN" altLang="vi-VN" sz="2800">
                <a:solidFill>
                  <a:srgbClr val="0B10E5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3. Thái độ:</a:t>
            </a:r>
            <a:endParaRPr lang="en-US" altLang="vi-VN" sz="2800">
              <a:solidFill>
                <a:srgbClr val="0B10E5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B10E5"/>
                </a:solidFill>
                <a:latin typeface="+mj-lt"/>
              </a:rPr>
              <a:t>- Trẻ hứng thú tham gia vào hoạt động.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63082" y="1052736"/>
            <a:ext cx="87610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altLang="vi-VN" sz="40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1.Ổn định tổ chức:</a:t>
            </a:r>
          </a:p>
          <a:p>
            <a:pPr marL="342900" indent="-342900" algn="ctr">
              <a:defRPr/>
            </a:pPr>
            <a:r>
              <a:rPr lang="en-US" altLang="vi-VN" sz="40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 và trẻ hát bài hát: “Tập đếm”</a:t>
            </a:r>
          </a:p>
        </p:txBody>
      </p:sp>
      <p:pic>
        <p:nvPicPr>
          <p:cNvPr id="9" name="TapDem-NguyetHang_4eqmq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7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91544" y="980728"/>
            <a:ext cx="86118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altLang="vi-VN" sz="4000" b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2.Phương pháp và hình thức tổ chức:</a:t>
            </a:r>
          </a:p>
          <a:p>
            <a:pPr marL="342900" indent="-342900" algn="ctr"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* Ôn nhận biết mối quan hệ nhiều hơn - ít hơn: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en-US" altLang="vi-VN" sz="28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99656" y="1412776"/>
            <a:ext cx="7254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altLang="vi-VN" sz="4000" b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Trò chơi: “Ai nhanh nhất”</a:t>
            </a:r>
            <a:r>
              <a:rPr lang="en-US" altLang="vi-VN" sz="280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767408" y="642918"/>
            <a:ext cx="4401100" cy="3995682"/>
            <a:chOff x="336" y="3456"/>
            <a:chExt cx="720" cy="62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336" y="3456"/>
              <a:ext cx="720" cy="62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" name="WordArt 9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endParaRPr>
            </a:p>
          </p:txBody>
        </p:sp>
      </p:grpSp>
      <p:pic>
        <p:nvPicPr>
          <p:cNvPr id="8" name="Content Placeholder 3" descr="cái bờm.jpg"/>
          <p:cNvPicPr>
            <a:picLocks noChangeAspect="1"/>
          </p:cNvPicPr>
          <p:nvPr/>
        </p:nvPicPr>
        <p:blipFill>
          <a:blip r:embed="rId5" cstate="print"/>
          <a:srcRect l="6642" r="13650" b="6250"/>
          <a:stretch>
            <a:fillRect/>
          </a:stretch>
        </p:blipFill>
        <p:spPr>
          <a:xfrm>
            <a:off x="1023902" y="821513"/>
            <a:ext cx="1571636" cy="1428760"/>
          </a:xfrm>
          <a:prstGeom prst="rect">
            <a:avLst/>
          </a:prstGeom>
        </p:spPr>
      </p:pic>
      <p:pic>
        <p:nvPicPr>
          <p:cNvPr id="9" name="Content Placeholder 3" descr="cái bờm.jpg"/>
          <p:cNvPicPr>
            <a:picLocks noChangeAspect="1"/>
          </p:cNvPicPr>
          <p:nvPr/>
        </p:nvPicPr>
        <p:blipFill>
          <a:blip r:embed="rId5" cstate="print"/>
          <a:srcRect l="6642" r="13650" b="6250"/>
          <a:stretch>
            <a:fillRect/>
          </a:stretch>
        </p:blipFill>
        <p:spPr>
          <a:xfrm>
            <a:off x="3025242" y="837681"/>
            <a:ext cx="1410343" cy="1428760"/>
          </a:xfrm>
          <a:prstGeom prst="rect">
            <a:avLst/>
          </a:prstGeom>
        </p:spPr>
      </p:pic>
      <p:pic>
        <p:nvPicPr>
          <p:cNvPr id="10" name="Content Placeholder 3" descr="cái bờm.jpg"/>
          <p:cNvPicPr>
            <a:picLocks noChangeAspect="1"/>
          </p:cNvPicPr>
          <p:nvPr/>
        </p:nvPicPr>
        <p:blipFill>
          <a:blip r:embed="rId5" cstate="print"/>
          <a:srcRect l="6642" r="13650" b="6250"/>
          <a:stretch>
            <a:fillRect/>
          </a:stretch>
        </p:blipFill>
        <p:spPr>
          <a:xfrm>
            <a:off x="1067219" y="2708610"/>
            <a:ext cx="1504555" cy="1428760"/>
          </a:xfrm>
          <a:prstGeom prst="rect">
            <a:avLst/>
          </a:prstGeom>
        </p:spPr>
      </p:pic>
      <p:pic>
        <p:nvPicPr>
          <p:cNvPr id="11" name="Content Placeholder 3" descr="cái bờm.jpg"/>
          <p:cNvPicPr>
            <a:picLocks noChangeAspect="1"/>
          </p:cNvPicPr>
          <p:nvPr/>
        </p:nvPicPr>
        <p:blipFill>
          <a:blip r:embed="rId5" cstate="print"/>
          <a:srcRect l="6642" r="13650" b="6250"/>
          <a:stretch>
            <a:fillRect/>
          </a:stretch>
        </p:blipFill>
        <p:spPr>
          <a:xfrm>
            <a:off x="3000403" y="2708610"/>
            <a:ext cx="1477784" cy="1428760"/>
          </a:xfrm>
          <a:prstGeom prst="rect">
            <a:avLst/>
          </a:prstGeom>
        </p:spPr>
      </p:pic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5757227" y="642919"/>
            <a:ext cx="4625053" cy="3962301"/>
            <a:chOff x="362" y="3137"/>
            <a:chExt cx="857" cy="9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62" y="3137"/>
              <a:ext cx="857" cy="90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" name="WordArt 12">
              <a:hlinkClick r:id="rId6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endParaRPr>
            </a:p>
          </p:txBody>
        </p:sp>
      </p:grpSp>
      <p:pic>
        <p:nvPicPr>
          <p:cNvPr id="15" name="Picture 14" descr="luoi tra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21205" y="2813560"/>
            <a:ext cx="1030594" cy="1357322"/>
          </a:xfrm>
          <a:prstGeom prst="rect">
            <a:avLst/>
          </a:prstGeom>
        </p:spPr>
      </p:pic>
      <p:pic>
        <p:nvPicPr>
          <p:cNvPr id="16" name="Picture 15" descr="luoi tra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14538" y="783416"/>
            <a:ext cx="1479023" cy="1678480"/>
          </a:xfrm>
          <a:prstGeom prst="rect">
            <a:avLst/>
          </a:prstGeom>
        </p:spPr>
      </p:pic>
      <p:pic>
        <p:nvPicPr>
          <p:cNvPr id="17" name="Picture 16" descr="luoi tra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8956" y="2798703"/>
            <a:ext cx="1058303" cy="1357322"/>
          </a:xfrm>
          <a:prstGeom prst="rect">
            <a:avLst/>
          </a:prstGeom>
        </p:spPr>
      </p:pic>
      <p:pic>
        <p:nvPicPr>
          <p:cNvPr id="18" name="Picture 17" descr="luoi tra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21173" y="2798703"/>
            <a:ext cx="1113837" cy="1411661"/>
          </a:xfrm>
          <a:prstGeom prst="rect">
            <a:avLst/>
          </a:prstGeom>
        </p:spPr>
      </p:pic>
      <p:pic>
        <p:nvPicPr>
          <p:cNvPr id="19" name="Picture 18" descr="luoi tra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43201" y="837680"/>
            <a:ext cx="1385363" cy="166786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071709" y="4605220"/>
            <a:ext cx="928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81950" y="4638600"/>
            <a:ext cx="928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557681" y="5882887"/>
            <a:ext cx="4143404" cy="65403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nào nhiều hơn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7408" y="642917"/>
            <a:ext cx="5114278" cy="4315829"/>
            <a:chOff x="336" y="3456"/>
            <a:chExt cx="720" cy="62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336" y="3456"/>
              <a:ext cx="720" cy="62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" name="WordArt 9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513834" y="623403"/>
            <a:ext cx="4901104" cy="4335344"/>
            <a:chOff x="362" y="3137"/>
            <a:chExt cx="857" cy="9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62" y="3137"/>
              <a:ext cx="857" cy="90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" name="WordArt 12">
              <a:hlinkClick r:id="rId5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689723" y="5045819"/>
            <a:ext cx="928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653709" y="5045819"/>
            <a:ext cx="928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163813" y="5996274"/>
            <a:ext cx="4143404" cy="65403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nào ít hơn</a:t>
            </a:r>
          </a:p>
        </p:txBody>
      </p:sp>
      <p:pic>
        <p:nvPicPr>
          <p:cNvPr id="23" name="Content Placeholder 3" descr="bánh trung thu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779204" y="1044431"/>
            <a:ext cx="2056506" cy="1606498"/>
          </a:xfrm>
        </p:spPr>
      </p:pic>
      <p:pic>
        <p:nvPicPr>
          <p:cNvPr id="24" name="Content Placeholder 3" descr="bánh trung th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3880" y="1044431"/>
            <a:ext cx="2097788" cy="1606498"/>
          </a:xfrm>
          <a:prstGeom prst="rect">
            <a:avLst/>
          </a:prstGeom>
        </p:spPr>
      </p:pic>
      <p:pic>
        <p:nvPicPr>
          <p:cNvPr id="25" name="Content Placeholder 3" descr="bánh trung th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0833" y="3335760"/>
            <a:ext cx="2166194" cy="1428760"/>
          </a:xfrm>
          <a:prstGeom prst="rect">
            <a:avLst/>
          </a:prstGeom>
        </p:spPr>
      </p:pic>
      <p:pic>
        <p:nvPicPr>
          <p:cNvPr id="26" name="Picture 25" descr="bánh dẻ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4480" y="875322"/>
            <a:ext cx="1916322" cy="1500198"/>
          </a:xfrm>
          <a:prstGeom prst="rect">
            <a:avLst/>
          </a:prstGeom>
        </p:spPr>
      </p:pic>
      <p:pic>
        <p:nvPicPr>
          <p:cNvPr id="27" name="Picture 26" descr="bánh dẻ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66664" y="928670"/>
            <a:ext cx="1900708" cy="1500198"/>
          </a:xfrm>
          <a:prstGeom prst="rect">
            <a:avLst/>
          </a:prstGeom>
        </p:spPr>
      </p:pic>
      <p:pic>
        <p:nvPicPr>
          <p:cNvPr id="28" name="Picture 27" descr="bánh dẻ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56778" y="2970997"/>
            <a:ext cx="1870794" cy="1599296"/>
          </a:xfrm>
          <a:prstGeom prst="rect">
            <a:avLst/>
          </a:prstGeom>
        </p:spPr>
      </p:pic>
      <p:pic>
        <p:nvPicPr>
          <p:cNvPr id="29" name="Picture 28" descr="bánh dẻ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83728" y="2998451"/>
            <a:ext cx="1983643" cy="1571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39108" y="492636"/>
            <a:ext cx="4564803" cy="4304516"/>
            <a:chOff x="336" y="3456"/>
            <a:chExt cx="720" cy="62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336" y="3456"/>
              <a:ext cx="720" cy="62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" name="WordArt 9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240016" y="492636"/>
            <a:ext cx="4825676" cy="4298250"/>
            <a:chOff x="362" y="3137"/>
            <a:chExt cx="857" cy="9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62" y="3137"/>
              <a:ext cx="857" cy="90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" name="WordArt 12">
              <a:hlinkClick r:id="rId5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287576" y="4873325"/>
            <a:ext cx="928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477742" y="5072625"/>
            <a:ext cx="928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738546" y="5643578"/>
            <a:ext cx="4143404" cy="65403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nào nhiều hơn</a:t>
            </a:r>
          </a:p>
        </p:txBody>
      </p:sp>
      <p:pic>
        <p:nvPicPr>
          <p:cNvPr id="19" name="Picture 18" descr="thị nở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543" y="859803"/>
            <a:ext cx="1643074" cy="1571636"/>
          </a:xfrm>
          <a:prstGeom prst="rect">
            <a:avLst/>
          </a:prstGeom>
        </p:spPr>
      </p:pic>
      <p:pic>
        <p:nvPicPr>
          <p:cNvPr id="30" name="Picture 29" descr="thị nở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543" y="2926932"/>
            <a:ext cx="1643074" cy="1571636"/>
          </a:xfrm>
          <a:prstGeom prst="rect">
            <a:avLst/>
          </a:prstGeom>
        </p:spPr>
      </p:pic>
      <p:pic>
        <p:nvPicPr>
          <p:cNvPr id="32" name="Picture 31" descr="thị nở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7798" y="2897691"/>
            <a:ext cx="1643074" cy="1571636"/>
          </a:xfrm>
          <a:prstGeom prst="rect">
            <a:avLst/>
          </a:prstGeom>
        </p:spPr>
      </p:pic>
      <p:pic>
        <p:nvPicPr>
          <p:cNvPr id="33" name="Content Placeholder 3" descr="chu-tue-mat-na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971933" y="880033"/>
            <a:ext cx="1736596" cy="1643074"/>
          </a:xfrm>
        </p:spPr>
      </p:pic>
      <p:pic>
        <p:nvPicPr>
          <p:cNvPr id="34" name="Content Placeholder 3" descr="chu-tue-mat-n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30567" y="2869788"/>
            <a:ext cx="1781884" cy="1685923"/>
          </a:xfrm>
          <a:prstGeom prst="rect">
            <a:avLst/>
          </a:prstGeom>
        </p:spPr>
      </p:pic>
      <p:pic>
        <p:nvPicPr>
          <p:cNvPr id="35" name="Content Placeholder 3" descr="chu-tue-mat-n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96928" y="863977"/>
            <a:ext cx="1736596" cy="1643074"/>
          </a:xfrm>
          <a:prstGeom prst="rect">
            <a:avLst/>
          </a:prstGeom>
        </p:spPr>
      </p:pic>
      <p:pic>
        <p:nvPicPr>
          <p:cNvPr id="36" name="Picture 35" descr="thị nở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7798" y="857742"/>
            <a:ext cx="1643074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5640" y="1196752"/>
            <a:ext cx="6888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altLang="vi-VN" sz="4000" b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Trò chơi: “Thi xem ai nhanh” 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4&quot;/&gt;&lt;property id=&quot;20307&quot; value=&quot;258&quot;/&gt;&lt;/object&gt;&lt;object type=&quot;3&quot; unique_id=&quot;10006&quot;&gt;&lt;property id=&quot;20148&quot; value=&quot;5&quot;/&gt;&lt;property id=&quot;20300&quot; value=&quot;Slide 13 - &amp;quot;Bé hãy tìm nhóm đồ ăn có số lượng là 4&amp;quot;&quot;/&gt;&lt;property id=&quot;20307&quot; value=&quot;259&quot;/&gt;&lt;/object&gt;&lt;object type=&quot;3&quot; unique_id=&quot;10007&quot;&gt;&lt;property id=&quot;20148&quot; value=&quot;5&quot;/&gt;&lt;property id=&quot;20300&quot; value=&quot;Slide 15 - &amp;quot;Bé hãy tìm nhóm đồ chơi có số lượng là 3&amp;quot;&quot;/&gt;&lt;property id=&quot;20307&quot; value=&quot;260&quot;/&gt;&lt;/object&gt;&lt;object type=&quot;3&quot; unique_id=&quot;10008&quot;&gt;&lt;property id=&quot;20148&quot; value=&quot;5&quot;/&gt;&lt;property id=&quot;20300&quot; value=&quot;Slide 16 - &amp;quot;Bé hãy tìm nhóm đồ ăn có số lượng là 2&amp;quot;&quot;/&gt;&lt;property id=&quot;20307&quot; value=&quot;257&quot;/&gt;&lt;/object&gt;&lt;object type=&quot;3&quot; unique_id=&quot;10073&quot;&gt;&lt;property id=&quot;20148&quot; value=&quot;5&quot;/&gt;&lt;property id=&quot;20300&quot; value=&quot;Slide 18 - &amp;quot;Có bao nhiêu bông hoa?&amp;quot;&quot;/&gt;&lt;property id=&quot;20307&quot; value=&quot;262&quot;/&gt;&lt;/object&gt;&lt;object type=&quot;3&quot; unique_id=&quot;10074&quot;&gt;&lt;property id=&quot;20148&quot; value=&quot;5&quot;/&gt;&lt;property id=&quot;20300&quot; value=&quot;Slide 19 - &amp;quot;Có bao nhiêu chiếc bánh?&amp;quot;&quot;/&gt;&lt;property id=&quot;20307&quot; value=&quot;263&quot;/&gt;&lt;/object&gt;&lt;object type=&quot;3&quot; unique_id=&quot;10145&quot;&gt;&lt;property id=&quot;20148&quot; value=&quot;5&quot;/&gt;&lt;property id=&quot;20300&quot; value=&quot;Slide 20 - &amp;quot;Tìm bao nhiêu quả táo?&amp;quot;&quot;/&gt;&lt;property id=&quot;20307&quot; value=&quot;264&quot;/&gt;&lt;/object&gt;&lt;object type=&quot;3&quot; unique_id=&quot;10146&quot;&gt;&lt;property id=&quot;20148&quot; value=&quot;5&quot;/&gt;&lt;property id=&quot;20300&quot; value=&quot;Slide 21&quot;/&gt;&lt;property id=&quot;20307&quot; value=&quot;265&quot;/&gt;&lt;/object&gt;&lt;object type=&quot;3&quot; unique_id=&quot;10416&quot;&gt;&lt;property id=&quot;20148&quot; value=&quot;5&quot;/&gt;&lt;property id=&quot;20300&quot; value=&quot;Slide 12 - &amp;quot;Bé hãy tìm nhóm đồ chơi có số lượng là 5&amp;quot;&quot;/&gt;&lt;property id=&quot;20307&quot; value=&quot;270&quot;/&gt;&lt;/object&gt;&lt;object type=&quot;3&quot; unique_id=&quot;10633&quot;&gt;&lt;property id=&quot;20148&quot; value=&quot;5&quot;/&gt;&lt;property id=&quot;20300&quot; value=&quot;Slide 1&quot;/&gt;&lt;property id=&quot;20307&quot; value=&quot;274&quot;/&gt;&lt;/object&gt;&lt;object type=&quot;3&quot; unique_id=&quot;10634&quot;&gt;&lt;property id=&quot;20148&quot; value=&quot;5&quot;/&gt;&lt;property id=&quot;20300&quot; value=&quot;Slide 2&quot;/&gt;&lt;property id=&quot;20307&quot; value=&quot;275&quot;/&gt;&lt;/object&gt;&lt;object type=&quot;3&quot; unique_id=&quot;10635&quot;&gt;&lt;property id=&quot;20148&quot; value=&quot;5&quot;/&gt;&lt;property id=&quot;20300&quot; value=&quot;Slide 3&quot;/&gt;&lt;property id=&quot;20307&quot; value=&quot;276&quot;/&gt;&lt;/object&gt;&lt;object type=&quot;3&quot; unique_id=&quot;10636&quot;&gt;&lt;property id=&quot;20148&quot; value=&quot;5&quot;/&gt;&lt;property id=&quot;20300&quot; value=&quot;Slide 4&quot;/&gt;&lt;property id=&quot;20307&quot; value=&quot;277&quot;/&gt;&lt;/object&gt;&lt;object type=&quot;3&quot; unique_id=&quot;10637&quot;&gt;&lt;property id=&quot;20148&quot; value=&quot;5&quot;/&gt;&lt;property id=&quot;20300&quot; value=&quot;Slide 5&quot;/&gt;&lt;property id=&quot;20307&quot; value=&quot;278&quot;/&gt;&lt;/object&gt;&lt;object type=&quot;3&quot; unique_id=&quot;10638&quot;&gt;&lt;property id=&quot;20148&quot; value=&quot;5&quot;/&gt;&lt;property id=&quot;20300&quot; value=&quot;Slide 6&quot;/&gt;&lt;property id=&quot;20307&quot; value=&quot;279&quot;/&gt;&lt;/object&gt;&lt;object type=&quot;3&quot; unique_id=&quot;10639&quot;&gt;&lt;property id=&quot;20148&quot; value=&quot;5&quot;/&gt;&lt;property id=&quot;20300&quot; value=&quot;Slide 7&quot;/&gt;&lt;property id=&quot;20307&quot; value=&quot;280&quot;/&gt;&lt;/object&gt;&lt;object type=&quot;3&quot; unique_id=&quot;10641&quot;&gt;&lt;property id=&quot;20148&quot; value=&quot;5&quot;/&gt;&lt;property id=&quot;20300&quot; value=&quot;Slide 11&quot;/&gt;&lt;property id=&quot;20307&quot; value=&quot;281&quot;/&gt;&lt;/object&gt;&lt;object type=&quot;3&quot; unique_id=&quot;10642&quot;&gt;&lt;property id=&quot;20148&quot; value=&quot;5&quot;/&gt;&lt;property id=&quot;20300&quot; value=&quot;Slide 17&quot;/&gt;&lt;property id=&quot;20307&quot; value=&quot;282&quot;/&gt;&lt;/object&gt;&lt;object type=&quot;3&quot; unique_id=&quot;10850&quot;&gt;&lt;property id=&quot;20148&quot; value=&quot;5&quot;/&gt;&lt;property id=&quot;20300&quot; value=&quot;Slide 8 - &amp;quot;Nhóm nào nhiều hơn&amp;quot;&quot;/&gt;&lt;property id=&quot;20307&quot; value=&quot;284&quot;/&gt;&lt;/object&gt;&lt;object type=&quot;3&quot; unique_id=&quot;10851&quot;&gt;&lt;property id=&quot;20148&quot; value=&quot;5&quot;/&gt;&lt;property id=&quot;20300&quot; value=&quot;Slide 9 - &amp;quot;Nhóm nào ít hơn&amp;quot;&quot;/&gt;&lt;property id=&quot;20307&quot; value=&quot;285&quot;/&gt;&lt;/object&gt;&lt;object type=&quot;3&quot; unique_id=&quot;10852&quot;&gt;&lt;property id=&quot;20148&quot; value=&quot;5&quot;/&gt;&lt;property id=&quot;20300&quot; value=&quot;Slide 10 - &amp;quot;Nhóm nào nhiều hơn&amp;quot;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286</Words>
  <Application>Microsoft Office PowerPoint</Application>
  <PresentationFormat>Widescreen</PresentationFormat>
  <Paragraphs>54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Nhóm nào nhiều hơn</vt:lpstr>
      <vt:lpstr>Nhóm nào ít hơn</vt:lpstr>
      <vt:lpstr>Nhóm nào nhiều hơn</vt:lpstr>
      <vt:lpstr>PowerPoint Presentation</vt:lpstr>
      <vt:lpstr>Bé hãy tìm nhóm đồ chơi có số lượng là 5</vt:lpstr>
      <vt:lpstr>Bé hãy tìm nhóm đồ ăn có số lượng là 4</vt:lpstr>
      <vt:lpstr>PowerPoint Presentation</vt:lpstr>
      <vt:lpstr>Bé hãy tìm nhóm đồ chơi có số lượng là 3</vt:lpstr>
      <vt:lpstr>Bé hãy tìm nhóm đồ ăn có số lượng là 2</vt:lpstr>
      <vt:lpstr>PowerPoint Presentation</vt:lpstr>
      <vt:lpstr>Có bao nhiêu bông hoa?</vt:lpstr>
      <vt:lpstr>Có bao nhiêu chiếc bánh?</vt:lpstr>
      <vt:lpstr>Tìm bao nhiêu quả táo?</vt:lpstr>
      <vt:lpstr>PowerPoint Presentation</vt:lpstr>
    </vt:vector>
  </TitlesOfParts>
  <Company>Truong MN Son 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“Ai giỏi nhất”</dc:title>
  <dc:creator>Admin</dc:creator>
  <cp:lastModifiedBy>Techsi.vn</cp:lastModifiedBy>
  <cp:revision>90</cp:revision>
  <dcterms:created xsi:type="dcterms:W3CDTF">2018-09-22T06:26:01Z</dcterms:created>
  <dcterms:modified xsi:type="dcterms:W3CDTF">2025-04-15T10:07:21Z</dcterms:modified>
</cp:coreProperties>
</file>