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78" r:id="rId3"/>
    <p:sldId id="318" r:id="rId4"/>
    <p:sldId id="281" r:id="rId5"/>
    <p:sldId id="270" r:id="rId6"/>
    <p:sldId id="264" r:id="rId7"/>
    <p:sldId id="273" r:id="rId8"/>
    <p:sldId id="261" r:id="rId9"/>
    <p:sldId id="267" r:id="rId10"/>
    <p:sldId id="269" r:id="rId11"/>
    <p:sldId id="265" r:id="rId12"/>
    <p:sldId id="283" r:id="rId13"/>
    <p:sldId id="292" r:id="rId14"/>
    <p:sldId id="293" r:id="rId15"/>
    <p:sldId id="294" r:id="rId16"/>
    <p:sldId id="305" r:id="rId17"/>
    <p:sldId id="306" r:id="rId18"/>
    <p:sldId id="313" r:id="rId19"/>
    <p:sldId id="315" r:id="rId20"/>
  </p:sldIdLst>
  <p:sldSz cx="9144000" cy="6858000" type="screen4x3"/>
  <p:notesSz cx="6858000" cy="9144000"/>
  <p:custShowLst>
    <p:custShow name="Custom Show 1" id="0">
      <p:sldLst/>
    </p:custShow>
  </p:custShow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40">
          <p15:clr>
            <a:srgbClr val="A4A3A4"/>
          </p15:clr>
        </p15:guide>
        <p15:guide id="2"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00"/>
    <a:srgbClr val="FF3300"/>
    <a:srgbClr val="201502"/>
    <a:srgbClr val="100B17"/>
    <a:srgbClr val="66FFFF"/>
    <a:srgbClr val="33CC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8" d="100"/>
          <a:sy n="68" d="100"/>
        </p:scale>
        <p:origin x="576" y="72"/>
      </p:cViewPr>
      <p:guideLst>
        <p:guide orient="horz" pos="1940"/>
        <p:guide pos="290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2051"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7.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9.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9.mp3"/><Relationship Id="rId6" Type="http://schemas.openxmlformats.org/officeDocument/2006/relationships/image" Target="../media/image24.jpeg"/><Relationship Id="rId11" Type="http://schemas.openxmlformats.org/officeDocument/2006/relationships/image" Target="../media/image21.jpeg"/><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18.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0.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0.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18.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1.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1.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18.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12.mp3"/><Relationship Id="rId16" Type="http://schemas.openxmlformats.org/officeDocument/2006/relationships/image" Target="../media/image21.jpeg"/><Relationship Id="rId1" Type="http://schemas.microsoft.com/office/2007/relationships/media" Target="../media/media12.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18.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13.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13.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truongton.net/forum/vcheckvirus.php?url%3Dhttp://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18.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14.mp3"/><Relationship Id="rId16" Type="http://schemas.openxmlformats.org/officeDocument/2006/relationships/image" Target="../media/image41.jpeg"/><Relationship Id="rId20" Type="http://schemas.openxmlformats.org/officeDocument/2006/relationships/hyperlink" Target="http://truongton.net/forum/vcheckvirus.php?url=http://truongton.net/forum/vcheckvirus.php?url%3Dhttp://anhso.net" TargetMode="External"/><Relationship Id="rId1" Type="http://schemas.microsoft.com/office/2007/relationships/media" Target="../media/media14.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18.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15.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15.mp3"/><Relationship Id="rId6" Type="http://schemas.openxmlformats.org/officeDocument/2006/relationships/image" Target="../media/image24.jpeg"/><Relationship Id="rId11" Type="http://schemas.openxmlformats.org/officeDocument/2006/relationships/image" Target="../media/image21.jpeg"/><Relationship Id="rId24" Type="http://schemas.openxmlformats.org/officeDocument/2006/relationships/image" Target="../media/image48.GIF"/><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7.xml"/><Relationship Id="rId21" Type="http://schemas.openxmlformats.org/officeDocument/2006/relationships/image" Target="../media/image19.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8.jpeg"/><Relationship Id="rId1" Type="http://schemas.microsoft.com/office/2007/relationships/media" Target="../media/media3.mp3"/><Relationship Id="rId6" Type="http://schemas.openxmlformats.org/officeDocument/2006/relationships/image" Target="../media/image5.jpeg"/><Relationship Id="rId11" Type="http://schemas.openxmlformats.org/officeDocument/2006/relationships/image" Target="../media/image10.GIF"/><Relationship Id="rId24" Type="http://schemas.openxmlformats.org/officeDocument/2006/relationships/image" Target="../media/image22.jpeg"/><Relationship Id="rId5" Type="http://schemas.openxmlformats.org/officeDocument/2006/relationships/image" Target="../media/image4.GIF"/><Relationship Id="rId15" Type="http://schemas.openxmlformats.org/officeDocument/2006/relationships/image" Target="../media/image14.jpeg"/><Relationship Id="rId23" Type="http://schemas.openxmlformats.org/officeDocument/2006/relationships/image" Target="../media/image21.jpeg"/><Relationship Id="rId10" Type="http://schemas.openxmlformats.org/officeDocument/2006/relationships/image" Target="../media/image9.pn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7.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4.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4.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5.mp3"/><Relationship Id="rId16" Type="http://schemas.openxmlformats.org/officeDocument/2006/relationships/image" Target="../media/image21.jpeg"/><Relationship Id="rId1" Type="http://schemas.microsoft.com/office/2007/relationships/media" Target="../media/media5.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6.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6.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truongton.net/forum/vcheckvirus.php?url%3Dhttp://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9.jpe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7.xml"/><Relationship Id="rId21" Type="http://schemas.openxmlformats.org/officeDocument/2006/relationships/image" Target="../media/image36.jpeg"/><Relationship Id="rId7" Type="http://schemas.openxmlformats.org/officeDocument/2006/relationships/image" Target="../media/image20.jpeg"/><Relationship Id="rId12" Type="http://schemas.openxmlformats.org/officeDocument/2006/relationships/image" Target="../media/image28.jpeg"/><Relationship Id="rId17" Type="http://schemas.openxmlformats.org/officeDocument/2006/relationships/image" Target="../media/image38.GIF"/><Relationship Id="rId2" Type="http://schemas.openxmlformats.org/officeDocument/2006/relationships/audio" Target="../media/media7.mp3"/><Relationship Id="rId16" Type="http://schemas.openxmlformats.org/officeDocument/2006/relationships/image" Target="../media/image40.jpeg"/><Relationship Id="rId20" Type="http://schemas.openxmlformats.org/officeDocument/2006/relationships/image" Target="../media/image29.png"/><Relationship Id="rId1" Type="http://schemas.microsoft.com/office/2007/relationships/media" Target="../media/media7.mp3"/><Relationship Id="rId6" Type="http://schemas.openxmlformats.org/officeDocument/2006/relationships/image" Target="../media/image25.jpeg"/><Relationship Id="rId11" Type="http://schemas.openxmlformats.org/officeDocument/2006/relationships/image" Target="../media/image16.jpeg"/><Relationship Id="rId5" Type="http://schemas.openxmlformats.org/officeDocument/2006/relationships/image" Target="../media/image23.jpeg"/><Relationship Id="rId15" Type="http://schemas.openxmlformats.org/officeDocument/2006/relationships/image" Target="../media/image39.jpeg"/><Relationship Id="rId23" Type="http://schemas.openxmlformats.org/officeDocument/2006/relationships/image" Target="../media/image31.jpeg"/><Relationship Id="rId10" Type="http://schemas.openxmlformats.org/officeDocument/2006/relationships/image" Target="../media/image21.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27.jpeg"/><Relationship Id="rId14" Type="http://schemas.openxmlformats.org/officeDocument/2006/relationships/image" Target="../media/image22.jpeg"/><Relationship Id="rId22"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8.mp3"/><Relationship Id="rId16" Type="http://schemas.openxmlformats.org/officeDocument/2006/relationships/image" Target="../media/image41.jpeg"/><Relationship Id="rId20" Type="http://schemas.openxmlformats.org/officeDocument/2006/relationships/hyperlink" Target="http://truongton.net/forum/vcheckvirus.php?url=http://truongton.net/forum/vcheckvirus.php?url%3Dhttp://anhso.net" TargetMode="External"/><Relationship Id="rId1" Type="http://schemas.microsoft.com/office/2007/relationships/media" Target="../media/media8.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3_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3074" name="Picture 2" descr="1"/>
          <p:cNvPicPr>
            <a:picLocks noChangeAspect="1"/>
          </p:cNvPicPr>
          <p:nvPr/>
        </p:nvPicPr>
        <p:blipFill>
          <a:blip r:embed="rId5"/>
          <a:stretch>
            <a:fillRect/>
          </a:stretch>
        </p:blipFill>
        <p:spPr>
          <a:xfrm>
            <a:off x="0" y="0"/>
            <a:ext cx="9207500" cy="6923088"/>
          </a:xfrm>
          <a:prstGeom prst="rect">
            <a:avLst/>
          </a:prstGeom>
          <a:noFill/>
          <a:ln w="9525">
            <a:noFill/>
          </a:ln>
        </p:spPr>
      </p:pic>
      <p:sp>
        <p:nvSpPr>
          <p:cNvPr id="14" name="Text Box 6"/>
          <p:cNvSpPr txBox="1"/>
          <p:nvPr/>
        </p:nvSpPr>
        <p:spPr>
          <a:xfrm>
            <a:off x="1314243" y="609283"/>
            <a:ext cx="5959260" cy="83099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20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2800" b="1" dirty="0">
                <a:latin typeface="Times New Roman" panose="02020603050405020304" charset="0"/>
                <a:cs typeface="Times New Roman" panose="02020603050405020304" charset="0"/>
              </a:rPr>
              <a:t>Trường Mầm non </a:t>
            </a:r>
            <a:r>
              <a:rPr lang="en-US" altLang="vi-VN" sz="2800" b="1" dirty="0" err="1" smtClean="0">
                <a:latin typeface="Times New Roman" panose="02020603050405020304" charset="0"/>
                <a:cs typeface="Times New Roman" panose="02020603050405020304" charset="0"/>
              </a:rPr>
              <a:t>Hoa</a:t>
            </a:r>
            <a:r>
              <a:rPr lang="en-US" altLang="vi-VN" sz="2800" b="1" dirty="0" smtClean="0">
                <a:latin typeface="Times New Roman" panose="02020603050405020304" charset="0"/>
                <a:cs typeface="Times New Roman" panose="02020603050405020304" charset="0"/>
              </a:rPr>
              <a:t> </a:t>
            </a:r>
            <a:r>
              <a:rPr lang="en-US" altLang="vi-VN" sz="2800" b="1" dirty="0" err="1" smtClean="0">
                <a:latin typeface="Times New Roman" panose="02020603050405020304" charset="0"/>
                <a:cs typeface="Times New Roman" panose="02020603050405020304" charset="0"/>
              </a:rPr>
              <a:t>Hướng</a:t>
            </a:r>
            <a:r>
              <a:rPr lang="en-US" altLang="vi-VN" sz="2800" b="1" dirty="0" smtClean="0">
                <a:latin typeface="Times New Roman" panose="02020603050405020304" charset="0"/>
                <a:cs typeface="Times New Roman" panose="02020603050405020304" charset="0"/>
              </a:rPr>
              <a:t> </a:t>
            </a:r>
            <a:r>
              <a:rPr lang="en-US" altLang="vi-VN" sz="2800" b="1" dirty="0" err="1" smtClean="0">
                <a:latin typeface="Times New Roman" panose="02020603050405020304" charset="0"/>
                <a:cs typeface="Times New Roman" panose="02020603050405020304" charset="0"/>
              </a:rPr>
              <a:t>Dương</a:t>
            </a:r>
            <a:endParaRPr lang="en-US" altLang="vi-VN" sz="2800" b="1" dirty="0">
              <a:latin typeface="Times New Roman" panose="02020603050405020304" charset="0"/>
              <a:ea typeface="Times New Roman" panose="02020603050405020304" charset="0"/>
            </a:endParaRPr>
          </a:p>
        </p:txBody>
      </p:sp>
      <p:sp>
        <p:nvSpPr>
          <p:cNvPr id="15" name="Rectangle 3"/>
          <p:cNvSpPr/>
          <p:nvPr/>
        </p:nvSpPr>
        <p:spPr>
          <a:xfrm>
            <a:off x="1059130" y="1997382"/>
            <a:ext cx="6790055" cy="70675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Lĩnh</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vực</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Phát</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triển</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ngôn ngữ</a:t>
            </a:r>
          </a:p>
        </p:txBody>
      </p:sp>
      <p:sp>
        <p:nvSpPr>
          <p:cNvPr id="16" name="TextBox 7"/>
          <p:cNvSpPr txBox="1"/>
          <p:nvPr/>
        </p:nvSpPr>
        <p:spPr>
          <a:xfrm>
            <a:off x="2590800" y="3261360"/>
            <a:ext cx="4813300" cy="646331"/>
          </a:xfrm>
          <a:prstGeom prst="rect">
            <a:avLst/>
          </a:prstGeom>
          <a:noFill/>
        </p:spPr>
        <p:txBody>
          <a:bodyPr wrap="square" rtlCol="0">
            <a:spAutoFit/>
          </a:bodyPr>
          <a:lstStyle/>
          <a:p>
            <a:pPr>
              <a:buNone/>
            </a:pPr>
            <a:r>
              <a:rPr lang="en-GB" altLang="x-none" dirty="0">
                <a:solidFill>
                  <a:srgbClr val="002060"/>
                </a:solidFill>
                <a:latin typeface="Times New Roman" panose="02020603050405020304" charset="0"/>
                <a:cs typeface="Times New Roman" panose="02020603050405020304" charset="0"/>
              </a:rPr>
              <a:t>Đề t</a:t>
            </a:r>
            <a:r>
              <a:rPr lang="en-GB" altLang="x-none" dirty="0">
                <a:solidFill>
                  <a:srgbClr val="002060"/>
                </a:solidFill>
                <a:latin typeface="Times New Roman" panose="02020603050405020304" charset="0"/>
                <a:ea typeface="Times New Roman" panose="02020603050405020304" charset="0"/>
              </a:rPr>
              <a:t>à</a:t>
            </a:r>
            <a:r>
              <a:rPr lang="en-GB" altLang="x-none" dirty="0">
                <a:solidFill>
                  <a:srgbClr val="002060"/>
                </a:solidFill>
                <a:latin typeface="Times New Roman" panose="02020603050405020304" charset="0"/>
                <a:cs typeface="Times New Roman" panose="02020603050405020304" charset="0"/>
              </a:rPr>
              <a:t>i: </a:t>
            </a:r>
            <a:r>
              <a:rPr lang="en-US" dirty="0">
                <a:solidFill>
                  <a:srgbClr val="002060"/>
                </a:solidFill>
                <a:latin typeface="Times New Roman" panose="02020603050405020304" charset="0"/>
              </a:rPr>
              <a:t>Truyện Kiến con đi ô tô</a:t>
            </a:r>
          </a:p>
          <a:p>
            <a:pPr>
              <a:buNone/>
            </a:pPr>
            <a:r>
              <a:rPr lang="en-GB" altLang="x-none" dirty="0">
                <a:solidFill>
                  <a:srgbClr val="002060"/>
                </a:solidFill>
                <a:latin typeface="Times New Roman" panose="02020603050405020304" charset="0"/>
                <a:cs typeface="Times New Roman" panose="02020603050405020304" charset="0"/>
              </a:rPr>
              <a:t>Lứa tuổi</a:t>
            </a:r>
            <a:r>
              <a:rPr lang="en-GB" altLang="x-none">
                <a:solidFill>
                  <a:srgbClr val="002060"/>
                </a:solidFill>
                <a:latin typeface="Times New Roman" panose="02020603050405020304" charset="0"/>
                <a:cs typeface="Times New Roman" panose="02020603050405020304" charset="0"/>
              </a:rPr>
              <a:t>: </a:t>
            </a:r>
            <a:r>
              <a:rPr lang="en-GB" altLang="x-none" smtClean="0">
                <a:solidFill>
                  <a:srgbClr val="002060"/>
                </a:solidFill>
                <a:latin typeface="Times New Roman" panose="02020603050405020304" charset="0"/>
                <a:cs typeface="Times New Roman" panose="02020603050405020304" charset="0"/>
              </a:rPr>
              <a:t> 4 - 5 tuổi</a:t>
            </a:r>
            <a:endParaRPr lang="en-GB" altLang="x-none" dirty="0">
              <a:solidFill>
                <a:srgbClr val="00206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8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6000">
                <p:cTn id="1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90570"/>
            <a:ext cx="495300" cy="495300"/>
          </a:xfrm>
          <a:prstGeom prst="rect">
            <a:avLst/>
          </a:prstGeom>
        </p:spPr>
      </p:pic>
      <p:pic>
        <p:nvPicPr>
          <p:cNvPr id="2" name="FILE_20210223_034742_1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229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12292"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12294"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12297"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12299"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2301"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12303" name="Group 18"/>
          <p:cNvGrpSpPr/>
          <p:nvPr/>
        </p:nvGrpSpPr>
        <p:grpSpPr>
          <a:xfrm>
            <a:off x="0" y="5638800"/>
            <a:ext cx="914400" cy="838200"/>
            <a:chOff x="981262" y="5410200"/>
            <a:chExt cx="1241796" cy="1139371"/>
          </a:xfrm>
        </p:grpSpPr>
        <p:pic>
          <p:nvPicPr>
            <p:cNvPr id="12304"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2305"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2306"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2307"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12308"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12309"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12310"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0261"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1331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4.16667E-6 7.9371E-6 C -4.16667E-6 7.9371E-6 0.01076 7.9371E-6 0.02153 7.9371E-6 " pathEditMode="relative" ptsTypes="aA">
                                      <p:cBhvr>
                                        <p:cTn id="10" dur="5000" fill="hold"/>
                                        <p:tgtEl>
                                          <p:spTgt spid="13319"/>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0.00798 0.00255 C 0.00798 0.00255 -0.00122 0.00255 -0.01042 0.00255 " pathEditMode="relative" rAng="0" ptsTypes="aA">
                                      <p:cBhvr>
                                        <p:cTn id="12" dur="2000" fill="hold"/>
                                        <p:tgtEl>
                                          <p:spTgt spid="13321"/>
                                        </p:tgtEl>
                                        <p:attrNameLst>
                                          <p:attrName>ppt_x</p:attrName>
                                          <p:attrName>ppt_y</p:attrName>
                                        </p:attrNameLst>
                                      </p:cBhvr>
                                      <p:rCtr x="-900" y="0"/>
                                    </p:animMotion>
                                  </p:childTnLst>
                                </p:cTn>
                              </p:par>
                              <p:par>
                                <p:cTn id="13" presetID="0" presetClass="path" presetSubtype="0" repeatCount="indefinite" accel="50000" decel="50000" fill="hold" nodeType="withEffect">
                                  <p:stCondLst>
                                    <p:cond delay="0"/>
                                  </p:stCondLst>
                                  <p:childTnLst>
                                    <p:animMotion origin="layout" path="M 2.5E-6 2.27567E-6 C 2.5E-6 2.27567E-6 -0.00851 2.27567E-6 -0.01701 2.27567E-6 " pathEditMode="relative" ptsTypes="aA">
                                      <p:cBhvr>
                                        <p:cTn id="14" dur="3000" fill="hold"/>
                                        <p:tgtEl>
                                          <p:spTgt spid="13324"/>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6" dur="3000" fill="hold"/>
                                        <p:tgtEl>
                                          <p:spTgt spid="13323"/>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8.33333E-7 -2.59259E-6 C -8.33333E-7 -2.59259E-6 0.01215 -2.59259E-6 0.02431 -2.59259E-6 " pathEditMode="relative" ptsTypes="aA">
                                      <p:cBhvr>
                                        <p:cTn id="18" dur="3000" fill="hold"/>
                                        <p:tgtEl>
                                          <p:spTgt spid="133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20"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97000">
                <p:cTn id="2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nh-nen-powerpoint-de-thuong_114703267"/>
          <p:cNvPicPr>
            <a:picLocks noChangeAspect="1"/>
          </p:cNvPicPr>
          <p:nvPr/>
        </p:nvPicPr>
        <p:blipFill>
          <a:blip r:embed="rId2"/>
          <a:stretch>
            <a:fillRect/>
          </a:stretch>
        </p:blipFill>
        <p:spPr>
          <a:xfrm>
            <a:off x="0" y="-9525"/>
            <a:ext cx="9144000" cy="6867525"/>
          </a:xfrm>
          <a:prstGeom prst="rect">
            <a:avLst/>
          </a:prstGeom>
          <a:noFill/>
          <a:ln w="9525">
            <a:noFill/>
          </a:ln>
        </p:spPr>
      </p:pic>
      <p:sp>
        <p:nvSpPr>
          <p:cNvPr id="13314" name="Text Box 2"/>
          <p:cNvSpPr txBox="1"/>
          <p:nvPr/>
        </p:nvSpPr>
        <p:spPr>
          <a:xfrm>
            <a:off x="2873375" y="2305050"/>
            <a:ext cx="3467100" cy="922338"/>
          </a:xfrm>
          <a:prstGeom prst="rect">
            <a:avLst/>
          </a:prstGeom>
          <a:noFill/>
          <a:ln w="9525">
            <a:noFill/>
          </a:ln>
        </p:spPr>
        <p:txBody>
          <a:bodyPr wrap="none" anchor="t" anchorCtr="0">
            <a:spAutoFit/>
          </a:bodyPr>
          <a:lstStyle/>
          <a:p>
            <a:r>
              <a:rPr lang="en-US" altLang="zh-CN" sz="5400" b="1">
                <a:solidFill>
                  <a:srgbClr val="3C8C93"/>
                </a:solidFill>
                <a:latin typeface="Times New Roman" panose="02020603050405020304" charset="0"/>
              </a:rPr>
              <a:t>Đàm Thoại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945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9460"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1946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1946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19464"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19466"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19468" name="Group 25"/>
          <p:cNvGrpSpPr/>
          <p:nvPr/>
        </p:nvGrpSpPr>
        <p:grpSpPr>
          <a:xfrm>
            <a:off x="-152400" y="4495800"/>
            <a:ext cx="990600" cy="835025"/>
            <a:chOff x="981262" y="5410200"/>
            <a:chExt cx="1241796" cy="1139371"/>
          </a:xfrm>
        </p:grpSpPr>
        <p:pic>
          <p:nvPicPr>
            <p:cNvPr id="19469"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19470"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19471"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19472"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19473"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19474"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19475"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79"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19480"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19481"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150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21508"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21509"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21511"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21512"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21514"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21516" name="Group 25"/>
          <p:cNvGrpSpPr/>
          <p:nvPr/>
        </p:nvGrpSpPr>
        <p:grpSpPr>
          <a:xfrm>
            <a:off x="-152400" y="4495800"/>
            <a:ext cx="990600" cy="835025"/>
            <a:chOff x="981262" y="5410200"/>
            <a:chExt cx="1241796" cy="1139371"/>
          </a:xfrm>
        </p:grpSpPr>
        <p:pic>
          <p:nvPicPr>
            <p:cNvPr id="21517"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21518"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21519"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21520"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21521"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21522"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21523"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27"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21528"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21529"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5238750"/>
            <a:ext cx="495300" cy="495300"/>
          </a:xfrm>
          <a:prstGeom prst="rect">
            <a:avLst/>
          </a:prstGeom>
        </p:spPr>
      </p:pic>
      <p:grpSp>
        <p:nvGrpSpPr>
          <p:cNvPr id="23554" name="Group 25604"/>
          <p:cNvGrpSpPr/>
          <p:nvPr/>
        </p:nvGrpSpPr>
        <p:grpSpPr>
          <a:xfrm>
            <a:off x="0" y="-304800"/>
            <a:ext cx="9144000" cy="3429000"/>
            <a:chOff x="-1152" y="4320"/>
            <a:chExt cx="8208" cy="3168"/>
          </a:xfrm>
        </p:grpSpPr>
        <p:sp>
          <p:nvSpPr>
            <p:cNvPr id="2355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7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357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357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8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358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2358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23586" name="Straight Connector 25636"/>
          <p:cNvSpPr/>
          <p:nvPr/>
        </p:nvSpPr>
        <p:spPr>
          <a:xfrm>
            <a:off x="0" y="3505200"/>
            <a:ext cx="9144000" cy="0"/>
          </a:xfrm>
          <a:prstGeom prst="line">
            <a:avLst/>
          </a:prstGeom>
          <a:ln w="9525" cap="flat" cmpd="sng">
            <a:solidFill>
              <a:schemeClr val="tx1"/>
            </a:solidFill>
            <a:prstDash val="solid"/>
            <a:round/>
            <a:headEnd type="none" w="med" len="med"/>
            <a:tailEnd type="none" w="med" len="med"/>
          </a:ln>
        </p:spPr>
      </p:sp>
      <p:sp>
        <p:nvSpPr>
          <p:cNvPr id="2358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2358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2358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2359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2359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2359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2359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2359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23595" name="Group 11"/>
          <p:cNvGrpSpPr>
            <a:grpSpLocks noGrp="1"/>
          </p:cNvGrpSpPr>
          <p:nvPr/>
        </p:nvGrpSpPr>
        <p:grpSpPr>
          <a:xfrm>
            <a:off x="2133600" y="1371600"/>
            <a:ext cx="1524000" cy="2438400"/>
            <a:chOff x="2920" y="85"/>
            <a:chExt cx="3176" cy="4235"/>
          </a:xfrm>
        </p:grpSpPr>
        <p:pic>
          <p:nvPicPr>
            <p:cNvPr id="2359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2359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2359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9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23601" name="Group 25715"/>
          <p:cNvGrpSpPr/>
          <p:nvPr/>
        </p:nvGrpSpPr>
        <p:grpSpPr>
          <a:xfrm>
            <a:off x="5410200" y="1143000"/>
            <a:ext cx="685800" cy="2819400"/>
            <a:chOff x="3600" y="0"/>
            <a:chExt cx="480" cy="1920"/>
          </a:xfrm>
        </p:grpSpPr>
        <p:sp>
          <p:nvSpPr>
            <p:cNvPr id="2360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2360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4" name="Group 25718"/>
          <p:cNvGrpSpPr/>
          <p:nvPr/>
        </p:nvGrpSpPr>
        <p:grpSpPr>
          <a:xfrm>
            <a:off x="5181600" y="3962400"/>
            <a:ext cx="990600" cy="1143000"/>
            <a:chOff x="-1440" y="4320"/>
            <a:chExt cx="1440" cy="1584"/>
          </a:xfrm>
        </p:grpSpPr>
        <p:sp>
          <p:nvSpPr>
            <p:cNvPr id="2360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9" name="Group 25723"/>
          <p:cNvGrpSpPr/>
          <p:nvPr/>
        </p:nvGrpSpPr>
        <p:grpSpPr>
          <a:xfrm>
            <a:off x="5181600" y="5105400"/>
            <a:ext cx="990600" cy="1295400"/>
            <a:chOff x="-1440" y="4320"/>
            <a:chExt cx="1440" cy="1584"/>
          </a:xfrm>
        </p:grpSpPr>
        <p:sp>
          <p:nvSpPr>
            <p:cNvPr id="2361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2361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2361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609600" y="3733800"/>
            <a:ext cx="5486400" cy="2593975"/>
            <a:chOff x="480" y="2064"/>
            <a:chExt cx="3456" cy="1634"/>
          </a:xfrm>
        </p:grpSpPr>
        <p:grpSp>
          <p:nvGrpSpPr>
            <p:cNvPr id="23618" name="Group 25731"/>
            <p:cNvGrpSpPr/>
            <p:nvPr/>
          </p:nvGrpSpPr>
          <p:grpSpPr>
            <a:xfrm>
              <a:off x="480" y="2064"/>
              <a:ext cx="3456" cy="1634"/>
              <a:chOff x="0" y="2686"/>
              <a:chExt cx="3456" cy="1634"/>
            </a:xfrm>
          </p:grpSpPr>
          <p:pic>
            <p:nvPicPr>
              <p:cNvPr id="2361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2362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2362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2362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2362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2362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27" name="Group 25740"/>
          <p:cNvGrpSpPr/>
          <p:nvPr/>
        </p:nvGrpSpPr>
        <p:grpSpPr>
          <a:xfrm>
            <a:off x="5181600" y="6210300"/>
            <a:ext cx="990600" cy="1295400"/>
            <a:chOff x="-1440" y="4320"/>
            <a:chExt cx="1440" cy="1584"/>
          </a:xfrm>
        </p:grpSpPr>
        <p:sp>
          <p:nvSpPr>
            <p:cNvPr id="2362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7956" fill="hold"/>
                                        <p:tgtEl>
                                          <p:spTgt spid="4"/>
                                        </p:tgtEl>
                                      </p:cBhvr>
                                    </p:cmd>
                                  </p:childTnLst>
                                </p:cTn>
                              </p:par>
                              <p:par>
                                <p:cTn id="7" presetID="0" presetClass="path" presetSubtype="0" accel="50000" decel="50000" fill="hold" nodeType="withEffect">
                                  <p:stCondLst>
                                    <p:cond delay="0"/>
                                  </p:stCondLst>
                                  <p:childTnLst>
                                    <p:animMotion origin="layout" path="M 3.33333E-6 7.03704E-6 C 0.01458 0.00325 0.02778 0.00765 0.04167 0.0139 C 0.04965 0.01737 0.05833 0.0139 0.06667 0.0139 " pathEditMode="relative" ptsTypes="ffA">
                                      <p:cBhvr>
                                        <p:cTn id="8" dur="2000" fill="hold"/>
                                        <p:tgtEl>
                                          <p:spTgt spid="25731"/>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3.33333E-6 L 0.18333 0.06667 " pathEditMode="relative" ptsTypes="AA">
                                      <p:cBhvr>
                                        <p:cTn id="10" dur="2000" fill="hold"/>
                                        <p:tgtEl>
                                          <p:spTgt spid="257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5602"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25603"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25604"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25605"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25606"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25607"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25609"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25610"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25611" name="Group 6211"/>
          <p:cNvGrpSpPr/>
          <p:nvPr/>
        </p:nvGrpSpPr>
        <p:grpSpPr>
          <a:xfrm>
            <a:off x="609600" y="2438400"/>
            <a:ext cx="2043113" cy="3182938"/>
            <a:chOff x="552" y="1545"/>
            <a:chExt cx="1287" cy="2005"/>
          </a:xfrm>
        </p:grpSpPr>
        <p:pic>
          <p:nvPicPr>
            <p:cNvPr id="25612"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25613"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25616"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25617" name="Group 19"/>
          <p:cNvGrpSpPr/>
          <p:nvPr/>
        </p:nvGrpSpPr>
        <p:grpSpPr>
          <a:xfrm>
            <a:off x="2286000" y="4724400"/>
            <a:ext cx="990600" cy="835025"/>
            <a:chOff x="981262" y="5410200"/>
            <a:chExt cx="1241796" cy="1139371"/>
          </a:xfrm>
        </p:grpSpPr>
        <p:pic>
          <p:nvPicPr>
            <p:cNvPr id="25618"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25619"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25620"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25621"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25622"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25623" name="Group 6167"/>
          <p:cNvGrpSpPr/>
          <p:nvPr/>
        </p:nvGrpSpPr>
        <p:grpSpPr>
          <a:xfrm>
            <a:off x="4267200" y="838200"/>
            <a:ext cx="1600200" cy="1143000"/>
            <a:chOff x="-1152" y="4320"/>
            <a:chExt cx="8208" cy="3168"/>
          </a:xfrm>
        </p:grpSpPr>
        <p:sp>
          <p:nvSpPr>
            <p:cNvPr id="25624"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5"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6"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7"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8"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9"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0"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1"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2"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3"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4"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5"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6"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7"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8"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9"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0"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1"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2"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3"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44"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5"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5646"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5647"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8"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9"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5650"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1"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2"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3"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25654"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25655"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25656"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25657"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25658"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662"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725"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7173"/>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0" dur="3000" fill="hold"/>
                                        <p:tgtEl>
                                          <p:spTgt spid="717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12" dur="2000" fill="hold"/>
                                        <p:tgtEl>
                                          <p:spTgt spid="718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765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7651"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7655"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7657"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7659"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7661"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7663"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7665" name="Group 18"/>
          <p:cNvGrpSpPr/>
          <p:nvPr/>
        </p:nvGrpSpPr>
        <p:grpSpPr>
          <a:xfrm>
            <a:off x="1143000" y="4800600"/>
            <a:ext cx="685800" cy="762000"/>
            <a:chOff x="981262" y="5410200"/>
            <a:chExt cx="1241796" cy="1139371"/>
          </a:xfrm>
        </p:grpSpPr>
        <p:pic>
          <p:nvPicPr>
            <p:cNvPr id="27666"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7667"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7668"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7669"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7670"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7671"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27672"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27673"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27674"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27675"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27676"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27677"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27678"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00730"/>
            <a:ext cx="495300" cy="495300"/>
          </a:xfrm>
          <a:prstGeom prst="rect">
            <a:avLst/>
          </a:prstGeom>
        </p:spPr>
      </p:pic>
      <p:pic>
        <p:nvPicPr>
          <p:cNvPr id="3" name="FILE_20210223_034742_31">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3794"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33796"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33798"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33801"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33803"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33805"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33807" name="Group 18"/>
          <p:cNvGrpSpPr/>
          <p:nvPr/>
        </p:nvGrpSpPr>
        <p:grpSpPr>
          <a:xfrm>
            <a:off x="0" y="5638800"/>
            <a:ext cx="914400" cy="838200"/>
            <a:chOff x="981262" y="5410200"/>
            <a:chExt cx="1241796" cy="1139371"/>
          </a:xfrm>
        </p:grpSpPr>
        <p:pic>
          <p:nvPicPr>
            <p:cNvPr id="33808"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33809"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33810"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33811"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33812"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33813"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33814"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pic>
        <p:nvPicPr>
          <p:cNvPr id="33815" name="Picture 2055" descr="img355/5972/notesdemusique8iq4.gif"/>
          <p:cNvPicPr>
            <a:picLocks noChangeAspect="1"/>
          </p:cNvPicPr>
          <p:nvPr/>
        </p:nvPicPr>
        <p:blipFill>
          <a:blip r:embed="rId24"/>
          <a:stretch>
            <a:fillRect/>
          </a:stretch>
        </p:blipFill>
        <p:spPr>
          <a:xfrm rot="-1200000">
            <a:off x="2709863" y="2319338"/>
            <a:ext cx="704850" cy="376237"/>
          </a:xfrm>
          <a:prstGeom prst="rect">
            <a:avLst/>
          </a:prstGeom>
          <a:noFill/>
          <a:ln w="9525">
            <a:noFill/>
          </a:ln>
        </p:spPr>
      </p:pic>
      <p:pic>
        <p:nvPicPr>
          <p:cNvPr id="33816" name="Picture 1" descr="img355/5972/notesdemusique8iq4.gif"/>
          <p:cNvPicPr>
            <a:picLocks noChangeAspect="1"/>
          </p:cNvPicPr>
          <p:nvPr/>
        </p:nvPicPr>
        <p:blipFill>
          <a:blip r:embed="rId24"/>
          <a:stretch>
            <a:fillRect/>
          </a:stretch>
        </p:blipFill>
        <p:spPr>
          <a:xfrm rot="-1200000">
            <a:off x="3548063" y="1938338"/>
            <a:ext cx="704850" cy="3762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635" fill="hold"/>
                                        <p:tgtEl>
                                          <p:spTgt spid="2"/>
                                        </p:tgtEl>
                                      </p:cBhvr>
                                    </p:cmd>
                                  </p:childTnLst>
                                </p:cTn>
                              </p:par>
                            </p:childTnLst>
                          </p:cTn>
                        </p:par>
                        <p:par>
                          <p:cTn id="7" fill="hold">
                            <p:stCondLst>
                              <p:cond delay="12000"/>
                            </p:stCondLst>
                            <p:childTnLst>
                              <p:par>
                                <p:cTn id="8"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9" dur="3000" fill="hold"/>
                                        <p:tgtEl>
                                          <p:spTgt spid="13317"/>
                                        </p:tgtEl>
                                        <p:attrNameLst>
                                          <p:attrName>ppt_x</p:attrName>
                                          <p:attrName>ppt_y</p:attrName>
                                        </p:attrNameLst>
                                      </p:cBhvr>
                                    </p:animMotion>
                                  </p:childTnLst>
                                </p:cTn>
                              </p:par>
                            </p:childTnLst>
                          </p:cTn>
                        </p:par>
                        <p:par>
                          <p:cTn id="10" fill="hold">
                            <p:stCondLst>
                              <p:cond delay="15000"/>
                            </p:stCondLst>
                            <p:childTnLst>
                              <p:par>
                                <p:cTn id="11" presetID="0" presetClass="path" presetSubtype="0" repeatCount="indefinite" accel="50000" decel="50000" fill="hold" nodeType="afterEffect">
                                  <p:stCondLst>
                                    <p:cond delay="0"/>
                                  </p:stCondLst>
                                  <p:childTnLst>
                                    <p:animMotion origin="layout" path="M -4.16667E-6 7.9371E-6 C -4.16667E-6 7.9371E-6 0.01076 7.9371E-6 0.02153 7.9371E-6 " pathEditMode="relative" ptsTypes="aA">
                                      <p:cBhvr>
                                        <p:cTn id="12" dur="5000" fill="hold"/>
                                        <p:tgtEl>
                                          <p:spTgt spid="13319"/>
                                        </p:tgtEl>
                                        <p:attrNameLst>
                                          <p:attrName>ppt_x</p:attrName>
                                          <p:attrName>ppt_y</p:attrName>
                                        </p:attrNameLst>
                                      </p:cBhvr>
                                    </p:animMotion>
                                  </p:childTnLst>
                                </p:cTn>
                              </p:par>
                            </p:childTnLst>
                          </p:cTn>
                        </p:par>
                        <p:par>
                          <p:cTn id="13" fill="hold">
                            <p:stCondLst>
                              <p:cond delay="20000"/>
                            </p:stCondLst>
                            <p:childTnLst>
                              <p:par>
                                <p:cTn id="14" presetID="0" presetClass="path" presetSubtype="0" repeatCount="indefinite" accel="50000" decel="50000" fill="hold" nodeType="afterEffect">
                                  <p:stCondLst>
                                    <p:cond delay="0"/>
                                  </p:stCondLst>
                                  <p:childTnLst>
                                    <p:animMotion origin="layout" path="M 0.00798 0.00255 C 0.00798 0.00255 -0.00122 0.00255 -0.01042 0.00255 " pathEditMode="relative" rAng="0" ptsTypes="aA">
                                      <p:cBhvr>
                                        <p:cTn id="15" dur="2000" fill="hold"/>
                                        <p:tgtEl>
                                          <p:spTgt spid="13321"/>
                                        </p:tgtEl>
                                        <p:attrNameLst>
                                          <p:attrName>ppt_x</p:attrName>
                                          <p:attrName>ppt_y</p:attrName>
                                        </p:attrNameLst>
                                      </p:cBhvr>
                                      <p:rCtr x="-900" y="0"/>
                                    </p:animMotion>
                                  </p:childTnLst>
                                </p:cTn>
                              </p:par>
                            </p:childTnLst>
                          </p:cTn>
                        </p:par>
                        <p:par>
                          <p:cTn id="16" fill="hold">
                            <p:stCondLst>
                              <p:cond delay="22000"/>
                            </p:stCondLst>
                            <p:childTnLst>
                              <p:par>
                                <p:cTn id="17" presetID="0" presetClass="path" presetSubtype="0" repeatCount="indefinite" accel="50000" decel="50000" fill="hold" nodeType="afterEffect">
                                  <p:stCondLst>
                                    <p:cond delay="0"/>
                                  </p:stCondLst>
                                  <p:childTnLst>
                                    <p:animMotion origin="layout" path="M 2.5E-6 2.27567E-6 C 2.5E-6 2.27567E-6 -0.00851 2.27567E-6 -0.01701 2.27567E-6 " pathEditMode="relative" ptsTypes="aA">
                                      <p:cBhvr>
                                        <p:cTn id="18" dur="3000" fill="hold"/>
                                        <p:tgtEl>
                                          <p:spTgt spid="13324"/>
                                        </p:tgtEl>
                                        <p:attrNameLst>
                                          <p:attrName>ppt_x</p:attrName>
                                          <p:attrName>ppt_y</p:attrName>
                                        </p:attrNameLst>
                                      </p:cBhvr>
                                    </p:animMotion>
                                  </p:childTnLst>
                                </p:cTn>
                              </p:par>
                            </p:childTnLst>
                          </p:cTn>
                        </p:par>
                        <p:par>
                          <p:cTn id="19" fill="hold">
                            <p:stCondLst>
                              <p:cond delay="25000"/>
                            </p:stCondLst>
                            <p:childTnLst>
                              <p:par>
                                <p:cTn id="20"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21" dur="3000" fill="hold"/>
                                        <p:tgtEl>
                                          <p:spTgt spid="13323"/>
                                        </p:tgtEl>
                                        <p:attrNameLst>
                                          <p:attrName>ppt_x</p:attrName>
                                          <p:attrName>ppt_y</p:attrName>
                                        </p:attrNameLst>
                                      </p:cBhvr>
                                    </p:animMotion>
                                  </p:childTnLst>
                                </p:cTn>
                              </p:par>
                            </p:childTnLst>
                          </p:cTn>
                        </p:par>
                        <p:par>
                          <p:cTn id="22" fill="hold">
                            <p:stCondLst>
                              <p:cond delay="28000"/>
                            </p:stCondLst>
                            <p:childTnLst>
                              <p:par>
                                <p:cTn id="23" presetID="0" presetClass="path" presetSubtype="0" repeatCount="indefinite" accel="50000" decel="50000" fill="hold" nodeType="afterEffect">
                                  <p:stCondLst>
                                    <p:cond delay="0"/>
                                  </p:stCondLst>
                                  <p:childTnLst>
                                    <p:animMotion origin="layout" path="M -8.33333E-7 -2.59259E-6 C -8.33333E-7 -2.59259E-6 0.01215 -2.59259E-6 0.02431 -2.59259E-6 " pathEditMode="relative" ptsTypes="aA">
                                      <p:cBhvr>
                                        <p:cTn id="24" dur="3000" fill="hold"/>
                                        <p:tgtEl>
                                          <p:spTgt spid="13333"/>
                                        </p:tgtEl>
                                        <p:attrNameLst>
                                          <p:attrName>ppt_x</p:attrName>
                                          <p:attrName>ppt_y</p:attrName>
                                        </p:attrNameLst>
                                      </p:cBhvr>
                                    </p:animMotion>
                                  </p:childTnLst>
                                </p:cTn>
                              </p:par>
                            </p:childTnLst>
                          </p:cTn>
                        </p:par>
                        <p:par>
                          <p:cTn id="25" fill="hold">
                            <p:stCondLst>
                              <p:cond delay="31000"/>
                            </p:stCondLst>
                            <p:childTnLst>
                              <p:par>
                                <p:cTn id="26"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27"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3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4818"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74"/>
            <a:ext cx="9144000" cy="6740307"/>
          </a:xfrm>
          <a:prstGeom prst="rect">
            <a:avLst/>
          </a:prstGeom>
          <a:noFill/>
        </p:spPr>
        <p:txBody>
          <a:bodyPr wrap="square" rtlCol="0">
            <a:spAutoFit/>
          </a:bodyPr>
          <a:lstStyle/>
          <a:p>
            <a:r>
              <a:rPr lang="vi-VN" b="1">
                <a:latin typeface="Times New Roman" panose="02020603050405020304" pitchFamily="18" charset="0"/>
                <a:cs typeface="Times New Roman" panose="02020603050405020304" pitchFamily="18" charset="0"/>
              </a:rPr>
              <a:t>Kiến con đi xe ô tô</a:t>
            </a:r>
            <a:r>
              <a:rPr lang="vi-VN">
                <a:latin typeface="Times New Roman" panose="02020603050405020304" pitchFamily="18" charset="0"/>
                <a:cs typeface="Times New Roman" panose="02020603050405020304" pitchFamily="18" charset="0"/>
              </a:rPr>
              <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Kiến con leo lên xe buýt. Kiến muốn vào rừng xanh thăm bà ngọai. Trên xe đã có dê con.Chó con, khỉ con, lợn con ngồi. Có bạn trong bọn họ vào rừng hái nấm, có bạn vào rừng chơi trốn tìm, có bạn đến dạo chơi bên hồ ở trong rừng.</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 Bim Bim” xe chạy rồi. Tất cả cùng tiếng hát, rộn rang biết bao</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 Bim Bim” xe dừng ở bến đón khách, một bác gấu lên xe. Bác đển rừng xanh để thăm cháu . “ Ngồi vào đâu bây giờ?” chỗ ngồi đã chật kín…</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Dê con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Chó Con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Mọi người cùng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nói “ Cám ơn các bạn, cám ơn các bạn nhỏ tốt bụng”, “ Bác ngồi chỗ của các cháu, các cháu lại phải đứng”.</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Lúc đó Kiến mới leo đến bên bác gấu, cố nhoi lên và cất giọng nói “Không, không, mời bác lại ngồi chỗ của cháu”.</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hỏi lại “ Thế cháu ngồi vào đâu?”</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Kiến con lấp láy ánh mắt một cách hóm hỉnh. Bác gấu ngồi vào chỗ của kiến con ” Ồ!Kiến con đi đâu rùi nhỉ?”</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ơi!cháu ở đây!”. Bên tai bác gấu vang lên tiếng của Kiến. Ủa, té ra Kiến con đã leo lên vai bác gấu ngồi chễm chệ trên đó.</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Trên đường đi, kiến con hát cho bác gấu nghe nhiều bài hát, những bài hát du dương quá, hay quá khiến bác gấu lim dim đôi mắt, ngẹo đầu lắng nghe.</a:t>
            </a:r>
            <a:br>
              <a:rPr lang="vi-VN">
                <a:latin typeface="Times New Roman" panose="02020603050405020304" pitchFamily="18" charset="0"/>
                <a:cs typeface="Times New Roman" panose="02020603050405020304" pitchFamily="18" charset="0"/>
              </a:rPr>
            </a:br>
            <a:endParaRPr lang="en-US" altLang="zh-CN">
              <a:solidFill>
                <a:srgbClr val="3C8C93"/>
              </a:solidFill>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144948947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3_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5122"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8"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3_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6146" name="Picture 3089" descr="Butterfly-03-june"/>
          <p:cNvPicPr>
            <a:picLocks noChangeAspect="1"/>
          </p:cNvPicPr>
          <p:nvPr/>
        </p:nvPicPr>
        <p:blipFill>
          <a:blip r:embed="rId5"/>
          <a:stretch>
            <a:fillRect/>
          </a:stretch>
        </p:blipFill>
        <p:spPr>
          <a:xfrm rot="6026523">
            <a:off x="-228600" y="6400800"/>
            <a:ext cx="457200" cy="457200"/>
          </a:xfrm>
          <a:prstGeom prst="rect">
            <a:avLst/>
          </a:prstGeom>
          <a:noFill/>
          <a:ln w="9525">
            <a:noFill/>
          </a:ln>
        </p:spPr>
      </p:pic>
      <p:pic>
        <p:nvPicPr>
          <p:cNvPr id="6147" name="Picture 4" descr="duong o to di copy"/>
          <p:cNvPicPr>
            <a:picLocks noChangeAspect="1"/>
          </p:cNvPicPr>
          <p:nvPr/>
        </p:nvPicPr>
        <p:blipFill>
          <a:blip r:embed="rId6"/>
          <a:stretch>
            <a:fillRect/>
          </a:stretch>
        </p:blipFill>
        <p:spPr>
          <a:xfrm>
            <a:off x="0" y="0"/>
            <a:ext cx="9144000" cy="6858000"/>
          </a:xfrm>
          <a:prstGeom prst="rect">
            <a:avLst/>
          </a:prstGeom>
          <a:noFill/>
          <a:ln w="9525">
            <a:noFill/>
          </a:ln>
        </p:spPr>
      </p:pic>
      <p:sp>
        <p:nvSpPr>
          <p:cNvPr id="6148" name="Rectangles 3134"/>
          <p:cNvSpPr/>
          <p:nvPr/>
        </p:nvSpPr>
        <p:spPr>
          <a:xfrm>
            <a:off x="7086600" y="5181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49" name="Rectangles 3135"/>
          <p:cNvSpPr/>
          <p:nvPr/>
        </p:nvSpPr>
        <p:spPr>
          <a:xfrm>
            <a:off x="7086600" y="61722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0" name="Rectangles 3136"/>
          <p:cNvSpPr/>
          <p:nvPr/>
        </p:nvSpPr>
        <p:spPr>
          <a:xfrm>
            <a:off x="7239000" y="3276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1" name="Rectangles 3137"/>
          <p:cNvSpPr/>
          <p:nvPr/>
        </p:nvSpPr>
        <p:spPr>
          <a:xfrm>
            <a:off x="7162800" y="37338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2" name="Rectangles 3138"/>
          <p:cNvSpPr/>
          <p:nvPr/>
        </p:nvSpPr>
        <p:spPr>
          <a:xfrm>
            <a:off x="7162800" y="41910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3" name="Rectangles 3139"/>
          <p:cNvSpPr/>
          <p:nvPr/>
        </p:nvSpPr>
        <p:spPr>
          <a:xfrm>
            <a:off x="7086600" y="47244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4" name="Rectangles 3140"/>
          <p:cNvSpPr/>
          <p:nvPr/>
        </p:nvSpPr>
        <p:spPr>
          <a:xfrm>
            <a:off x="7162800" y="5648325"/>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5" name="Right Arrow 3145"/>
          <p:cNvSpPr/>
          <p:nvPr/>
        </p:nvSpPr>
        <p:spPr>
          <a:xfrm>
            <a:off x="914400" y="3962400"/>
            <a:ext cx="4800600" cy="533400"/>
          </a:xfrm>
          <a:prstGeom prst="rightArrow">
            <a:avLst>
              <a:gd name="adj1" fmla="val 50000"/>
              <a:gd name="adj2" fmla="val 2250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6" name="Right Arrow 3146"/>
          <p:cNvSpPr/>
          <p:nvPr/>
        </p:nvSpPr>
        <p:spPr>
          <a:xfrm>
            <a:off x="10972800" y="3429000"/>
            <a:ext cx="2133600" cy="609600"/>
          </a:xfrm>
          <a:prstGeom prst="rightArrow">
            <a:avLst>
              <a:gd name="adj1" fmla="val 50000"/>
              <a:gd name="adj2" fmla="val 875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57" name="Picture 34"/>
          <p:cNvPicPr>
            <a:picLocks noChangeAspect="1"/>
          </p:cNvPicPr>
          <p:nvPr/>
        </p:nvPicPr>
        <p:blipFill>
          <a:blip r:embed="rId7">
            <a:clrChange>
              <a:clrFrom>
                <a:srgbClr val="FFFFFF"/>
              </a:clrFrom>
              <a:clrTo>
                <a:srgbClr val="FFFFFF">
                  <a:alpha val="0"/>
                </a:srgbClr>
              </a:clrTo>
            </a:clrChange>
          </a:blip>
          <a:stretch>
            <a:fillRect/>
          </a:stretch>
        </p:blipFill>
        <p:spPr>
          <a:xfrm>
            <a:off x="11049000" y="-2362200"/>
            <a:ext cx="1143000" cy="1295400"/>
          </a:xfrm>
          <a:prstGeom prst="rect">
            <a:avLst/>
          </a:prstGeom>
          <a:noFill/>
          <a:ln w="9525">
            <a:noFill/>
          </a:ln>
        </p:spPr>
      </p:pic>
      <p:pic>
        <p:nvPicPr>
          <p:cNvPr id="6158" name="Picture 3152" descr="ong cu"/>
          <p:cNvPicPr>
            <a:picLocks noChangeAspect="1"/>
          </p:cNvPicPr>
          <p:nvPr/>
        </p:nvPicPr>
        <p:blipFill>
          <a:blip r:embed="rId8">
            <a:lum bright="7999"/>
          </a:blip>
          <a:stretch>
            <a:fillRect/>
          </a:stretch>
        </p:blipFill>
        <p:spPr>
          <a:xfrm>
            <a:off x="7718425" y="838200"/>
            <a:ext cx="1425575" cy="2130425"/>
          </a:xfrm>
          <a:prstGeom prst="rect">
            <a:avLst/>
          </a:prstGeom>
          <a:noFill/>
          <a:ln w="9525">
            <a:noFill/>
          </a:ln>
        </p:spPr>
      </p:pic>
      <p:grpSp>
        <p:nvGrpSpPr>
          <p:cNvPr id="6159" name="Group 3175"/>
          <p:cNvGrpSpPr/>
          <p:nvPr/>
        </p:nvGrpSpPr>
        <p:grpSpPr>
          <a:xfrm>
            <a:off x="3429000" y="1600200"/>
            <a:ext cx="1931988" cy="1119188"/>
            <a:chOff x="1855" y="1062"/>
            <a:chExt cx="1217" cy="705"/>
          </a:xfrm>
        </p:grpSpPr>
        <p:pic>
          <p:nvPicPr>
            <p:cNvPr id="6160" name="Picture 3154" descr="dau tho 1"/>
            <p:cNvPicPr>
              <a:picLocks noChangeAspect="1"/>
            </p:cNvPicPr>
            <p:nvPr/>
          </p:nvPicPr>
          <p:blipFill>
            <a:blip r:embed="rId9"/>
            <a:stretch>
              <a:fillRect/>
            </a:stretch>
          </p:blipFill>
          <p:spPr>
            <a:xfrm rot="465512">
              <a:off x="2292" y="1062"/>
              <a:ext cx="554" cy="356"/>
            </a:xfrm>
            <a:prstGeom prst="rect">
              <a:avLst/>
            </a:prstGeom>
            <a:noFill/>
            <a:ln w="9525">
              <a:noFill/>
            </a:ln>
          </p:spPr>
        </p:pic>
        <p:pic>
          <p:nvPicPr>
            <p:cNvPr id="6161" name="Picture 3155" descr="than tho 1"/>
            <p:cNvPicPr>
              <a:picLocks noChangeAspect="1"/>
            </p:cNvPicPr>
            <p:nvPr/>
          </p:nvPicPr>
          <p:blipFill>
            <a:blip r:embed="rId10"/>
            <a:stretch>
              <a:fillRect/>
            </a:stretch>
          </p:blipFill>
          <p:spPr>
            <a:xfrm rot="1190813">
              <a:off x="1855" y="1354"/>
              <a:ext cx="1217" cy="413"/>
            </a:xfrm>
            <a:prstGeom prst="rect">
              <a:avLst/>
            </a:prstGeom>
            <a:noFill/>
            <a:ln w="9525">
              <a:noFill/>
            </a:ln>
          </p:spPr>
        </p:pic>
      </p:grpSp>
      <p:grpSp>
        <p:nvGrpSpPr>
          <p:cNvPr id="6162" name="Group 64"/>
          <p:cNvGrpSpPr/>
          <p:nvPr/>
        </p:nvGrpSpPr>
        <p:grpSpPr>
          <a:xfrm>
            <a:off x="838200" y="1676400"/>
            <a:ext cx="990600" cy="1066800"/>
            <a:chOff x="4272" y="3072"/>
            <a:chExt cx="1584" cy="1248"/>
          </a:xfrm>
        </p:grpSpPr>
        <p:pic>
          <p:nvPicPr>
            <p:cNvPr id="6163" name="Picture 65" descr="tuy lip"/>
            <p:cNvPicPr>
              <a:picLocks noChangeAspect="1"/>
            </p:cNvPicPr>
            <p:nvPr/>
          </p:nvPicPr>
          <p:blipFill>
            <a:blip r:embed="rId11"/>
            <a:stretch>
              <a:fillRect/>
            </a:stretch>
          </p:blipFill>
          <p:spPr>
            <a:xfrm>
              <a:off x="4608" y="3072"/>
              <a:ext cx="1248" cy="1248"/>
            </a:xfrm>
            <a:prstGeom prst="rect">
              <a:avLst/>
            </a:prstGeom>
            <a:noFill/>
            <a:ln w="9525">
              <a:noFill/>
            </a:ln>
          </p:spPr>
        </p:pic>
        <p:pic>
          <p:nvPicPr>
            <p:cNvPr id="6164" name="Picture 66" descr="tuy lip"/>
            <p:cNvPicPr>
              <a:picLocks noChangeAspect="1"/>
            </p:cNvPicPr>
            <p:nvPr/>
          </p:nvPicPr>
          <p:blipFill>
            <a:blip r:embed="rId11"/>
            <a:stretch>
              <a:fillRect/>
            </a:stretch>
          </p:blipFill>
          <p:spPr>
            <a:xfrm>
              <a:off x="4272" y="3312"/>
              <a:ext cx="1008" cy="1008"/>
            </a:xfrm>
            <a:prstGeom prst="rect">
              <a:avLst/>
            </a:prstGeom>
            <a:noFill/>
            <a:ln w="9525">
              <a:noFill/>
            </a:ln>
          </p:spPr>
        </p:pic>
      </p:grpSp>
      <p:grpSp>
        <p:nvGrpSpPr>
          <p:cNvPr id="6165" name="Group 11"/>
          <p:cNvGrpSpPr>
            <a:grpSpLocks noGrp="1"/>
          </p:cNvGrpSpPr>
          <p:nvPr/>
        </p:nvGrpSpPr>
        <p:grpSpPr>
          <a:xfrm>
            <a:off x="-304800" y="-533400"/>
            <a:ext cx="1828800" cy="3352800"/>
            <a:chOff x="2920" y="85"/>
            <a:chExt cx="3176" cy="4235"/>
          </a:xfrm>
        </p:grpSpPr>
        <p:pic>
          <p:nvPicPr>
            <p:cNvPr id="6166" name="Picture 12" descr="tan cay"/>
            <p:cNvPicPr>
              <a:picLocks noChangeAspect="1"/>
            </p:cNvPicPr>
            <p:nvPr/>
          </p:nvPicPr>
          <p:blipFill>
            <a:blip r:embed="rId12"/>
            <a:stretch>
              <a:fillRect/>
            </a:stretch>
          </p:blipFill>
          <p:spPr>
            <a:xfrm rot="7714034">
              <a:off x="3791" y="-47"/>
              <a:ext cx="1595" cy="1860"/>
            </a:xfrm>
            <a:prstGeom prst="rect">
              <a:avLst/>
            </a:prstGeom>
            <a:noFill/>
            <a:ln w="9525">
              <a:noFill/>
            </a:ln>
          </p:spPr>
        </p:pic>
        <p:pic>
          <p:nvPicPr>
            <p:cNvPr id="6167" name="Picture 13" descr="cay3"/>
            <p:cNvPicPr>
              <a:picLocks noChangeAspect="1"/>
            </p:cNvPicPr>
            <p:nvPr/>
          </p:nvPicPr>
          <p:blipFill>
            <a:blip r:embed="rId13"/>
            <a:stretch>
              <a:fillRect/>
            </a:stretch>
          </p:blipFill>
          <p:spPr>
            <a:xfrm>
              <a:off x="2920" y="960"/>
              <a:ext cx="3176" cy="3360"/>
            </a:xfrm>
            <a:prstGeom prst="rect">
              <a:avLst/>
            </a:prstGeom>
            <a:noFill/>
            <a:ln w="9525">
              <a:noFill/>
            </a:ln>
          </p:spPr>
        </p:pic>
      </p:grpSp>
      <p:pic>
        <p:nvPicPr>
          <p:cNvPr id="6168" name="Picture 142" descr="co3"/>
          <p:cNvPicPr>
            <a:picLocks noChangeAspect="1"/>
          </p:cNvPicPr>
          <p:nvPr/>
        </p:nvPicPr>
        <p:blipFill>
          <a:blip r:embed="rId14"/>
          <a:stretch>
            <a:fillRect/>
          </a:stretch>
        </p:blipFill>
        <p:spPr>
          <a:xfrm rot="316961">
            <a:off x="2895600" y="1981200"/>
            <a:ext cx="914400" cy="735013"/>
          </a:xfrm>
          <a:prstGeom prst="rect">
            <a:avLst/>
          </a:prstGeom>
          <a:noFill/>
          <a:ln w="9525">
            <a:noFill/>
          </a:ln>
        </p:spPr>
      </p:pic>
      <p:pic>
        <p:nvPicPr>
          <p:cNvPr id="6169"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4648200" y="-914400"/>
            <a:ext cx="2743200" cy="4419600"/>
          </a:xfrm>
          <a:prstGeom prst="rect">
            <a:avLst/>
          </a:prstGeom>
          <a:noFill/>
          <a:ln w="9525">
            <a:noFill/>
          </a:ln>
        </p:spPr>
      </p:pic>
      <p:pic>
        <p:nvPicPr>
          <p:cNvPr id="6170"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1219200" y="-685800"/>
            <a:ext cx="3886200" cy="4038600"/>
          </a:xfrm>
          <a:prstGeom prst="rect">
            <a:avLst/>
          </a:prstGeom>
          <a:noFill/>
          <a:ln w="9525">
            <a:noFill/>
          </a:ln>
        </p:spPr>
      </p:pic>
      <p:sp>
        <p:nvSpPr>
          <p:cNvPr id="6171" name="Rectangles 3187"/>
          <p:cNvSpPr/>
          <p:nvPr/>
        </p:nvSpPr>
        <p:spPr>
          <a:xfrm rot="214580">
            <a:off x="0" y="2819400"/>
            <a:ext cx="9144000" cy="152400"/>
          </a:xfrm>
          <a:prstGeom prst="rect">
            <a:avLst/>
          </a:prstGeom>
          <a:solidFill>
            <a:srgbClr val="0033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72" name="Picture 34"/>
          <p:cNvPicPr>
            <a:picLocks noChangeAspect="1"/>
          </p:cNvPicPr>
          <p:nvPr/>
        </p:nvPicPr>
        <p:blipFill>
          <a:blip r:embed="rId16">
            <a:clrChange>
              <a:clrFrom>
                <a:srgbClr val="FFFFFF"/>
              </a:clrFrom>
              <a:clrTo>
                <a:srgbClr val="FFFFFF">
                  <a:alpha val="0"/>
                </a:srgbClr>
              </a:clrTo>
            </a:clrChange>
          </a:blip>
          <a:stretch>
            <a:fillRect/>
          </a:stretch>
        </p:blipFill>
        <p:spPr>
          <a:xfrm>
            <a:off x="0" y="-685800"/>
            <a:ext cx="908050" cy="1028700"/>
          </a:xfrm>
          <a:prstGeom prst="rect">
            <a:avLst/>
          </a:prstGeom>
          <a:noFill/>
          <a:ln w="9525">
            <a:noFill/>
          </a:ln>
        </p:spPr>
      </p:pic>
      <p:grpSp>
        <p:nvGrpSpPr>
          <p:cNvPr id="6173" name="Group 3218"/>
          <p:cNvGrpSpPr/>
          <p:nvPr/>
        </p:nvGrpSpPr>
        <p:grpSpPr>
          <a:xfrm>
            <a:off x="5715000" y="0"/>
            <a:ext cx="762000" cy="3048000"/>
            <a:chOff x="3600" y="0"/>
            <a:chExt cx="480" cy="1920"/>
          </a:xfrm>
        </p:grpSpPr>
        <p:sp>
          <p:nvSpPr>
            <p:cNvPr id="6174" name="Rectangles 3194"/>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rgbClr val="FFFF66"/>
                  </a:solidFill>
                  <a:latin typeface="Arial" panose="020B0604020202020204" pitchFamily="34" charset="0"/>
                </a:rPr>
                <a:t>Xe</a:t>
              </a:r>
              <a:r>
                <a:rPr lang="en-US">
                  <a:solidFill>
                    <a:srgbClr val="FFFF66"/>
                  </a:solidFill>
                  <a:latin typeface="Arial" panose="020B0604020202020204" pitchFamily="34" charset="0"/>
                </a:rPr>
                <a:t> </a:t>
              </a:r>
            </a:p>
            <a:p>
              <a:pPr algn="ctr"/>
              <a:r>
                <a:rPr lang="en-US" err="1">
                  <a:solidFill>
                    <a:srgbClr val="FFFF66"/>
                  </a:solidFill>
                  <a:latin typeface="Arial" panose="020B0604020202020204" pitchFamily="34" charset="0"/>
                </a:rPr>
                <a:t>Buýt</a:t>
              </a:r>
              <a:endParaRPr lang="en-US">
                <a:solidFill>
                  <a:srgbClr val="FFFF66"/>
                </a:solidFill>
                <a:latin typeface="Arial" panose="020B0604020202020204" pitchFamily="34" charset="0"/>
              </a:endParaRPr>
            </a:p>
          </p:txBody>
        </p:sp>
        <p:sp>
          <p:nvSpPr>
            <p:cNvPr id="6175" name="Rectangles 3195"/>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3197" name="Group 3196"/>
          <p:cNvGrpSpPr/>
          <p:nvPr/>
        </p:nvGrpSpPr>
        <p:grpSpPr>
          <a:xfrm>
            <a:off x="6628765" y="685800"/>
            <a:ext cx="1981200" cy="1698625"/>
            <a:chOff x="-1248" y="2160"/>
            <a:chExt cx="1248" cy="1070"/>
          </a:xfrm>
        </p:grpSpPr>
        <p:pic>
          <p:nvPicPr>
            <p:cNvPr id="6177"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057" y="2160"/>
              <a:ext cx="1057" cy="1070"/>
            </a:xfrm>
            <a:prstGeom prst="rect">
              <a:avLst/>
            </a:prstGeom>
            <a:noFill/>
            <a:ln w="9525">
              <a:noFill/>
            </a:ln>
          </p:spPr>
        </p:pic>
        <p:pic>
          <p:nvPicPr>
            <p:cNvPr id="6178" name="Picture 3198" descr="08071803336277528481">
              <a:hlinkClick r:id="rId18"/>
            </p:cNvPr>
            <p:cNvPicPr>
              <a:picLocks noChangeAspect="1"/>
            </p:cNvPicPr>
            <p:nvPr/>
          </p:nvPicPr>
          <p:blipFill>
            <a:blip r:embed="rId19"/>
            <a:stretch>
              <a:fillRect/>
            </a:stretch>
          </p:blipFill>
          <p:spPr>
            <a:xfrm>
              <a:off x="-1248" y="2496"/>
              <a:ext cx="409" cy="480"/>
            </a:xfrm>
            <a:prstGeom prst="rect">
              <a:avLst/>
            </a:prstGeom>
            <a:noFill/>
            <a:ln w="9525">
              <a:noFill/>
            </a:ln>
          </p:spPr>
        </p:pic>
      </p:grpSp>
      <p:grpSp>
        <p:nvGrpSpPr>
          <p:cNvPr id="6179" name="Group 3200"/>
          <p:cNvGrpSpPr/>
          <p:nvPr/>
        </p:nvGrpSpPr>
        <p:grpSpPr>
          <a:xfrm>
            <a:off x="8534400" y="4267200"/>
            <a:ext cx="609600" cy="2209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83"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grpSp>
        <p:nvGrpSpPr>
          <p:cNvPr id="3218" name="Group 3217"/>
          <p:cNvGrpSpPr/>
          <p:nvPr/>
        </p:nvGrpSpPr>
        <p:grpSpPr>
          <a:xfrm>
            <a:off x="-5257800" y="2667000"/>
            <a:ext cx="5486400" cy="2593975"/>
            <a:chOff x="-720" y="1872"/>
            <a:chExt cx="3456" cy="1634"/>
          </a:xfrm>
        </p:grpSpPr>
        <p:grpSp>
          <p:nvGrpSpPr>
            <p:cNvPr id="6185" name="Group 3215"/>
            <p:cNvGrpSpPr/>
            <p:nvPr/>
          </p:nvGrpSpPr>
          <p:grpSpPr>
            <a:xfrm>
              <a:off x="-720" y="1872"/>
              <a:ext cx="3456" cy="1634"/>
              <a:chOff x="-960" y="1872"/>
              <a:chExt cx="3456" cy="1634"/>
            </a:xfrm>
          </p:grpSpPr>
          <p:grpSp>
            <p:nvGrpSpPr>
              <p:cNvPr id="6186" name="Group 3206"/>
              <p:cNvGrpSpPr/>
              <p:nvPr/>
            </p:nvGrpSpPr>
            <p:grpSpPr>
              <a:xfrm>
                <a:off x="-960" y="1872"/>
                <a:ext cx="3456" cy="1634"/>
                <a:chOff x="0" y="2686"/>
                <a:chExt cx="3456" cy="1634"/>
              </a:xfrm>
            </p:grpSpPr>
            <p:pic>
              <p:nvPicPr>
                <p:cNvPr id="6187" name="Picture 16" descr="xe o to"/>
                <p:cNvPicPr>
                  <a:picLocks noChangeAspect="1"/>
                </p:cNvPicPr>
                <p:nvPr/>
              </p:nvPicPr>
              <p:blipFill>
                <a:blip r:embed="rId20">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6188" name="Picture 20" descr="dau cho moi"/>
                <p:cNvPicPr>
                  <a:picLocks noChangeAspect="1"/>
                </p:cNvPicPr>
                <p:nvPr/>
              </p:nvPicPr>
              <p:blipFill>
                <a:blip r:embed="rId21">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6189" name="Picture 9" descr="dau lon"/>
                <p:cNvPicPr>
                  <a:picLocks noChangeAspect="1"/>
                </p:cNvPicPr>
                <p:nvPr/>
              </p:nvPicPr>
              <p:blipFill>
                <a:blip r:embed="rId22">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6190" name="Picture 12" descr="dau khi"/>
                <p:cNvPicPr>
                  <a:picLocks noChangeAspect="1"/>
                </p:cNvPicPr>
                <p:nvPr/>
              </p:nvPicPr>
              <p:blipFill>
                <a:blip r:embed="rId23">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sp>
            <p:nvSpPr>
              <p:cNvPr id="6191" name="Rectangles 3212"/>
              <p:cNvSpPr/>
              <p:nvPr/>
            </p:nvSpPr>
            <p:spPr>
              <a:xfrm>
                <a:off x="240" y="2688"/>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2" name="Rectangles 3213"/>
              <p:cNvSpPr/>
              <p:nvPr/>
            </p:nvSpPr>
            <p:spPr>
              <a:xfrm>
                <a:off x="240" y="2688"/>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3" name="Rectangles 3214"/>
              <p:cNvSpPr/>
              <p:nvPr/>
            </p:nvSpPr>
            <p:spPr>
              <a:xfrm>
                <a:off x="-864" y="2688"/>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6194" name="Picture 5" descr="dau tho"/>
            <p:cNvPicPr>
              <a:picLocks noChangeAspect="1"/>
            </p:cNvPicPr>
            <p:nvPr/>
          </p:nvPicPr>
          <p:blipFill>
            <a:blip r:embed="rId24">
              <a:clrChange>
                <a:clrFrom>
                  <a:srgbClr val="FFFFFF"/>
                </a:clrFrom>
                <a:clrTo>
                  <a:srgbClr val="FFFFFF">
                    <a:alpha val="0"/>
                  </a:srgbClr>
                </a:clrTo>
              </a:clrChange>
            </a:blip>
            <a:stretch>
              <a:fillRect/>
            </a:stretch>
          </p:blipFill>
          <p:spPr>
            <a:xfrm>
              <a:off x="1968" y="2112"/>
              <a:ext cx="640" cy="471"/>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920" fill="hold"/>
                                        <p:tgtEl>
                                          <p:spTgt spid="10"/>
                                        </p:tgtEl>
                                      </p:cBhvr>
                                    </p:cmd>
                                  </p:childTnLst>
                                </p:cTn>
                              </p:par>
                              <p:par>
                                <p:cTn id="7" presetID="0" presetClass="path" presetSubtype="0" accel="50000" decel="50000" fill="hold" nodeType="withEffect">
                                  <p:stCondLst>
                                    <p:cond delay="0"/>
                                  </p:stCondLst>
                                  <p:childTnLst>
                                    <p:animMotion origin="layout" path="M 6.66667E-6 9.25926E-6 L -0.02499 0.14445 " pathEditMode="relative" ptsTypes="AA">
                                      <p:cBhvr>
                                        <p:cTn id="8" dur="2000" fill="hold"/>
                                        <p:tgtEl>
                                          <p:spTgt spid="319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15 0 L 1.00007 0.0332407 " pathEditMode="relative" rAng="0" ptsTypes="">
                                      <p:cBhvr>
                                        <p:cTn id="10" dur="2000" fill="hold"/>
                                        <p:tgtEl>
                                          <p:spTgt spid="3218"/>
                                        </p:tgtEl>
                                        <p:attrNameLst>
                                          <p:attrName>ppt_x</p:attrName>
                                          <p:attrName>ppt_y</p:attrName>
                                        </p:attrNameLst>
                                      </p:cBhvr>
                                      <p:rCtr x="200" y="0"/>
                                    </p:animMotion>
                                  </p:childTnLst>
                                </p:cTn>
                              </p:par>
                            </p:childTnLst>
                          </p:cTn>
                        </p:par>
                        <p:par>
                          <p:cTn id="11" fill="hold">
                            <p:stCondLst>
                              <p:cond delay="5000"/>
                            </p:stCondLst>
                            <p:childTnLst>
                              <p:par>
                                <p:cTn id="12" presetID="3" presetClass="exit" presetSubtype="10" fill="hold" nodeType="afterEffect">
                                  <p:stCondLst>
                                    <p:cond delay="0"/>
                                  </p:stCondLst>
                                  <p:childTnLst>
                                    <p:animEffect transition="out" filter="blinds(horizontal)">
                                      <p:cBhvr>
                                        <p:cTn id="13" dur="500"/>
                                        <p:tgtEl>
                                          <p:spTgt spid="3197"/>
                                        </p:tgtEl>
                                      </p:cBhvr>
                                    </p:animEffect>
                                    <p:set>
                                      <p:cBhvr>
                                        <p:cTn id="14" dur="1" fill="hold">
                                          <p:stCondLst>
                                            <p:cond delay="499"/>
                                          </p:stCondLst>
                                        </p:cTn>
                                        <p:tgtEl>
                                          <p:spTgt spid="3197"/>
                                        </p:tgtEl>
                                        <p:attrNameLst>
                                          <p:attrName>style.visibility</p:attrName>
                                        </p:attrNameLst>
                                      </p:cBhvr>
                                      <p:to>
                                        <p:strVal val="hidden"/>
                                      </p:to>
                                    </p:set>
                                  </p:childTnLst>
                                </p:cTn>
                              </p:par>
                            </p:childTnLst>
                          </p:cTn>
                        </p:par>
                        <p:par>
                          <p:cTn id="15" fill="hold">
                            <p:stCondLst>
                              <p:cond delay="5500"/>
                            </p:stCondLst>
                            <p:childTnLst>
                              <p:par>
                                <p:cTn id="16" presetID="0" presetClass="path" presetSubtype="0" accel="50000" decel="50000" fill="hold" nodeType="afterEffect">
                                  <p:stCondLst>
                                    <p:cond delay="0"/>
                                  </p:stCondLst>
                                  <p:childTnLst>
                                    <p:animMotion origin="layout" path="M 0.866809 0.0335163 L 1.33348 0.0335163 " pathEditMode="relative" rAng="0" ptsTypes="AA">
                                      <p:cBhvr>
                                        <p:cTn id="17" dur="500" fill="hold"/>
                                        <p:tgtEl>
                                          <p:spTgt spid="3218"/>
                                        </p:tgtEl>
                                        <p:attrNameLst>
                                          <p:attrName>ppt_x</p:attrName>
                                          <p:attrName>ppt_y</p:attrName>
                                        </p:attrNameLst>
                                      </p:cBhvr>
                                      <p:rCtr x="200" y="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96" showWhenStopped="0">
                <p:cTn id="18"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100000">
                <p:cTn id="19"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3"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717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7172"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7173"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7175"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7176"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7178"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7180" name="Group 25"/>
          <p:cNvGrpSpPr/>
          <p:nvPr/>
        </p:nvGrpSpPr>
        <p:grpSpPr>
          <a:xfrm>
            <a:off x="-152400" y="4495800"/>
            <a:ext cx="990600" cy="835025"/>
            <a:chOff x="981262" y="5410200"/>
            <a:chExt cx="1241796" cy="1139371"/>
          </a:xfrm>
        </p:grpSpPr>
        <p:pic>
          <p:nvPicPr>
            <p:cNvPr id="7181"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7182"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7183"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7184"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7185"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7186"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7187"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91"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7192"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7193"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274" fill="hold"/>
                                        <p:tgtEl>
                                          <p:spTgt spid="4"/>
                                        </p:tgtEl>
                                      </p:cBhvr>
                                    </p:cmd>
                                  </p:childTnLst>
                                </p:cTn>
                              </p:par>
                              <p:par>
                                <p:cTn id="7" presetID="0" presetClass="path" presetSubtype="0" accel="50000" decel="50000" fill="hold" nodeType="withEffect">
                                  <p:stCondLst>
                                    <p:cond delay="0"/>
                                  </p:stCondLst>
                                  <p:childTnLst>
                                    <p:animMotion origin="layout" path="M -3.33333E-6 -3.7037E-6 C -0.00556 -0.00092 -0.01181 0.00116 -0.01667 -0.00277 C -0.01875 -0.00439 -0.01285 -0.00879 -0.01042 -0.00833 C -0.00642 -0.00764 -0.00347 -0.00277 -3.33333E-6 -3.7037E-6 Z " pathEditMode="relative" ptsTypes="ffff">
                                      <p:cBhvr>
                                        <p:cTn id="8" dur="2000" fill="hold"/>
                                        <p:tgtEl>
                                          <p:spTgt spid="4109"/>
                                        </p:tgtEl>
                                        <p:attrNameLst>
                                          <p:attrName>ppt_x</p:attrName>
                                          <p:attrName>ppt_y</p:attrName>
                                        </p:attrNameLst>
                                      </p:cBhvr>
                                    </p:animMotion>
                                  </p:childTnLst>
                                </p:cTn>
                              </p:par>
                            </p:childTnLst>
                          </p:cTn>
                        </p:par>
                        <p:par>
                          <p:cTn id="9" fill="hold">
                            <p:stCondLst>
                              <p:cond delay="28500"/>
                            </p:stCondLst>
                            <p:childTnLst>
                              <p:par>
                                <p:cTn id="10" presetID="0" presetClass="path" presetSubtype="0" accel="50000" decel="50000" fill="hold" nodeType="afterEffect">
                                  <p:stCondLst>
                                    <p:cond delay="0"/>
                                  </p:stCondLst>
                                  <p:childTnLst>
                                    <p:animMotion origin="layout" path="M 1.38889E-6 5.92593E-6 C -0.0007 -0.00277 -0.00052 -0.00624 -0.00209 -0.00832 C -0.00365 -0.01041 -0.00903 -0.01388 -0.00834 -0.0111 C -0.00712 -0.00624 -0.00278 -0.00369 1.38889E-6 5.92593E-6 Z " pathEditMode="relative" ptsTypes="ffff">
                                      <p:cBhvr>
                                        <p:cTn id="11" dur="2000" fill="hold"/>
                                        <p:tgtEl>
                                          <p:spTgt spid="4102"/>
                                        </p:tgtEl>
                                        <p:attrNameLst>
                                          <p:attrName>ppt_x</p:attrName>
                                          <p:attrName>ppt_y</p:attrName>
                                        </p:attrNameLst>
                                      </p:cBhvr>
                                    </p:animMotion>
                                  </p:childTnLst>
                                </p:cTn>
                              </p:par>
                            </p:childTnLst>
                          </p:cTn>
                        </p:par>
                        <p:par>
                          <p:cTn id="12" fill="hold">
                            <p:stCondLst>
                              <p:cond delay="30500"/>
                            </p:stCondLst>
                            <p:childTnLst>
                              <p:par>
                                <p:cTn id="13" presetID="0" presetClass="path" presetSubtype="0" accel="50000" decel="50000" fill="hold" nodeType="afterEffect">
                                  <p:stCondLst>
                                    <p:cond delay="0"/>
                                  </p:stCondLst>
                                  <p:childTnLst>
                                    <p:animMotion origin="layout" path="M 3.33333E-6 1.48148E-6 C 0.00208 -0.00093 0.00625 -0.00278 0.00625 -0.00278 C 0.00625 -0.00278 0.00208 -0.00093 3.33333E-6 1.48148E-6 Z " pathEditMode="relative" ptsTypes="fff">
                                      <p:cBhvr>
                                        <p:cTn id="14" dur="2000" fill="hold"/>
                                        <p:tgtEl>
                                          <p:spTgt spid="4105"/>
                                        </p:tgtEl>
                                        <p:attrNameLst>
                                          <p:attrName>ppt_x</p:attrName>
                                          <p:attrName>ppt_y</p:attrName>
                                        </p:attrNameLst>
                                      </p:cBhvr>
                                    </p:animMotion>
                                  </p:childTnLst>
                                </p:cTn>
                              </p:par>
                            </p:childTnLst>
                          </p:cTn>
                        </p:par>
                        <p:par>
                          <p:cTn id="15" fill="hold">
                            <p:stCondLst>
                              <p:cond delay="32500"/>
                            </p:stCondLst>
                            <p:childTnLst>
                              <p:par>
                                <p:cTn id="16" presetID="0" presetClass="path" presetSubtype="0" accel="50000" decel="50000" fill="hold" nodeType="afterEffect">
                                  <p:stCondLst>
                                    <p:cond delay="0"/>
                                  </p:stCondLst>
                                  <p:childTnLst>
                                    <p:animMotion origin="layout" path="M -4.44444E-6 1.48148E-6 C 0.00209 -0.00092 0.00625 -0.00278 0.00625 -0.00278 C 0.00625 -0.00278 0.00209 -0.00092 -4.44444E-6 1.48148E-6 Z " pathEditMode="relative" ptsTypes="fff">
                                      <p:cBhvr>
                                        <p:cTn id="17" dur="2000" fill="hold"/>
                                        <p:tgtEl>
                                          <p:spTgt spid="40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19"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7309485"/>
            <a:ext cx="495300" cy="495300"/>
          </a:xfrm>
          <a:prstGeom prst="rect">
            <a:avLst/>
          </a:prstGeom>
        </p:spPr>
      </p:pic>
      <p:grpSp>
        <p:nvGrpSpPr>
          <p:cNvPr id="8194" name="Group 25604"/>
          <p:cNvGrpSpPr/>
          <p:nvPr/>
        </p:nvGrpSpPr>
        <p:grpSpPr>
          <a:xfrm>
            <a:off x="0" y="-304800"/>
            <a:ext cx="9144000" cy="3429000"/>
            <a:chOff x="-1152" y="4320"/>
            <a:chExt cx="8208" cy="3168"/>
          </a:xfrm>
        </p:grpSpPr>
        <p:sp>
          <p:nvSpPr>
            <p:cNvPr id="819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1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821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821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2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822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822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822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822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822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823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823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823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823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823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8235" name="Group 11"/>
          <p:cNvGrpSpPr>
            <a:grpSpLocks noGrp="1"/>
          </p:cNvGrpSpPr>
          <p:nvPr/>
        </p:nvGrpSpPr>
        <p:grpSpPr>
          <a:xfrm>
            <a:off x="2133600" y="1371600"/>
            <a:ext cx="1524000" cy="2438400"/>
            <a:chOff x="2920" y="85"/>
            <a:chExt cx="3176" cy="4235"/>
          </a:xfrm>
        </p:grpSpPr>
        <p:pic>
          <p:nvPicPr>
            <p:cNvPr id="823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823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823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3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8241" name="Group 25715"/>
          <p:cNvGrpSpPr/>
          <p:nvPr/>
        </p:nvGrpSpPr>
        <p:grpSpPr>
          <a:xfrm>
            <a:off x="5410200" y="1143000"/>
            <a:ext cx="685800" cy="2819400"/>
            <a:chOff x="3600" y="0"/>
            <a:chExt cx="480" cy="1920"/>
          </a:xfrm>
        </p:grpSpPr>
        <p:sp>
          <p:nvSpPr>
            <p:cNvPr id="824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824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4" name="Group 25718"/>
          <p:cNvGrpSpPr/>
          <p:nvPr/>
        </p:nvGrpSpPr>
        <p:grpSpPr>
          <a:xfrm>
            <a:off x="5181600" y="3962400"/>
            <a:ext cx="990600" cy="1143000"/>
            <a:chOff x="-1440" y="4320"/>
            <a:chExt cx="1440" cy="1584"/>
          </a:xfrm>
        </p:grpSpPr>
        <p:sp>
          <p:nvSpPr>
            <p:cNvPr id="824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9" name="Group 25723"/>
          <p:cNvGrpSpPr/>
          <p:nvPr/>
        </p:nvGrpSpPr>
        <p:grpSpPr>
          <a:xfrm>
            <a:off x="5181600" y="5105400"/>
            <a:ext cx="990600" cy="1295400"/>
            <a:chOff x="-1440" y="4320"/>
            <a:chExt cx="1440" cy="1584"/>
          </a:xfrm>
        </p:grpSpPr>
        <p:sp>
          <p:nvSpPr>
            <p:cNvPr id="825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825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825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266700" y="3733800"/>
            <a:ext cx="5486400" cy="2593975"/>
            <a:chOff x="480" y="2064"/>
            <a:chExt cx="3456" cy="1634"/>
          </a:xfrm>
        </p:grpSpPr>
        <p:grpSp>
          <p:nvGrpSpPr>
            <p:cNvPr id="8258" name="Group 25731"/>
            <p:cNvGrpSpPr/>
            <p:nvPr/>
          </p:nvGrpSpPr>
          <p:grpSpPr>
            <a:xfrm>
              <a:off x="480" y="2064"/>
              <a:ext cx="3456" cy="1634"/>
              <a:chOff x="0" y="2686"/>
              <a:chExt cx="3456" cy="1634"/>
            </a:xfrm>
          </p:grpSpPr>
          <p:pic>
            <p:nvPicPr>
              <p:cNvPr id="825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826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826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826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826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826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67" name="Group 25740"/>
          <p:cNvGrpSpPr/>
          <p:nvPr/>
        </p:nvGrpSpPr>
        <p:grpSpPr>
          <a:xfrm>
            <a:off x="5181600" y="6210300"/>
            <a:ext cx="990600" cy="1295400"/>
            <a:chOff x="-1440" y="4320"/>
            <a:chExt cx="1440" cy="1584"/>
          </a:xfrm>
        </p:grpSpPr>
        <p:sp>
          <p:nvSpPr>
            <p:cNvPr id="826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47" fill="hold"/>
                                        <p:tgtEl>
                                          <p:spTgt spid="4"/>
                                        </p:tgtEl>
                                      </p:cBhvr>
                                    </p:cmd>
                                  </p:childTnLst>
                                </p:cTn>
                              </p:par>
                              <p:par>
                                <p:cTn id="7" presetID="0" presetClass="path" presetSubtype="0" accel="50000" decel="50000" fill="hold" nodeType="withEffect">
                                  <p:stCondLst>
                                    <p:cond delay="0"/>
                                  </p:stCondLst>
                                  <p:childTnLst>
                                    <p:animMotion origin="layout" path="M -0.24165 -0.0221634 C -0.16658 -0.0205545 -0.0985997 -0.0183717 -0.0270666 -0.0152711 C 0.0140303 -0.0135496 0.0587323 -0.0152711 0.101683 -0.0152711 " pathEditMode="relative" rAng="0" ptsTypes="ffA">
                                      <p:cBhvr>
                                        <p:cTn id="8" dur="2000" fill="hold"/>
                                        <p:tgtEl>
                                          <p:spTgt spid="25731"/>
                                        </p:tgtEl>
                                        <p:attrNameLst>
                                          <p:attrName>ppt_x</p:attrName>
                                          <p:attrName>ppt_y</p:attrName>
                                        </p:attrNameLst>
                                      </p:cBhvr>
                                      <p:rCtr x="17200" y="400"/>
                                    </p:animMotion>
                                  </p:childTnLst>
                                </p:cTn>
                              </p:par>
                            </p:childTnLst>
                          </p:cTn>
                        </p:par>
                        <p:par>
                          <p:cTn id="9" fill="hold">
                            <p:stCondLst>
                              <p:cond delay="10500"/>
                            </p:stCondLst>
                            <p:childTnLst>
                              <p:par>
                                <p:cTn id="10" presetID="0" presetClass="path" presetSubtype="0" accel="50000" decel="50000" fill="hold" nodeType="afterEffect">
                                  <p:stCondLst>
                                    <p:cond delay="0"/>
                                  </p:stCondLst>
                                  <p:childTnLst>
                                    <p:animMotion origin="layout" path="M 0 -0.000185185 L 0.00833333 0.238889 " pathEditMode="relative" rAng="0" ptsTypes="">
                                      <p:cBhvr>
                                        <p:cTn id="11" dur="1000" fill="hold"/>
                                        <p:tgtEl>
                                          <p:spTgt spid="25730"/>
                                        </p:tgtEl>
                                        <p:attrNameLst>
                                          <p:attrName>ppt_x</p:attrName>
                                          <p:attrName>ppt_y</p:attrName>
                                        </p:attrNameLst>
                                      </p:cBhvr>
                                      <p:rCtr x="4600" y="810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E_20210223_034742_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2" name="FILE_20210223_034742_7">
            <a:hlinkClick r:id="" action="ppaction://media"/>
          </p:cNvPr>
          <p:cNvPicPr/>
          <p:nvPr/>
        </p:nvPicPr>
        <p:blipFill>
          <a:blip r:embed="rId4"/>
          <a:stretch>
            <a:fillRect/>
          </a:stretch>
        </p:blipFill>
        <p:spPr>
          <a:xfrm>
            <a:off x="4324350" y="3257550"/>
            <a:ext cx="495300" cy="495300"/>
          </a:xfrm>
          <a:prstGeom prst="rect">
            <a:avLst/>
          </a:prstGeom>
          <a:noFill/>
          <a:ln w="9525">
            <a:noFill/>
          </a:ln>
        </p:spPr>
      </p:pic>
      <p:pic>
        <p:nvPicPr>
          <p:cNvPr id="9218"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92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9220"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922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922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922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922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9226"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9227" name="Group 6211"/>
          <p:cNvGrpSpPr/>
          <p:nvPr/>
        </p:nvGrpSpPr>
        <p:grpSpPr>
          <a:xfrm>
            <a:off x="609600" y="2438400"/>
            <a:ext cx="2043113" cy="3182938"/>
            <a:chOff x="552" y="1545"/>
            <a:chExt cx="1287" cy="2005"/>
          </a:xfrm>
        </p:grpSpPr>
        <p:pic>
          <p:nvPicPr>
            <p:cNvPr id="9228"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9229"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9232"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9233" name="Group 19"/>
          <p:cNvGrpSpPr/>
          <p:nvPr/>
        </p:nvGrpSpPr>
        <p:grpSpPr>
          <a:xfrm>
            <a:off x="2286000" y="4724400"/>
            <a:ext cx="990600" cy="835025"/>
            <a:chOff x="981262" y="5410200"/>
            <a:chExt cx="1241796" cy="1139371"/>
          </a:xfrm>
        </p:grpSpPr>
        <p:pic>
          <p:nvPicPr>
            <p:cNvPr id="9234"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9235"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9236"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9237"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9238"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9239" name="Group 6167"/>
          <p:cNvGrpSpPr/>
          <p:nvPr/>
        </p:nvGrpSpPr>
        <p:grpSpPr>
          <a:xfrm>
            <a:off x="4267200" y="838200"/>
            <a:ext cx="1600200" cy="1143000"/>
            <a:chOff x="-1152" y="4320"/>
            <a:chExt cx="8208" cy="3168"/>
          </a:xfrm>
        </p:grpSpPr>
        <p:sp>
          <p:nvSpPr>
            <p:cNvPr id="9240"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1"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2"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3"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4"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5"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6"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7"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8"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9"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0"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1"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2"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3"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4"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5"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6"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7"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8"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9"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0"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1"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9262"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9263"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4"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5"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9266"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7"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8"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9"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9270"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9271"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9272"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9273"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9274"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78"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990" fill="hold"/>
                                        <p:tgtEl>
                                          <p:spTgt spid="5"/>
                                        </p:tgtEl>
                                      </p:cBhvr>
                                    </p:cmd>
                                  </p:childTnLst>
                                </p:cTn>
                              </p:par>
                              <p:par>
                                <p:cTn id="7"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8" dur="2000" fill="hold"/>
                                        <p:tgtEl>
                                          <p:spTgt spid="7186"/>
                                        </p:tgtEl>
                                        <p:attrNameLst>
                                          <p:attrName>ppt_x</p:attrName>
                                          <p:attrName>ppt_y</p:attrName>
                                        </p:attrNameLst>
                                      </p:cBhvr>
                                    </p:animMotion>
                                  </p:childTnLst>
                                </p:cTn>
                              </p:par>
                            </p:childTnLst>
                          </p:cTn>
                        </p:par>
                        <p:par>
                          <p:cTn id="9" fill="hold">
                            <p:stCondLst>
                              <p:cond delay="9000"/>
                            </p:stCondLst>
                            <p:childTnLst>
                              <p:par>
                                <p:cTn id="10"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11" dur="3000" fill="hold"/>
                                        <p:tgtEl>
                                          <p:spTgt spid="7173"/>
                                        </p:tgtEl>
                                        <p:attrNameLst>
                                          <p:attrName>ppt_x</p:attrName>
                                          <p:attrName>ppt_y</p:attrName>
                                        </p:attrNameLst>
                                      </p:cBhvr>
                                    </p:animMotion>
                                  </p:childTnLst>
                                </p:cTn>
                              </p:par>
                            </p:childTnLst>
                          </p:cTn>
                        </p:par>
                        <p:par>
                          <p:cTn id="12" fill="hold">
                            <p:stCondLst>
                              <p:cond delay="12000"/>
                            </p:stCondLst>
                            <p:childTnLst>
                              <p:par>
                                <p:cTn id="13"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4" dur="3000" fill="hold"/>
                                        <p:tgtEl>
                                          <p:spTgt spid="71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0242"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0243" name="Picture 7" descr="than lon"/>
          <p:cNvPicPr>
            <a:picLocks noChangeAspect="1"/>
          </p:cNvPicPr>
          <p:nvPr/>
        </p:nvPicPr>
        <p:blipFill>
          <a:blip r:embed="rId6">
            <a:clrChange>
              <a:clrFrom>
                <a:srgbClr val="FFFFFF"/>
              </a:clrFrom>
              <a:clrTo>
                <a:srgbClr val="FFFFFF">
                  <a:alpha val="0"/>
                </a:srgbClr>
              </a:clrTo>
            </a:clrChange>
          </a:blip>
          <a:stretch>
            <a:fillRect/>
          </a:stretch>
        </p:blipFill>
        <p:spPr>
          <a:xfrm>
            <a:off x="5270500" y="3505200"/>
            <a:ext cx="1511300" cy="1968500"/>
          </a:xfrm>
          <a:prstGeom prst="rect">
            <a:avLst/>
          </a:prstGeom>
          <a:noFill/>
          <a:ln w="9525">
            <a:noFill/>
          </a:ln>
        </p:spPr>
      </p:pic>
      <p:pic>
        <p:nvPicPr>
          <p:cNvPr id="10244" name="Picture 8" descr="dau lon"/>
          <p:cNvPicPr>
            <a:picLocks noChangeAspect="1"/>
          </p:cNvPicPr>
          <p:nvPr/>
        </p:nvPicPr>
        <p:blipFill>
          <a:blip r:embed="rId7">
            <a:clrChange>
              <a:clrFrom>
                <a:srgbClr val="FFFFFF"/>
              </a:clrFrom>
              <a:clrTo>
                <a:srgbClr val="FFFFFF">
                  <a:alpha val="0"/>
                </a:srgbClr>
              </a:clrTo>
            </a:clrChange>
          </a:blip>
          <a:stretch>
            <a:fillRect/>
          </a:stretch>
        </p:blipFill>
        <p:spPr>
          <a:xfrm>
            <a:off x="5486400" y="3048000"/>
            <a:ext cx="1143000" cy="1052513"/>
          </a:xfrm>
          <a:prstGeom prst="rect">
            <a:avLst/>
          </a:prstGeom>
          <a:noFill/>
          <a:ln w="9525">
            <a:noFill/>
          </a:ln>
        </p:spPr>
      </p:pic>
      <p:pic>
        <p:nvPicPr>
          <p:cNvPr id="10245" name="Picture 9"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6394" name="Picture 10"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0247" name="Picture 11"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0248" name="Picture 12"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0249" name="Picture 13"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6398" name="Picture 14"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6400" name="Picture 16" descr="dau tho"/>
          <p:cNvPicPr>
            <a:picLocks noChangeAspect="1"/>
          </p:cNvPicPr>
          <p:nvPr/>
        </p:nvPicPr>
        <p:blipFill>
          <a:blip r:embed="rId14">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10252" name="Picture 6" descr="than de"/>
          <p:cNvPicPr>
            <a:picLocks noChangeAspect="1"/>
          </p:cNvPicPr>
          <p:nvPr/>
        </p:nvPicPr>
        <p:blipFill>
          <a:blip r:embed="rId15">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6389" name="Picture 5" descr="dau de"/>
          <p:cNvPicPr>
            <a:picLocks noChangeAspect="1"/>
          </p:cNvPicPr>
          <p:nvPr/>
        </p:nvPicPr>
        <p:blipFill>
          <a:blip r:embed="rId16">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0254" name="Picture 42" descr="41"/>
          <p:cNvPicPr>
            <a:picLocks noChangeAspect="1"/>
          </p:cNvPicPr>
          <p:nvPr/>
        </p:nvPicPr>
        <p:blipFill>
          <a:blip r:embed="rId17"/>
          <a:stretch>
            <a:fillRect/>
          </a:stretch>
        </p:blipFill>
        <p:spPr>
          <a:xfrm>
            <a:off x="7772400" y="3962400"/>
            <a:ext cx="838200" cy="677863"/>
          </a:xfrm>
          <a:prstGeom prst="rect">
            <a:avLst/>
          </a:prstGeom>
          <a:noFill/>
          <a:ln w="9525">
            <a:noFill/>
          </a:ln>
        </p:spPr>
      </p:pic>
      <p:grpSp>
        <p:nvGrpSpPr>
          <p:cNvPr id="10255" name="Group 18"/>
          <p:cNvGrpSpPr/>
          <p:nvPr/>
        </p:nvGrpSpPr>
        <p:grpSpPr>
          <a:xfrm>
            <a:off x="914400" y="4724400"/>
            <a:ext cx="914400" cy="838200"/>
            <a:chOff x="981262" y="5410200"/>
            <a:chExt cx="1241796" cy="1139371"/>
          </a:xfrm>
        </p:grpSpPr>
        <p:pic>
          <p:nvPicPr>
            <p:cNvPr id="10256"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0257"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0258"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0259"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24" name="Picture 18" descr="dau gau cam mu"/>
          <p:cNvPicPr>
            <a:picLocks noChangeAspect="1"/>
          </p:cNvPicPr>
          <p:nvPr/>
        </p:nvPicPr>
        <p:blipFill>
          <a:blip r:embed="rId21">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0261" name="Picture 17" descr="than bac gau cam mu"/>
          <p:cNvPicPr>
            <a:picLocks noChangeAspect="1"/>
          </p:cNvPicPr>
          <p:nvPr/>
        </p:nvPicPr>
        <p:blipFill>
          <a:blip r:embed="rId22">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0262"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076" fill="hold"/>
                                        <p:tgtEl>
                                          <p:spTgt spid="2"/>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1000" fill="hold"/>
                                        <p:tgtEl>
                                          <p:spTgt spid="1639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10" dur="3000" fill="hold"/>
                                        <p:tgtEl>
                                          <p:spTgt spid="16400"/>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2" dur="3000" fill="hold"/>
                                        <p:tgtEl>
                                          <p:spTgt spid="16394"/>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4" dur="3000" fill="hold"/>
                                        <p:tgtEl>
                                          <p:spTgt spid="16389"/>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6"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72" fill="hold"/>
                                        <p:tgtEl>
                                          <p:spTgt spid="3"/>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childTnLst>
                          </p:cTn>
                        </p:par>
                        <p:par>
                          <p:cTn id="19" fill="hold">
                            <p:stCondLst>
                              <p:cond delay="10500"/>
                            </p:stCondLst>
                            <p:childTnLst>
                              <p:par>
                                <p:cTn id="20" presetID="0" presetClass="path" presetSubtype="0" accel="50000" decel="50000" fill="hold" nodeType="afterEffect">
                                  <p:stCondLst>
                                    <p:cond delay="0"/>
                                  </p:stCondLst>
                                  <p:childTnLst>
                                    <p:animMotion origin="layout" path="M -0.03091 -2.65896E-6 C -0.03091 0.00023 -0.0342 0.17018 -0.0375 0.34058 " pathEditMode="relative" rAng="0" ptsTypes="aA">
                                      <p:cBhvr>
                                        <p:cTn id="21" dur="3000" fill="hold"/>
                                        <p:tgtEl>
                                          <p:spTgt spid="18440"/>
                                        </p:tgtEl>
                                        <p:attrNameLst>
                                          <p:attrName>ppt_x</p:attrName>
                                          <p:attrName>ppt_y</p:attrName>
                                        </p:attrNameLst>
                                      </p:cBhvr>
                                      <p:rCtr x="-300" y="17000"/>
                                    </p:animMotion>
                                  </p:childTnLst>
                                </p:cTn>
                              </p:par>
                              <p:par>
                                <p:cTn id="22"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3"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53</Words>
  <Application>Microsoft Office PowerPoint</Application>
  <PresentationFormat>On-screen Show (4:3)</PresentationFormat>
  <Paragraphs>15</Paragraphs>
  <Slides>18</Slides>
  <Notes>0</Notes>
  <HiddenSlides>0</HiddenSlides>
  <MMClips>18</MMClips>
  <ScaleCrop>false</ScaleCrop>
  <HeadingPairs>
    <vt:vector size="8" baseType="variant">
      <vt:variant>
        <vt:lpstr>Fonts Used</vt:lpstr>
      </vt:variant>
      <vt:variant>
        <vt:i4>2</vt:i4>
      </vt:variant>
      <vt:variant>
        <vt:lpstr>Theme</vt:lpstr>
      </vt:variant>
      <vt:variant>
        <vt:i4>2</vt:i4>
      </vt:variant>
      <vt:variant>
        <vt:lpstr>Slide Titles</vt:lpstr>
      </vt:variant>
      <vt:variant>
        <vt:i4>18</vt:i4>
      </vt:variant>
      <vt:variant>
        <vt:lpstr>Custom Shows</vt:lpstr>
      </vt:variant>
      <vt:variant>
        <vt:i4>1</vt:i4>
      </vt:variant>
    </vt:vector>
  </HeadingPairs>
  <TitlesOfParts>
    <vt:vector size="23" baseType="lpstr">
      <vt:lpstr>Arial</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Techsi.vn</cp:lastModifiedBy>
  <cp:revision>49</cp:revision>
  <dcterms:created xsi:type="dcterms:W3CDTF">2004-12-31T20:22:00Z</dcterms:created>
  <dcterms:modified xsi:type="dcterms:W3CDTF">2025-04-15T07:58:32Z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5AD475997A714AA6B6FC02EC3F13526E</vt:lpwstr>
  </property>
</Properties>
</file>